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notesSlides/notesSlide4.xml" ContentType="application/vnd.openxmlformats-officedocument.presentationml.notesSlide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notesSlides/notesSlide5.xml" ContentType="application/vnd.openxmlformats-officedocument.presentationml.notesSlide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notesSlides/notesSlide6.xml" ContentType="application/vnd.openxmlformats-officedocument.presentationml.notesSlide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372" r:id="rId2"/>
    <p:sldId id="1346" r:id="rId3"/>
    <p:sldId id="1373" r:id="rId4"/>
    <p:sldId id="1374" r:id="rId5"/>
    <p:sldId id="1375" r:id="rId6"/>
    <p:sldId id="1376" r:id="rId7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41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7122 241 12443,'-112'-18'-1434,"96"16"1742,3 0-20,-1 2 1,0-1-1,1 2 0,-1 0 0,0 0 1,-26 7-1,9 2 151,-53 24 1,45-19-450,1 0 0,-2-3 0,0-1 0,-81 10 0,-58 8 756,152-22-519,1 1-1,0 1 1,0 1 0,-37 20-1,60-28-212,-46 26 157,-1-2 0,-87 33 0,117-53-166,-44 14 88,0 3 1,1 2-1,-68 40 0,76-33-176,-3-3 0,0-2 0,-1-3 0,-95 26 0,-568 167-187,-87 16 201,356-109 114,-130 30 38,364-110-69,-101 22 36,3 22 64,-419 196 180,725-279-292,-72 28 102,-105 46 305,147-60-231,0 3-1,-52 38 0,66-39-159,1 1 0,2 2 0,0 0-1,-23 32 1,-76 118-108,64-86 139,14-23 4,-39 78 0,69-113-18,1 1 0,2 0 0,1 0-1,1 2 1,-7 40 0,10-15 12,3-1 1,3 87-1,27 115-14,-20-217-34,3 0 1,1-1-1,2 0 0,2-1 1,1 0-1,2-1 1,2-1-1,2-1 1,43 60-1,-15-34-8,2-2-1,66 60 1,-83-90 8,2-2 0,1-1 0,1-1 0,1-3 0,44 21 0,-15-16-20,2-2 1,1-4 0,109 21 0,227 18-104,-324-51 98,440 31-185,-383-42-25,242-29-1,394-135-566,-217 35 645,-71 17 86,690-226 73,-892 241 36,303-146 0,-386 152-23,265-134-22,-391 179-18,102-80 0,59-71-42,-86 69 62,-110 92 16,-1-1-1,-2-3 1,-2-1-1,-2-2 1,-1-1-1,28-51 1,18-44-40,-23 38 96,70-94-1,-96 154-38,-2-2-1,44-84 1,-65 110-21,-1 0 0,-1 0 0,0-1 0,-1 0 0,-1 0 1,-1 0-1,0 0 0,-2-1 0,0 1 0,-1-1 0,-3-25 1,-2 13 52,2 0 0,0-1 0,2 0 1,2 1-1,1-1 0,8-45 0,6-5 13,10-128 0,-25 175 36,-1 0-1,-2 0 1,-1 0-1,-1 0 1,-3 1-1,-14-49 1,13 57 25,-98-254 984,93 251-1003,-1 1 0,-2 1 0,-1 1 0,-1 0 0,-1 1 0,-1 1 1,-35-32-1,38 43-77,0 0 1,-1 2-1,0 0 1,0 0-1,-1 2 1,-1 1-1,0 0 1,0 1-1,0 1 1,-35-5-1,-14 3-66,-135 1-1,-14-1-322,160-2-319,-89-26 0,88 19 218,-72-10 1,47 21 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08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2 14635,'0'0'28,"0"0"0,0 0 0,0 0 0,0 0 0,0-1 0,0 1 0,0 0 0,-1 0 0,1 0 0,0 0 0,0 0 0,0 0 0,0 0 0,0 0 0,0 0 0,0 0 1,-1 0-1,1 0 0,0 0 0,0 0 0,0 0 0,0 0 0,0 0 0,0 0 0,-1 0 0,1 0 0,0 0 0,0 0 0,0 0 0,0 0 0,0 0 0,0 0 0,0 0 0,-1 0 0,1 1 0,0-1 0,0 0 0,0 0 0,0 0 0,0 0 0,0 0 0,0 0 0,0 0 0,0 0 0,0 0 0,0 1 0,0-1 0,0 0 0,-1 0 0,1 0 0,0 0 0,0 0 0,0 0 0,0 1 0,-5 11 486,-2 15 148,-2 27 90,2 1 1,3 0-1,3 62 1,1-113-731,0 0 0,0 0 0,1 0 0,0 0 1,0 0-1,0 0 0,0 0 0,3 6 0,-4-9-20,1-1 0,0 1 0,0 0 0,-1 0 0,1 0 0,0-1 0,0 1 0,0-1 0,0 1 0,0 0 0,0-1 0,0 1 0,0-1-1,0 0 1,0 1 0,0-1 0,0 0 0,0 0 0,0 0 0,0 0 0,0 0 0,0 0 0,0 0 0,0 0 0,0 0 0,0 0 0,0 0 0,0-1 0,1 1-1,-1 0 1,0-1 0,-1 1 0,1-1 0,0 1 0,1-2 0,18-8-10,-14 7 8,1-1 1,-1 1-1,1 1 0,0-1 0,-1 1 1,9-2-1,-13 4 0,0 0 0,0 0 0,0 0 1,-1 0-1,1 1 0,0-1 0,0 0 0,0 1 0,0-1 1,-1 1-1,1-1 0,0 1 0,0 0 0,-1 0 0,1 0 1,-1 0-1,1 0 0,-1 0 0,1 1 0,-1-1 0,0 0 1,1 1-1,-1-1 0,0 1 0,0-1 0,0 1 0,0 0 1,1 2-1,0 0 7,0 1 1,1 0-1,-1 0 1,-1-1-1,1 1 1,-1 0-1,0 1 1,0-1-1,-1 0 1,1 0-1,-1 0 1,-1 11 0,0-14 16,1 1 0,-1 0 0,0 0 1,0-1-1,-1 1 0,1 0 1,0-1-1,-1 0 0,0 1 1,1-1-1,-1 0 0,0 0 1,0 1-1,0-1 0,0-1 0,-1 1 1,1 0-1,-1-1 0,1 1 1,-1-1-1,1 0 0,-1 1 1,0-1-1,-3 0 0,-1 1-10,0 0 0,0-1-1,-1 0 1,1 0 0,-1 0-1,1-1 1,-15-2 0,20 2-58,0 0 0,1 0 0,-1 0 0,0-1 0,1 1-1,-1-1 1,1 1 0,-1-1 0,1 1 0,-1-1 0,1 0 0,-1 0 0,1 0 0,0 0 0,-1 0 0,1 0 0,0 0 0,0 0 0,0 0 0,-1-1 0,2 1 0,-1 0 0,0-1 0,0 1 0,0-1 0,1 1 0,-1-1-1,0 1 1,1-1 0,-1 0 0,1 1 0,0-1 0,0 0 0,0 1 0,0-1 0,0 0 0,0 1 0,0-1 0,0 1 0,0-1 0,2-2 0,5-16-387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6.1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1 14587,'-2'20'1744,"0"7"-1143,-1 12-337,0 2 2176,3 12-2368,0 0-200,0 0-376,1-3-280,1-9 592,-1-6-168,-1-10-120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08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0 18948,'1'1'195,"1"1"0,-1-1 0,1 0 1,-1 1-1,0-1 0,1 1 0,-1-1 0,0 1 0,0 0 1,0 0-1,0-1 0,0 1 0,-1 0 0,1 0 0,0 0 0,-1 0 1,0 0-1,1 3 0,2 46 1103,-2-31-763,3 59 341,19 235 478,-24-296-1797,1-17 411,0-1 0,0 0-1,0 0 1,0 0 0,0 0-1,0 0 1,0 0 0,0 1 0,0-1-1,0 0 1,0 0 0,0 0-1,0 0 1,0 0 0,-1 0 0,1 0-1,0 0 1,0 0 0,0 1 0,0-1-1,0 0 1,0 0 0,0 0-1,-1 0 1,1 0 0,0 0 0,0 0-1,0 0 1,0 0 0,0 0 0,0 0-1,0 0 1,-1 0 0,1 0-1,0 0 1,0 0 0,0 0 0,0 0-1,0 0 1,0 0 0,-1 0-1,1 0 1,0 0 0,0 0 0,0 0-1,0 0 1,0 0 0,0-1 0,0 1-1,-1 0 1,1 0 0,0 0-1,0 0 1,-19-28-2835,-42-82-2196,24 34 5117,29 55 1844,8 20-1845,0 1 0,0 0 0,0-1 1,0 1-1,1 0 0,-1-1 0,0 1 1,0 0-1,0-1 0,0 1 1,0 0-1,0-1 0,0 1 0,1 0 1,-1 0-1,0-1 0,0 1 0,0 0 1,1-1-1,-1 1 0,0 0 1,0 0-1,1 0 0,-1-1 0,0 1 1,0 0-1,1 0 0,-1 0 0,0 0 1,1 0-1,-1-1 0,0 1 1,1 0-1,-1 0 0,0 0 0,1 0 1,-1 0-1,0 0 0,1 0 0,-1 0 1,0 0-1,1 0 0,-1 0 1,0 0-1,1 1 0,-1-1 0,0 0 1,1 0-1,-1 0 0,0 0 0,0 0 1,1 1-1,-1-1 0,20 5 582,-1 0 0,34 2-1,-24-5-1077,0-2 0,0-1 0,0-1 1,0-2-1,45-11 0,-9-4-199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08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58 19396,'-10'9'585,"-15"14"618,-35 38-1,55-55-992,-1 1 0,1 0 0,1 0 0,0 0 0,0 0 0,0 0 0,1 1 0,0 0 1,0 0-1,1 0 0,-3 14 0,5-20-165,0 0 1,-1 0-1,1 0 1,0 0 0,0 0-1,1 0 1,-1 0-1,0 0 1,1 0 0,-1 0-1,1 0 1,0 0-1,0 0 1,-1 0-1,1 0 1,0 0 0,1 0-1,-1-1 1,0 1-1,0 0 1,1-1 0,-1 1-1,1-1 1,0 0-1,-1 1 1,1-1-1,0 0 1,0 0 0,-1 0-1,1 0 1,0 0-1,0-1 1,0 1 0,0-1-1,0 1 1,0-1-1,0 0 1,5 1 0,1-1-2,0 0 0,0 0 0,0-1 0,0 0 0,0-1 0,-1 0 1,1 0-1,14-5 0,-13 2-27,1 0 0,-1 0-1,0-1 1,-1 0 0,1 0 0,-1-1 0,0 0 0,-1-1 0,0 1-1,0-1 1,0-1 0,-1 1 0,-1-1 0,1 0 0,-1-1 0,-1 1-1,0-1 1,0 0 0,-1 0 0,0 0 0,-1-1 0,0 1 0,-1-1-1,1-19 1,-2 26-13,0 1 1,-1 0-1,1 0 0,-1-1 1,0 1-1,0 0 0,0 0 0,0 0 1,-1 0-1,1 0 0,-1 0 0,1 0 1,-1 0-1,0 0 0,0 1 1,-1-1-1,1 1 0,-3-3 0,3 4-8,-1 0 0,1 0 0,0 0 0,0 0 0,-1 0 0,1 0 0,0 0 0,-1 1 0,1-1 0,-1 1 0,1 0 0,0 0 0,-1 0 0,1 0 0,-1 0 0,1 0 0,-1 1 0,1-1 0,0 1-1,-1 0 1,1 0 0,0 0 0,-1 0 0,1 0 0,-3 2 0,1 0-125,0 0 0,0 0 0,1 0 1,-1 1-1,1-1 0,-1 1 0,1 0 0,0 0 0,1 0 0,-4 6 0,5-9 85,1 0 0,-1 0 0,0 1 0,0-1 0,1 0-1,-1 0 1,1 1 0,0-1 0,-1 0 0,1 1 0,0-1 0,-1 0 0,1 1 0,0-1 0,0 0 0,0 1-1,1-1 1,-1 1 0,0-1 0,0 0 0,1 1 0,-1-1 0,1 0 0,-1 0 0,1 1 0,-1-1-1,1 0 1,0 0 0,0 0 0,-1 0 0,1 0 0,0 0 0,0 0 0,0 0 0,0 0 0,0 0-1,0 0 1,1 0 0,1 0 0,16 5-544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09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3 19628,'0'-1'54,"0"1"0,0 0 0,1 0 0,-1 0 0,0 0 0,0 0 0,1-1 0,-1 1-1,0 0 1,0 0 0,1 0 0,-1 0 0,0 0 0,0 0 0,1 0 0,-1 0 0,0 0 0,1 0 0,-1 0 0,0 0 0,1 0-1,-1 0 1,0 0 0,0 0 0,1 0 0,-1 0 0,0 1 0,0-1 0,1 0 0,-1 0 0,0 0 0,0 0 0,1 1-1,-1-1 1,0 0 0,0 0 0,1 1 0,4 14 931,-2 26 110,-3-36-648,20 251 2458,-14-214-2871,2 1 0,2-2 0,30 79-1,-39-118-117,11 25-242,-11-26 226,-1 0 0,1 1 0,-1-1 1,1 0-1,0 0 0,-1 0 0,1 0 0,0 0 1,0 0-1,0 0 0,0 0 0,0 0 1,0 0-1,0-1 0,0 1 0,2 1 0,-3-4-121,-1 1-1,1-1 0,-1 1 1,1-1-1,-1 1 1,1-1-1,-1 1 0,0 0 1,1-1-1,-3-1 1,-101-133-4008,-1 0 8276,105 135-3927,-1 0 0,1 1-1,-1-1 1,1 0 0,-1 0-1,1 1 1,0-1 0,-1 0 0,1 0-1,0 0 1,0 0 0,0 1-1,0-1 1,-1 0 0,1 0 0,1-2-1,-1 3-59,0 0-1,0-1 0,0 1 1,1-1-1,-1 1 0,0 0 1,1-1-1,-1 1 0,0 0 1,1-1-1,-1 1 0,0 0 1,1-1-1,-1 1 1,1 0-1,-1 0 0,0 0 1,1-1-1,-1 1 0,1 0 1,-1 0-1,1 0 0,32 0 1129,-24 1-1123,15 0-491,-1-2-1,0 0 0,0-1 1,0-1-1,0-1 1,0-1-1,26-10 0,3-3-302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09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117 344 17868,'-5'0'320,"-2"-1"123,-1 0 0,1 1 0,0 0 0,-1 1 0,-10 1 0,15-1-359,1 0 0,-1 1 0,0-1 0,1 0 0,-1 1 0,1-1 0,-1 1 1,1 0-1,0 0 0,0 0 0,0 0 0,0 0 0,0 0 0,0 0 0,1 1 0,-1-1 0,-1 4 0,0 0 7,1 1 0,-1-1 0,1 1 0,0 0-1,1 0 1,0-1 0,0 1 0,0 0 0,1 0 0,0 0-1,1 0 1,1 12 0,-1-16-50,-1 0 1,1 0-1,0 0 1,0 0-1,1 0 1,-1-1-1,0 1 1,1 0-1,0 0 1,-1-1-1,1 1 1,0-1-1,3 3 1,-3-3-6,0-1 1,0 0-1,1 0 1,-1 0 0,0 0-1,0 0 1,0 0 0,1-1-1,-1 1 1,0 0 0,1-1-1,-1 0 1,1 0-1,-1 0 1,0 0 0,1 0-1,-1 0 1,1-1 0,3 0-1,4-2 36,1-1-1,-1 0 0,1-1 0,-1 0 0,0-1 1,-1 0-1,0 0 0,0-1 0,0 0 1,0-1-1,-1 1 0,-1-2 0,9-10 0,-1-1 13,-1-1 1,0 0-1,-2-1 0,18-44 0,-21 40-37,-8 18 12,-6 13-26,-6 13-11,5 0-22,1 0 0,0 1 0,-2 23-1,6-33 9,0 0 0,1 0 0,0 1 0,0-1 0,1 0 0,0 0 0,0 0 0,6 16 0,-6-23-3,0 1-1,0-1 1,0 0-1,0 0 1,0 0-1,0 0 1,1 0-1,-1-1 1,1 1-1,0 0 1,-1-1-1,1 1 1,0-1-1,0 0 1,0 1-1,0-1 1,0 0-1,0 0 1,3 1-1,-1-1 4,-1-1-1,1 1 1,-1-1 0,1 0-1,0 0 1,-1 0 0,1 0-1,-1-1 1,1 1 0,-1-1-1,6-2 1,2-1 14,-1-1 1,0 0-1,0 0 0,0-1 1,0-1-1,15-13 1,-5 0-2,-1-2 1,-1 0 0,-1-1 0,-1-1-1,-1 0 1,-1-1 0,-1 0 0,-2-1-1,0-1 1,-2 0 0,-1 0 0,7-41-1,-14 65-20,0-4-4,0-1 0,0 1 0,0 0 0,-1-1 0,0 1 0,0 0 0,-3-14-1,3 20 4,0 1-1,0-1 0,0 1 1,0-1-1,0 1 0,-1-1 0,1 1 1,0-1-1,0 1 0,0 0 0,0-1 1,0 1-1,-1-1 0,1 1 1,0-1-1,0 1 0,-1 0 0,1-1 1,0 1-1,-1 0 0,1-1 1,0 1-1,-1 0 0,1 0 0,0-1 1,-1 1-1,1 0 0,-1 0 0,1-1 1,-1 1-1,1 0 0,0 0 1,-1 0-1,1 0 0,-1 0 0,1 0 1,-1 0-1,1 0 0,-1 0 0,1 0 1,-1 0-1,1 0 0,0 0 1,-1 0-1,1 0 0,-1 0 0,1 1 1,-1-1-1,1 0 0,0 0 1,-1 1-1,1-1 0,-1 0 0,1 0 1,0 1-1,-1-1 0,1 0 0,0 1 1,-1-1-1,1 0 0,0 1 1,-1 0-1,-18 30-27,9-8 61,0 1-1,2 1 0,1 0 1,-5 32-1,9-42-8,1 0 0,1 1-1,0 0 1,2-1 0,-1 1 0,2-1 0,0 1-1,6 20 1,-7-33-14,0 1 0,1 0-1,-1 0 1,1 0-1,0-1 1,0 1 0,0-1-1,0 1 1,1-1 0,-1 0-1,1 0 1,0 0 0,0 0-1,0-1 1,0 1 0,1-1-1,-1 0 1,1 1 0,-1-2-1,1 1 1,0 0 0,0-1-1,0 0 1,-1 0 0,1 0-1,7 1 1,-4-2-1,0 0-1,0 0 1,0-1 0,0 0 0,0 0-1,0-1 1,-1 0 0,1 0 0,0-1 0,-1 1-1,0-1 1,1-1 0,-1 1 0,10-9-1,-3 1 5,0 0-1,-1-1 1,0 0 0,16-23-1,-24 29-4,1-1-1,-1 1 0,0-1 1,0-1-1,-1 1 1,0 0-1,0-1 1,-1 0-1,0 1 0,-1-1 1,2-14-1,-3 21-6,0 1-1,1 0 1,-1-1-1,0 1 1,0 0-1,0 0 0,0-1 1,0 1-1,0 0 1,0-1-1,0 1 1,0 0-1,0-1 1,0 1-1,0 0 1,0 0-1,0-1 0,0 1 1,0 0-1,-1-1 1,1 1-1,0 0 1,0 0-1,0-1 1,0 1-1,-1 0 1,1 0-1,0-1 0,0 1 1,0 0-1,-1 0 1,1 0-1,0-1 1,0 1-1,-1 0 1,1 0-1,0 0 1,-1 0-1,1 0 0,0 0 1,0 0-1,-1-1 1,1 1-1,0 0 1,-1 0-1,1 0 1,0 0-1,-1 0 1,1 0-1,0 0 0,0 0 1,-1 1-1,1-1 1,0 0-1,-1 0 1,1 0-1,0 0 1,0 0-1,-1 1 0,-13 11 5,8-4 18,1 1-1,0-1 1,0 1 0,1 0-1,0 0 1,0 1-1,1-1 1,1 1 0,0-1-1,0 1 1,1 0-1,0 0 1,0 0 0,1 0-1,1 0 1,2 17-1,-2-24-79,0 0 0,0 0 0,0-1 0,0 1-1,1-1 1,-1 1 0,1-1 0,0 1 0,0-1-1,0 0 1,0 0 0,0 0 0,0 0 0,0 0-1,1 0 1,-1-1 0,1 1 0,-1-1-1,1 1 1,-1-1 0,1 0 0,0 0 0,0 0-1,0-1 1,0 1 0,-1-1 0,1 0 0,0 1-1,0-1 1,0 0 0,0-1 0,0 1 0,0 0-1,0-1 1,0 0 0,-1 0 0,5-1 0,15-8-392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10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16315,'10'38'1713,"2"7"-1281,-1 6-176,2 4 1064,0 1 473,-3-5-1465,-4-2 88,-3-6 16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10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0 229 17212,'3'-12'256,"1"0"-1,0 0 1,1 1 0,0 0 0,1 0 0,0 0-1,1 1 1,0 0 0,1 0 0,0 0 0,0 1 0,1 1-1,18-15 1,-14 14-160,0 1 0,0 0 0,1 1 0,0 0 1,0 2-1,1-1 0,-1 2 0,1 0 0,0 0 0,23-1 0,-23 4-95,1 0-1,-1 1 1,1 1 0,-1 1-1,1 0 1,-1 1 0,0 0-1,0 1 1,0 1 0,19 9-1,-23-9 31,0 1 0,-1 1 0,1 0 0,-2 0 0,1 1 0,-1 0 0,0 1 0,0 0 0,-1 0 0,-1 1 0,1 0 0,-2 0 0,11 21 0,-13-22 74,0 1 0,0 0 0,-1 0-1,-1 0 1,0 0 0,0 1 0,-1-1 0,0 1-1,-1-1 1,0 1 0,0-1 0,-4 17-1,1-14 117,-1 0 0,0 0 0,-1 0 0,0 0 0,-1-1 0,0 1 0,-1-1 0,-17 20 0,13-18-70,-1-1-1,0 0 1,-1-1 0,0 0 0,-1-1-1,-1-1 1,0 0 0,0-1 0,0 0-1,-1-1 1,-1-1 0,1-1 0,-1 0-1,0-2 1,-20 4 0,31-7-280,0 0-1,0-1 1,0 0-1,1 0 1,-1-1-1,0 1 1,0-1-1,-7-3 1,11 4 82,0-1-1,-1 0 1,1 0 0,0 0-1,0 0 1,0 0 0,0-1-1,1 1 1,-1-1 0,0 1-1,1-1 1,-1 0 0,1 1-1,-1-1 1,1 0 0,0 0-1,-1 0 1,1 0 0,0 0-1,1 0 1,-1-1 0,-1-3-1,1-15-507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11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21101,'0'1'1784,"-1"13"-1248,-5 3-256,2 5 928,0 1-480,4 3-343,0-2-201,5-8-384,5-8-193,5-13-583,0-8-304,-2-17 960,0-12-224,-6-19-264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11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 15907,'2'2'155,"0"-1"-1,0 1 1,-1-1-1,1 1 0,0 0 1,-1 0-1,1 0 1,-1 0-1,1 0 0,-1 0 1,0 0-1,0 0 1,1 5-1,9 34 473,-8-27-186,47 217 2147,39 154-1237,-85-372-1320,0 0 1,8 18-1,-9-28-4,-2-5-15,-2-8-5,-21-112-304,3 14-222,-7-113 0,26 209 472,0-1 0,0 1 0,3-18 0,-2 27 44,-1-1 0,1 1 0,0 0 0,0-1-1,1 1 1,-1 0 0,1 0 0,-1 0 0,1 0-1,0 0 1,0 0 0,0 0 0,1 1 0,-1-1 0,1 1-1,3-3 1,2 0 6,0-1 0,-1-1 0,1 1 0,-1-1 0,-1 0 0,1 0 0,-1-1 0,-1 0-1,1 0 1,-1 0 0,-1-1 0,1 0 0,-2 0 0,1 0 0,-1 0 0,0-1 0,-1 1 0,0-1-1,-1 1 1,0-1 0,0 0 0,-1 0 0,-1 1 0,1-1 0,-1 0 0,-1 1 0,-5-19 0,4 25 374,0 8-212,0 10 3,-3 58 346,4-1 0,3 1 0,3-1 0,3 1 0,3-2-1,25 90 1,-24-124-435,17 38 0,-11-31-602,-53-130-3505,24 49 3301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12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0 209 13587,'42'13'2873,"-32"-9"-2008,0 0-1,1-1 1,-1 0-1,22 2 1,-28-5-743,1 0 0,-1 0 0,0-1 1,0 1-1,0-1 0,0 0 0,1 0 1,-1-1-1,0 1 0,-1-1 0,1 0 1,0 0-1,0 0 0,-1-1 0,1 1 1,5-6-1,-3 2-38,-1-1 0,1 1 1,-1-1-1,0 0 0,-1 0 1,1-1-1,-2 0 0,1 1 0,-1-1 1,3-10-1,-4 11-56,0 1 1,-1-1-1,0 0 0,0 0 1,0 0-1,-1 1 1,0-1-1,-1 0 0,1 0 1,-1 0-1,-1 1 0,1-1 1,-4-7-1,5 12-23,0 1 0,-1 0-1,1 0 1,-1 0 0,1 0 0,-1-1-1,1 1 1,-1 0 0,0 0 0,0 0-1,0 0 1,1 1 0,-1-1 0,0 0-1,0 0 1,0 0 0,0 1 0,0-1 0,0 0-1,-1 1 1,-1-1 0,2 1 0,0 0 1,-1 0-1,1 0 1,0 0-1,0 0 1,0 1-1,0-1 1,0 1-1,0-1 1,0 1-1,0-1 1,0 1-1,0-1 1,0 1-1,0 0 1,0 0-1,1-1 1,-1 1 0,-1 1-1,-1 3 14,-1-1-1,1 1 1,0 0-1,0 0 1,1 0-1,-1 0 1,1 1-1,-1 5 1,0 0 23,2 1 0,-1-1 0,2 1 0,-1-1 1,2 0-1,-1 1 0,2-1 0,2 12 0,-4-19-23,1-1 0,1 0 0,-1 1 0,0-1 0,1 0-1,-1 0 1,1 0 0,0 0 0,0 0 0,0 0 0,0-1 0,1 1-1,3 2 1,-4-3-5,0-1-1,1 0 0,-1 0 0,1 0 1,-1 0-1,1 0 0,0 0 1,-1-1-1,1 1 0,0-1 0,-1 0 1,1 1-1,0-1 0,0-1 1,-1 1-1,1 0 0,0-1 1,-1 1-1,5-2 0,6-3 14,-1-1 0,0 0 0,0-1 0,0 0 0,-1 0 1,0-2-1,0 1 0,9-11 0,-8 8-9,1 0 1,0 1 0,0 0 0,23-11 0,-34 20-18,-1 1 1,0-1 0,0 0-1,0 1 1,1 0 0,-1-1-1,0 1 1,1 0 0,-1-1-1,0 1 1,1 0 0,-1 0-1,0 0 1,1 0 0,-1 0-1,0 1 1,1-1 0,-1 0-1,0 1 1,1-1 0,-1 0-1,0 1 1,0 0 0,1-1-1,-1 1 1,0 0-1,0 0 1,0-1 0,0 1-1,0 0 1,0 0 0,0 0-1,0 0 1,0 0 0,-1 0-1,1 1 1,0-1 0,-1 0-1,1 2 1,3 6 40,-1 0-1,-1 0 1,0 0-1,2 17 0,0-2 83,-3-20-109,0 2 53,1 1 0,-1-1 0,1 0 0,1 0 0,-1 0 1,5 8-1,-6-13-45,0 1 1,0-1-1,0 0 1,1 0-1,-1 0 1,0 0-1,0 0 1,1 0-1,-1 0 1,0 0-1,1-1 1,-1 1-1,1 0 1,-1-1-1,1 1 1,-1-1-1,1 0 1,0 1 0,-1-1-1,1 0 1,-1 0-1,1 0 1,0 0-1,-1 0 1,1 0-1,-1-1 1,1 1-1,0-1 1,-1 1-1,1-1 1,1 0-1,4-3-13,0 1-1,-1-1 0,0 0 0,0 0 1,0-1-1,-1 0 0,1 0 1,-1 0-1,7-9 0,-6 7-281,0 0-1,1 0 1,-1 1-1,1 0 1,11-7 0,-6 8-86,-1 5-129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12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18812,'-1'71'2972,"17"142"0,-14-191-2681,3 22 63,1-1 0,2 1 0,23 67 0,-29-106-336,0 0 1,1 1-1,0-2 0,5 10 0,-7-14-16,-1 1-1,1 0 1,-1-1-1,0 1 1,1 0-1,-1-1 1,1 1 0,-1-1-1,1 1 1,0-1-1,-1 1 1,1-1-1,-1 1 1,1-1-1,0 0 1,-1 1-1,1-1 1,0 0-1,0 0 1,-1 1-1,1-1 1,0 0-1,0 0 1,-1 0-1,1 0 1,0 0-1,0 0 1,-1 0-1,1 0 1,0 0-1,0-1 1,-1 1-1,1 0 1,0 0-1,-1-1 1,1 1-1,0 0 1,-1-1-1,1 1 1,0-1-1,-1 1 1,1-1-1,-1 1 1,1-1-1,-1 1 1,1-1-1,-1 1 1,1-2-1,2-2 3,-1 0 0,1-1-1,-1 1 1,0-1 0,-1 1-1,1-1 1,-1 0 0,0 0 0,1-9-1,0-49 8,-2 54-13,0-28-60,-2 0 0,-2 0 1,-15-71-1,17 101 30,2 5 24,0 1 0,0-1 0,-1 1 0,1-1 0,0 1 1,-1-1-1,1 1 0,-1 0 0,1-1 0,-1 1 1,0-1-1,1 1 0,-1 0 0,0 0 0,0 0 1,0-1-1,0 1 0,0 0 0,0 0 0,0 0 1,-1 0-1,-1-1 0,2 2 5,1 0 1,0 0-1,0 0 1,-1 0-1,1 0 1,0 0-1,0 0 1,-1 1-1,1-1 1,0 0-1,0 0 1,-1 0-1,1 0 1,0 0-1,0 0 1,-1 1-1,1-1 1,0 0-1,0 0 1,0 0-1,0 1 1,-1-1-1,1 0 0,0 0 1,0 1-1,0-1 1,0 0-1,0 0 1,0 1-1,-1-1 1,1 0-1,0 0 1,0 1-1,0-1 1,0 1-1,-1 5-12,1 1 0,0 0 0,0 0 0,0 0-1,1 0 1,0-1 0,0 1 0,3 7 0,0 0 19,0-1 1,1-1-1,9 18 1,-11-24 15,1 0 0,-1-1 0,1 1 0,1-1 0,-1 0 0,1 0 0,-1 0 0,1-1 0,1 0 0,-1 0 0,1 0 0,-1-1 0,1 1 0,0-1 0,0-1 0,1 1 0,-1-1 0,12 3 0,-10-4 13,1-1 1,-1 1-1,1-1 1,-1-1-1,0 1 1,0-2-1,1 1 1,-1-1-1,0 0 1,0-1-1,0 0 1,-1 0-1,1 0 1,-1-1-1,8-5 1,-2 0 9,0-1 0,-1 0 0,-1 0 0,1-2 0,-1 1 0,-1-1 1,-1-1-1,1 0 0,-2 0 0,0-1 0,0 0 0,-2 0 0,1 0 0,4-22 1,-18 71 33,1-1 0,2 1 0,0 65 0,4-77-36,0-16-30,-1 10 38,0 0 1,2 0 0,0 0 0,1 0 0,5 20-1,-7-36-56,0-1 0,0 1-1,0 0 1,0-1 0,0 1-1,1 0 1,-1-1 0,0 1-1,0 0 1,1-1-1,-1 1 1,0-1 0,1 1-1,-1 0 1,1-1 0,-1 1-1,1-1 1,-1 1 0,1-1-1,-1 0 1,1 1 0,-1-1-1,1 1 1,0-1-1,-1 0 1,1 1 0,0-1-1,0 0-34,0-1 0,0 1 0,-1-1 0,1 1 0,0 0 0,-1-1 0,1 0 0,0 1 0,-1-1 0,1 1 0,-1-1 0,1 0 0,-1 1 0,1-1 0,-1 0 0,1 0 0,0-1 0,2-5-335,0-1 1,0 0-1,2-12 1,7-90-654,-10 42 330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6.6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1 139 16163,'5'-10'291,"0"1"-1,1 0 1,0 0-1,1 0 1,0 1-1,0 0 0,1 0 1,0 1-1,1 0 1,-1 0-1,1 1 1,0 0-1,1 1 0,-1 0 1,1 0-1,0 1 1,1 0-1,-1 1 0,1 0 1,-1 1-1,1 0 1,0 1-1,0 0 1,-1 1-1,14 0 0,-21 0-274,0 0 0,1 1-1,-1-1 1,0 1-1,0-1 1,1 1-1,-1 0 1,0 0 0,0 1-1,0-1 1,0 1-1,-1-1 1,1 1-1,0 0 1,0 0-1,-1 0 1,0 0 0,1 1-1,-1-1 1,0 1-1,0-1 1,0 1-1,0 0 1,-1-1 0,1 1-1,-1 0 1,0 0-1,1 1 1,-1-1-1,-1 0 1,1 0 0,0 0-1,-1 1 1,0-1-1,0 0 1,0 5-1,-1 6 27,0-1 0,-1 0 0,0 1 1,-2-1-1,1 0 0,-1-1 0,-10 20 0,-3 3 361,-33 45 0,14-23 387,36-57-779,-1 1-1,1-1 1,0 0-1,0 1 1,0-1 0,-1 1-1,1-1 1,0 1-1,0-1 1,0 0 0,0 1-1,0-1 1,0 1-1,0-1 1,0 1 0,0-1-1,0 1 1,0-1-1,0 1 1,1-1 0,-1 0-1,0 1 1,0-1-1,0 1 1,0-1 0,1 0-1,-1 1 1,0-1-1,1 0 1,-1 1 0,0-1-1,0 0 1,1 1 0,-1-1-1,1 0 1,-1 1-1,0-1 1,1 0 0,-1 0-1,1 0 1,-1 1-1,1-1 1,25 7-5,-14-4 24,8 5-50,0 1-1,-1 0 1,1 2 0,-2 0-1,0 1 1,33 28-1,-49-37 55,25 15-1167,-27-18 1100,1 1 0,-1-1 0,0 0 1,1 0-1,-1 1 0,1-1 0,-1 0 1,1 0-1,-1 0 0,1 0 0,-1 0 1,1 0-1,-1 0 0,1 0 0,-1 0 1,1 0-1,-1 0 0,1 0 0,-1 0 1,1 0-1,-1 0 0,1 0 0,-1 0 1,1-1-1,-1 1 0,0 0 0,1 0 0,-1-1 1,1 1-1,-1 0 0,0 0 0,1-1 1,-1 1-1,0-1 0,1 1 0,-1 0 1,0-1-1,1 1 0,-1-1 0,0 1 1,0-1-1,1 1 0,-1 0 0,0-1 1,0 1-1,0-1 0,0 1 0,0-1 1,0 1-1,0-1 0,0 1 0,0-1 1,0 1-1,0-1 0,0 0 0,0-17-520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13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0 19724,'-4'16'1593,"4"1"-1209,0-1-136,0-2 224,4-1-680,5-2 312,3 1-112,3-1-208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13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155 434 17460,'-2'-6'518,"0"0"1,0 1-1,-1-1 0,0 1 1,1 0-1,-2 0 0,-4-7 1,7 11-413,0 0 0,0 0 0,0 0 0,0 0 0,0 0 0,0 0 0,-1 0 0,1 1 0,0-1 0,0 0 0,-1 1 0,1-1 1,0 1-1,-1-1 0,1 1 0,-1 0 0,1-1 0,0 1 0,-1 0 0,1 0 0,-1 0 0,1 0 0,-1 0 0,1 0 0,0 1 0,-1-1 0,1 0 0,0 1 0,-1-1 0,1 1 0,0 0 1,-1-1-1,1 1 0,0 0 0,0 0 0,-2 1 0,-2 2 40,0 1-1,1 0 1,0 0 0,0 0 0,0 1 0,0-1 0,1 1-1,0 0 1,0 0 0,-3 10 0,-1 4-23,-8 43 0,15-61-121,-5 24 39,-2 35 0,7-55-34,-1 0-1,1 0 1,1 1 0,-1-1-1,1 0 1,0 0 0,1 0-1,-1 0 1,1 0-1,0 0 1,6 10 0,-7-15-5,0 1 0,0-1 1,0 0-1,1 0 1,-1 0-1,0 1 1,1-1-1,-1 0 1,0-1-1,1 1 0,-1 0 1,1 0-1,0-1 1,-1 1-1,1-1 1,0 1-1,-1-1 1,1 1-1,0-1 1,-1 0-1,1 0 0,0 0 1,-1 0-1,1 0 1,0-1-1,0 1 1,-1 0-1,1-1 1,0 1-1,-1-1 0,1 0 1,-1 1-1,1-1 1,-1 0-1,3-2 1,4-2 10,0 0 1,-1-1-1,1 0 1,-2 0-1,11-11 1,2-8-9,0 0 1,-1-1-1,-2-1 0,-1-1 1,-1 0-1,-1-1 0,-2 0 1,12-47-1,-46 201-202,21-104 244,0 0 0,1 0 0,1 0-1,3 24 1,-2-43-37,-1 1 1,0 0-1,1-1 0,0 1 0,0 0 0,0-1 0,0 1 0,0-1 1,0 0-1,1 1 0,-1-1 0,1 0 0,1 3 0,-1-4 0,-1 0 0,0 0 0,1 0 0,-1-1-1,0 1 1,1 0 0,-1 0 0,1-1 0,-1 1 0,1-1 0,-1 1-1,1-1 1,0 0 0,-1 0 0,1 0 0,2 0 0,2-1 3,-1 0 1,0 0 0,0 0 0,0-1 0,0 0-1,0 0 1,0-1 0,0 1 0,-1-1-1,1 0 1,5-5 0,19-17 9,-1-1-1,-2-2 0,29-36 1,59-99 22,-102 145-40,62-102 24,-65 103-44,-1 0 0,0 0 1,-1-1-1,-1 0 0,4-23 0,-9 37 3,0 0-1,-1 1 1,1-1-1,-1 1 1,0-1-1,-1 0 1,1 1-1,0-1 1,-1 0-1,0 1 1,0-1-1,-2-6 1,2 9 4,0 0 0,0-1 0,-1 1 1,1 0-1,0-1 0,0 1 0,-1 0 1,1 0-1,-1 0 0,1 0 0,-1 0 1,1 1-1,-1-1 0,1 0 1,-1 1-1,0-1 0,1 1 0,-1-1 1,0 1-1,0 0 0,1 0 0,-1 0 1,0 0-1,0 0 0,1 0 1,-1 1-1,0-1 0,-2 1 0,-5 1-11,-1 1-1,1 0 0,-1 1 1,1 0-1,0 1 0,0 0 1,1 0-1,-1 0 0,1 1 0,1 1 1,-1-1-1,1 1 0,-7 8 1,2 0 21,0 0 0,0 1 0,2 0 0,0 1 0,-15 33 1,20-36 16,0 0 0,1 1 1,1-1-1,0 1 0,1 0 1,1 0-1,0 0 1,2 26-1,-1-35-80,1 0 1,0 0-1,0 0 0,0 0 1,1 0-1,0-1 0,0 1 1,0-1-1,1 1 1,-1-1-1,1 0 0,1 0 1,-1 0-1,1 0 0,0-1 1,0 1-1,0-1 0,1 0 1,-1 0-1,1-1 1,0 1-1,0-1 0,0 0 1,9 3-1,-4-3-11,1-1 1,-1 0-1,0-1 0,1 0 0,-1 0 1,0-1-1,1-1 0,19-3 0,44-12-352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23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404 84 9658,'-5'-2'271,"-1"0"-1,1 1 1,-1 0-1,0-1 1,0 2-1,0-1 1,1 1-1,-1 0 1,0 0-1,0 0 1,0 1-1,0 0 1,0 0-1,1 1 1,-1 0-1,1 0 1,-9 3-1,-8 6 187,1 1 1,-38 29-1,37-25-229,7-6-146,-7 5 373,1 1 1,-27 26-1,42-36-299,0 0 0,1 1 0,0 0-1,0 0 1,0 0 0,1 0 0,0 1 0,1 0 0,0-1 0,0 1 0,-3 15-1,2 5-39,2 0-1,1 1 0,0-1 0,3 0 1,0 1-1,7 28 0,46 169-103,-45-192 70,-1 1-40,2-1 1,2-1 0,0 0 0,3 0-1,30 48 1,-38-69-40,1 0 1,0-1 0,1-1-1,0 1 1,0-1-1,1-1 1,1 0-1,-1-1 1,1 0-1,1-1 1,0 0-1,0-1 1,0 0-1,0-1 1,1 0-1,26 4 1,-10-5 37,0-2 1,1-1-1,-1-1 0,1-1 1,35-7-1,151-39 454,-79 14-390,-72 19-90,-1-4 1,-1-2-1,0-3 1,90-48-1,-105 49-6,0 2-1,80-21 0,-88 29 7,-32 9-10,0-1-1,-1 0 1,0 0-1,1-1 1,-2 0-1,1 0 0,-1-1 1,1 0-1,-2 0 1,1 0-1,-1-1 1,0 0-1,0-1 1,-1 1-1,0-1 0,0 0 1,5-13-1,0-4 18,0 0 0,-2 0 0,-1-1 0,7-51 0,-13 60-9,0-1 0,-1 0 0,-1 0-1,-1 1 1,0-1 0,-1 1 0,-1-1 0,-1 1 0,0 0 0,-14-27 0,6 15 39,-2 2 0,-1 0 0,-1 1 0,-2 1 0,-25-29 0,33 43 56,0 0 0,-1 0-1,-1 1 1,1 1-1,-1 0 1,-1 0-1,-24-10 1,17 11 97,0 0-1,-1 2 1,0 1 0,-41-5 0,-252-43-335,279 45-206,0 1-1,0 1 0,-56 0 0,79 6 185,0 1-1,0 0 1,1 1-1,-1 0 1,0 1-1,1 1 1,-1 0-1,1 0 1,0 2-1,1-1 1,-1 1-1,1 1 1,-15 11-1,-10 13-247,4-3-4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31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260 24 14755,'1'-1'85,"-1"0"-1,0 0 0,0 1 1,0-1-1,0 0 0,0 0 1,0 0-1,0 0 1,-1 1-1,1-1 0,0 0 1,0 0-1,-1 0 0,1 1 1,0-1-1,-1 0 1,1 0-1,-1 1 0,1-1 1,-1 0-1,1 1 0,-1-1 1,0 1-1,1-1 0,-1 1 1,0-1-1,1 1 1,-1-1-1,0 1 0,1-1 1,-1 1-1,0 0 0,0 0 1,0-1-1,1 1 1,-1 0-1,0 0 0,0 0 1,0 0-1,0 0 0,1 0 1,-1 0-1,0 0 1,-1 0-1,-1 1 93,1 0 0,0 0-1,-1 0 1,1 1 0,0-1 0,0 1 0,0-1-1,0 1 1,0 0 0,0-1 0,0 1 0,0 0-1,-2 5 1,-2 3 35,2 0 0,-1 0 0,1 1 0,1-1 0,-1 1 0,2 0 0,0 0-1,-2 21 1,4 90 484,6-54-243,27 118-1,-18-120-321,10 124-1,-25-183-157,0-1 0,0 0 1,0 1-1,-1-1 0,0 0 0,-3 11 0,3-16 7,1 0-1,0 0 0,-1 0 0,1 0 0,-1 0 0,0-1 0,1 1 0,-1 0 1,0 0-1,1 0 0,-1 0 0,0-1 0,0 1 0,0 0 0,0-1 1,1 1-1,-1-1 0,-2 2 0,2-2-17,-1 0 1,1 0-1,-1 0 1,1 0-1,-1 0 1,1 0 0,-1 0-1,1-1 1,-1 1-1,1 0 1,0-1-1,-1 1 1,1-1-1,0 0 1,-1 1-1,1-1 1,0 0-1,-2-1 1,-14-12-360,1-2 0,0 1 1,1-2-1,0 0 0,-20-34 1,15 24 214,4 5 159,9 14 222,1 1-1,0-1 0,0-1 1,1 1-1,0-1 0,0 0 1,-5-17-1,9 24-133,1 1 0,0 0 0,1 0 0,-1-1 0,0 1 0,0 0 0,0 0-1,1 0 1,-1-1 0,0 1 0,1 0 0,-1 0 0,1 0 0,0 0 0,-1 0 0,1 0 0,0 0 0,0 0-1,-1 0 1,1 0 0,0 0 0,0 1 0,0-1 0,0 0 0,0 1 0,0-1 0,0 0 0,0 1 0,1-1-1,1 0 1,5-2 120,0 1-1,0-1 1,11-1 0,-13 3-157,3-1-149,8 0 93,0-1-1,-1-1 0,0-1 1,0 0-1,0-1 0,-1 0 1,0-2-1,16-9 1,-1-8-94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32.2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167 1 18820,'-11'7'1664,"-9"17"-1023,-3 9-233,-3 19 800,-1 7-232,1 8-272,6 5-96,10-1-176,7-2-71,7-9-137,3-5-120,12-18-240,4-11-209,6-12-423,2-8-280,2-13 776,-1-8-192,5-10-176</inkml:trace>
  <inkml:trace contextRef="#ctx0" brushRef="#br0" timeOffset="0.99">467 183 17204,'3'3'2160,"-3"10"-1392,-6 12-288,-4 10 1721,-3 6-1329,-1 5-224,-2 6-256,0-2-56,0-4-184,2-6-160,1-11-520,2-8-256,-2-11 624,1-8-96,5-11-112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32.8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0 341 17780,'3'19'2096,"6"0"-1352,7-4-328,2 3 1297,10-4-969,5-1-232,8-6-776,4-1-488,5-11 648,3-5-200,-6-15-144</inkml:trace>
  <inkml:trace contextRef="#ctx0" brushRef="#br0" timeOffset="1">488 0 16307,'-2'7'1641,"2"12"-881,3 4-264,4 4 952,2 3-511,5 8-57,1 2-24,-1 1-192,-1 4-208,-4 1-176,-4 1-8,-5 0-312,-7-2-264,-9-7 1264,-4-8-920,-11-1 8,-2-6 73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33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1 118 18820,'4'10'2208,"6"-3"-1439,16-13-249,8-4 1704,17-3-1472,3-2-143,11-5-209,-1 1-240,2 2-632,-6 0-393,-15 8-1927,-10 2 2360,-16 5-425,-6 4-303</inkml:trace>
  <inkml:trace contextRef="#ctx0" brushRef="#br0" timeOffset="1">140 225 19004,'4'5'1728,"6"-1"-1015,3-1-249,9-2 760,3 2-280,10-6-272,1-2-224,7-8-1072,0-3 768,-2-13-240,-2-1-112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34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0 16684,'-1'2'206,"0"0"1,-1 0 0,1 1 0,0-1 0,0 0 0,0 0 0,1 1 0,-1-1 0,1 1 0,-1-1 0,1 1 0,0-1-1,0 5 1,-1-2 140,-1 27 164,1 1 0,2 0 0,1-1 0,1 1 0,2-1 0,1 0 0,2 0 0,1-1 0,2 0 0,0-1 0,28 51 0,-35-74-457,0-1 1,1 0-1,-1 1 1,1-1-1,1-1 0,-1 1 1,1-1-1,0 0 1,11 7-1,-14-11-34,0 1-1,1 0 0,-1-1 1,0 0-1,1 0 0,0 0 1,-1 0-1,1 0 0,0-1 0,-1 0 1,1 1-1,0-1 0,-1-1 1,1 1-1,0-1 0,-1 1 1,1-1-1,0 0 0,-1 0 1,1 0-1,6-4 0,1-2 22,-1 0 0,0 0 0,0-1 0,0-1 0,-1 1 0,-1-2 0,1 1 1,13-22-1,-5 4 61,0-1 1,15-38 0,-22 43-9,-2 0 0,6-25 1,-14 63-44,-1 0-1,2 0 1,0 0 0,1 0 0,0 0 0,8 24 0,-10-37-45,1 0 0,-1 0-1,1-1 1,0 1 0,0 0 0,0-1 0,0 1 0,0 0 0,0-1 0,0 1 0,1-1 0,-1 0-1,0 1 1,1-1 0,-1 0 0,1 0 0,0 0 0,-1 0 0,1 0 0,0 0 0,-1-1 0,1 1-1,0 0 1,0-1 0,0 1 0,0-1 0,0 0 0,0 0 0,-1 0 0,1 0 0,0 0 0,0 0-1,0 0 1,0-1 0,0 1 0,0-1 0,-1 1 0,1-1 0,0 0 0,0 1 0,-1-1 0,3-2 0,7-3 32,1-1 0,-2-1 0,1 1 0,15-17 0,-26 24-37,46-48 156,-32 31-99,30-26-1,-43 42-55,0 1 0,0-1-1,0 0 1,0 1 0,0-1 0,0 0-1,0 1 1,0-1 0,0 1 0,0 0-1,0-1 1,0 1 0,0 0-1,1-1 1,0 1 0,-2 0-1,1 0 0,-1 1-1,1-1 1,-1 0 0,1 0 0,-1 0 0,0 1 0,1-1-1,-1 0 1,1 0 0,-1 1 0,0-1 0,1 0 0,-1 1-1,0-1 1,0 0 0,1 1 0,-1-1 0,0 1 0,0-1-1,1 0 1,-1 1 0,0-1 0,0 1 0,0 0 0,1 4 2,0 0 0,-1 0 0,1 0 0,-1 1 0,-1 5 0,1 2-8,0 0 40,2-1 0,-1 0 0,2 0 0,0 1 0,0-2 0,1 1 0,0 0 0,10 16 0,-12-24-43,0-1 0,0 1 0,1-1 0,-1 0 0,1 0 0,0 0-1,0 0 1,0 0 0,0 0 0,0-1 0,1 0 0,6 4 0,-7-5-58,-1-1 1,1 1-1,0 0 0,0-1 0,1 1 0,-1-1 1,0 0-1,0 0 0,0 0 0,0-1 0,0 1 1,0-1-1,0 1 0,0-1 0,0 0 0,-1 0 1,1-1-1,0 1 0,3-3 0,1 0-267,0-1 0,-1 0-1,1-1 1,-1 1-1,0-1 1,9-13-1,1-1-402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34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252 12 21813,'4'-11'1688,"-4"14"-1280,-4 4-168,-4 13 728,-2 4-376,0 8-303,-2 5-25,-3 10-64,2 0-16,-1 2-56,1-1-16,3-5-136,0-6-200,1-10-584,1-7-441,-1-20 1001,3-9-208,4-15-176</inkml:trace>
  <inkml:trace contextRef="#ctx0" brushRef="#br0" timeOffset="1">1 143 19796,'1'8'2369,"8"5"-1481,4 1-344,4 1 1673,9 0-1233,5 1-176,5-3-288,4 0-248,2-2-560,-1 1-560,-3-5 744,-11-3-192,-13-1-88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35.6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153 161 15691,'5'-12'557,"19"-58"1040,-23 64-1352,1-1 0,-1 0 0,0 1 0,0-1 0,0 0 0,-1 0 0,0 0 0,-2-7 0,2 13-198,0 1 0,0-1 0,0 1 1,0-1-1,0 1 0,0-1 1,0 1-1,0-1 0,-1 1 1,1-1-1,0 1 0,0 0 0,0-1 1,-1 1-1,1-1 0,0 1 1,-1 0-1,1-1 0,0 1 0,-1 0 1,1-1-1,-1 1 0,0-1 1,-7 6 786,-6 21 76,5-2-568,2 1 0,1 0 1,1 0-1,-2 27 0,3 105 555,5-113-729,3 0-1,2-1 0,2 1 1,1-1-1,3-1 0,1 0 1,2 0-1,33 63 0,-36-87-98,-8-14 0,-9-12-54,-30-36-1463,-65-66 0,0 2-901,99 106 2390,0 1 0,-1 0-1,1 0 1,0-1-1,0 1 1,1-1-1,-1 1 1,0-1 0,0 1-1,1-1 1,-1 1-1,1-1 1,-1 0-1,1-1 1,0 2 30,0 0 0,1 0 0,-1 0 0,1 0 0,-1 0 0,1 0 0,0 0 0,-1 0 0,1 0 0,0 1 0,0-1 0,0 0 0,0 1 0,-1-1 0,1 0 0,0 1 0,0-1 0,0 1 0,0-1 0,0 1 0,0 0 0,0 0 0,2-1 0,33-12 899,66-25 300,-87 31-1668,-1 0-1,0 0 1,-1-2-1,22-16 1,-31 22 303,-1 0-1,0 0 1,0-1 0,0 1-1,0-1 1,0 0-1,-1 0 1,1 0 0,2-6-1,0-18-577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7.0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49 20772,'3'4'1777,"-6"-4"-945,12 0 112,4 0-208,9 0-272,3 0-167,5-2-386,3 0-199,4-2-560,-1-3-312,-7-3 904,-4-3-216,-6-2-208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36.1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 19236,'0'-4'1969,"-3"4"-1449,-1 7-280,0 3 1200,4 5-808,1 2-208,2 3-312,3 3-80,-1 7 24,3 3-72,2 4-320,-2 2-328,2 0 544,2-1-64,-4-9-64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36.7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14 18100,'1'-14'1637,"-8"17"-454,-11 22 146,4 8-827,2 2-1,1-1 1,1 1 0,-5 37 0,11-50-388,-31 197 600,32-177-560,1 1 1,3-1 0,6 52-1,-6-86-179,1 0-1,0 0 1,0 0 0,0 0-1,1 0 1,0 0-1,1-1 1,4 8-1,-7-13-27,1 0-1,0 0 1,-1 1-1,1-1 1,0 0-1,0 0 1,0-1-1,1 1 0,-1 0 1,0-1-1,1 1 1,-1-1-1,1 0 1,-1 0-1,1 0 1,-1 0-1,1 0 0,0-1 1,0 1-1,-1-1 1,1 1-1,0-1 1,0 0-1,-1 0 1,1-1-1,0 1 0,3-1 1,0-1-10,-1 1 1,0-1-1,0 0 1,0-1-1,0 1 1,0-1-1,0 0 1,-1 0-1,5-5 0,16-17-446</inkml:trace>
  <inkml:trace contextRef="#ctx0" brushRef="#br0" timeOffset="1">525 154 16492,'0'15'1640,"-10"19"-968,-6 8-256,-4 12 1016,-1 5-599,-1 5-241,4 1-72,-4-4-264,2-3-48,2-10-88,-1-5-32,0-12-128,-2-6-208,-1-15-648,-1-8 808,3-11-120,2-5-88</inkml:trace>
  <inkml:trace contextRef="#ctx0" brushRef="#br0" timeOffset="2">230 372 18404,'16'16'1656,"4"7"-1112,6 3-232,11 2 553,4 1-97,5-6-448,3-4-384,1-14-648,-1-5-280,-7-8 743,-8-10-207,-7-15-216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37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18996,'3'2'1656,"8"12"-1063,1 2-217,5 8 688,4 6-256,2 9-120,2 5-48,-2 11-208,-2 2-88,-9 9-119,-4 3-17,-9-2-72,-5 2-64,-11-7-296,-2-7-385,-7-16 505,3-7-40,8-17-72</inkml:trace>
  <inkml:trace contextRef="#ctx0" brushRef="#br0" timeOffset="1">358 265 21789,'17'10'1872,"9"-11"-1280,7-8-264,13-6 656,2-6-279,10-6-689,0 0-569,-7-5 513,-10 8-120,-9 11-208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37.8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0 177 20460,'29'-7'2329,"1"-2"-1561,7-8-344,6 1 1304,9-2-1087,2-3-433,1-6 80,-5-3-88,-7-1-256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17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8 524 14347,'-7'12'2686,"10"-19"-690,7-10-1311,31-70 112,-4-2 0,-3-1 0,24-110 0,-47 154 227,-17 84-799,1-1 0,2 1 0,2 0 0,2 0 0,1 0 0,1 0 0,12 47-1,-14-79-326,0-1 0,0 0 0,1 0 0,-1 0 0,1 0 0,0 0-1,1 0 1,-1 0 0,1-1 0,0 1 0,0-1 0,0 0-1,1 0 1,5 5 0,-12-14-521,-1-8 210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17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1 394 17924,'0'1'69,"1"-1"0,-1 0 0,1 0 0,-1 1 0,1-1 0,-1 0 0,1 0-1,-1 0 1,1 0 0,0 0 0,-1 0 0,1 0 0,-1 0 0,1 0 0,0 0 0,-1 0 0,1 0 0,-1 0 0,1-1 0,-1 1 0,1 0 0,-1 0 0,1-1 0,-1 1 0,1 0 0,-1-1 0,1 1 0,-1 0-1,1-1 1,0 0 0,19-17 247,-12 10 13,38-31 90,2 1 0,1 3 0,2 1 0,2 4 0,0 1 0,2 3 0,1 2 0,63-18 0,-98 36-474,-14 5-165,0-1 1,0 0-1,0 0 0,0-1 1,0 0-1,0 0 0,-1-1 0,0 1 1,1-1-1,-1-1 0,-1 1 0,1-1 1,6-7-1,-6 3-378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18.2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400 1 17716,'1'0'59,"-1"0"1,0 0 0,1 0-1,-1 0 1,0 0-1,1 0 1,-1 0-1,0 0 1,0 0 0,1 0-1,-1 0 1,0 0-1,1 0 1,-1 0-1,0 0 1,1 1 0,-1-1-1,0 0 1,0 0-1,1 0 1,-1 0-1,0 1 1,0-1 0,1 0-1,-1 0 1,0 1-1,0-1 1,1 0-1,-1 0 1,0 1 0,0-1-1,0 0 1,0 1-1,0-1 1,0 0 0,1 1-1,-1-1 1,0 0-1,0 1 1,0-1-1,0 0 1,0 1 0,0-1-1,0 1 1,-7 16 343,5-13-180,-105 215 3208,-66 103-4042,152-285 441,13-21-198,7-12 230,-1 0 0,1-1-1,-1 1 1,0-1 0,0 1-1,0-1 1,-1 0 0,1 0-1,-1 0 1,0 0 0,0 0-1,0-1 1,-6 5 0,8-6 110,1-1 1,-1 0-1,0 0 1,1 0 0,-1 0-1,1 1 1,-1-1 0,0 0-1,1 0 1,-1 0-1,1 0 1,-1 0 0,0-1-1,1 1 1,-1 0 0,1 0-1,-1 0 1,0-1-1,-6-8-640</inkml:trace>
  <inkml:trace contextRef="#ctx0" brushRef="#br0" timeOffset="1">0 293 18444,'3'3'1488,"10"6"-1016,1 1-184,14 4 633,8 2-305,14 1-272,6 0-16,5-1-328,1-3-360,-1-1 336,1 0-80,-10 1-56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8:51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395 102 15059,'0'-4'216,"0"0"-1,0 0 0,-1 0 1,1 0-1,-1 0 1,0 0-1,0 0 0,-1 0 1,1 0-1,-1 0 1,1 1-1,-1-1 0,-1 1 1,1-1-1,0 1 1,-1 0-1,1 0 0,-1 0 1,0 0-1,0 0 1,0 1-1,-5-4 0,3 4-17,-1-1-1,1 1 0,0 0 0,-1 0 1,0 0-1,0 1 0,1 0 0,-1 0 0,0 0 1,0 1-1,0 0 0,0 0 0,0 0 0,-11 3 1,5 0-129,0 1 0,1 1 0,-1-1 1,1 2-1,0-1 0,0 2 0,0-1 1,1 2-1,0-1 0,0 1 0,1 1 0,0 0 1,1 0-1,0 0 0,-9 14 0,6-7-39,1 0 0,1 1 0,0 0 0,1 1 0,1 0 0,1 0 0,0 1 0,1-1 0,-2 25 0,5-33-11,1 0 1,1 1 0,0-1 0,0 0 0,1 1 0,1-1 0,0 0 0,0 0 0,6 16 0,-6-22-10,-1 0 0,1-1 0,0 0 0,0 1 0,1-1 0,-1 0-1,1 0 1,-1 0 0,1-1 0,0 1 0,0 0 0,0-1 0,1 0 0,-1 0 0,0 0 0,1 0 0,-1-1 0,1 1 0,0-1 0,0 0 0,-1 0 0,1 0 0,0 0 0,0-1 0,0 0 0,0 0 0,0 0 0,5-1 0,5 0 42,0-2 0,-1 0 1,1 0-1,-1-2 1,0 1-1,0-2 0,-1 0 1,0 0-1,0-1 1,13-10-1,-8 5 85,0-2 1,-1 0-1,0-1 0,-1 0 1,23-33-1,-32 40-68,-1 0 0,-1 0 0,0-1 0,0 0 0,-1 1 0,1-1 0,-2 0 0,0-1 0,0 1 0,0 0 0,-1-1 0,-1 1 0,1 0 1,-2-1-1,-1-13 0,1 15-52,-1 0 1,0 1-1,-1-1 0,1 0 1,-1 1-1,-1-1 1,1 1-1,-1 0 1,-1 0-1,1 0 1,-1 1-1,-1 0 1,1 0-1,-1 0 0,0 0 1,0 1-1,0 0 1,-8-4-1,11 7-105,0 0 0,1 1 0,-1-1 0,0 1 0,0 0 0,0 0 0,0 0 0,0 0 0,0 0 0,0 1 0,0-1 1,0 1-1,0 0 0,0 0 0,0 0 0,-1 0 0,1 0 0,0 1 0,0 0 0,-6 1 0,5 1-87,0-1 0,0 1 0,1-1 1,-1 1-1,0 0 0,1 1 0,0-1 1,0 1-1,0-1 0,0 1 0,0 0 1,1 0-1,-3 6 0,-7 15-581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8:52.3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17516,'8'1'1568,"1"8"-1024,2 2-200,5 4 720,3 2-327,6 4-297,4 1-72,3 1-432,-1-2-304,4-1-584,-4-1 751,-4-6-7,1-7-176,-5-6-152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8:53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59 14459,'-1'-4'312,"1"0"-1,-1 1 1,0-1-1,-1 1 1,1-1-1,0 1 1,-1-1-1,0 1 1,0 0-1,0 0 1,0 0-1,0 0 1,-4-3 0,5 5-205,-1 0 1,1 0 0,0 0 0,-1 1 0,1-1 0,-1 0 0,1 1 0,-1-1 0,0 1 0,1 0 0,-1-1 0,1 1 0,-1 0 0,0 0 0,1 0 0,-1 0 0,0 0 0,1 0 0,-1 1 0,1-1 0,-1 1 0,0-1 0,1 1 0,-1-1 0,1 1 0,-1 0 0,1 0 0,0-1 0,-1 1-1,1 0 1,-2 2 0,-5 4-26,-1 1-1,1 1 0,1 0 1,0 0-1,0 0 1,0 1-1,1 0 0,1 0 1,0 0-1,0 1 0,1 0 1,0 0-1,1 0 0,0 0 1,1 0-1,0 1 0,1-1 1,0 15-1,1-25-80,0 0-1,0 0 0,0 1 1,0-1-1,1 0 1,-1 0-1,0 0 1,1 0-1,-1 0 1,0 0-1,1 1 1,-1-1-1,1 0 0,0 0 1,-1 0-1,1-1 1,0 1-1,-1 0 1,1 0-1,0 0 1,0 0-1,0-1 1,0 1-1,1 0 0,0 0 1,0-1 0,-1 0-1,1 1 1,0-1-1,-1 0 1,1 0-1,0 0 1,-1-1-1,1 1 1,0 0 0,-1 0-1,1-1 1,0 1-1,2-2 1,5-3 5,0 0 0,-1 0 0,1 0 0,10-10-1,-9 6 14,-1 1-1,0-1 0,15-20 1,-20 24 2,-1 0 0,0 0 0,0-1 1,0 1-1,-1-1 0,1 0 0,-1 0 1,-1 0-1,1 0 0,0-6 0,-2 12-18,0 0 0,0 0 0,0 0 0,0 0 0,-1 0 0,1 0 0,0 0 0,0 0 0,0 0 1,0 0-1,0 0 0,0 0 0,0 0 0,0 0 0,0 0 0,0 0 0,0 0 0,0 0 0,0 0 0,-1 0 0,1 0 0,0 0 0,0 0 0,0 0 0,0 0 0,0 0 0,0 0 0,0 0 0,0 0 0,0 0 0,0 0 0,0 0 0,0 0 0,0 0 0,0 0 0,0-1 0,0 1 1,-1 0-1,1 0 0,0 0 0,0 0 0,0 0 0,0 0 0,0 0 0,0 0 0,0 0 0,0 0 0,0 0 0,0 0 0,0 0 0,0 0 0,0-1 0,0 1 0,0 0 0,0 0 0,0 0 0,0 0 0,0 0 0,0 0 0,0 0 0,0 0 0,0 0 0,1 0 0,-8 7 124,-3 14 47,7-4 29,0-1 0,1 32 0,6-54 387,2-6-270,0-16 159,-6 28-531,0 1 0,0-1 0,0 0 0,0 1 0,1-1 0,-1 0 0,0 1 0,0-1 0,0 0 0,0 1 0,1-1 0,-1 0 0,0 0 0,0 1 0,1-1 1,-1 0-1,0 0 0,1 0 0,-1 1 0,0-1 0,1 0 0,-1 0 0,0 0 0,1 0 0,-1 0 0,0 0 0,1 0 0,-1 0 0,0 0 0,1 0 0,-1 0 0,0 0 0,1 0 0,-1 0 1,0 0-1,1 0 0,-1 0 0,0 0 0,1 0 0,-1 0 0,1-1 0,4-2-1536,-11-4 682,-1 5 277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7.5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147 1 16612,'0'1'1920,"0"8"-1264,-5 9-328,0 5 2185,2 7-2145,0 5-120,3 5-136,0 1-96,3 4-336,1-2-160,3-6-224,1 0-145,-3-5-151,-2-6-1160,-3-5 1536,-1-2-289,-5-1 65</inkml:trace>
  <inkml:trace contextRef="#ctx0" brushRef="#br0" timeOffset="1">1 521 19492,'0'0'1520,"5"-6"-1047,4 0-169,8 1 576,5-5-216,9-3-232,4-3-144,5-4-312,0-4-256,1 1-576,-3-5-272,-14 0 824,-5 1-201,-19-4-271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8:54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61 251 15659,'-2'1'169,"0"0"0,0 1-1,0-1 1,0 0 0,0 1-1,0-1 1,0 1 0,1 0-1,-1 0 1,0 0 0,1-1 0,0 1-1,-1 0 1,1 1 0,0-1-1,-1 4 1,-16 37 1232,18-40-1334,-12 53 776,11-54-825,1 0-1,-1 0 1,1 0-1,0 0 1,0 0 0,0 0-1,0 0 1,0 0-1,1 0 1,-1 0 0,1 0-1,-1 0 1,1 0-1,-1 0 1,1 0 0,0 0-1,0 0 1,0-1 0,0 1-1,1 0 1,-1-1-1,0 1 1,3 2 0,-2-4-14,-1 1 0,1-1 0,0 1 0,-1-1 0,1 0 1,0 0-1,0 0 0,0 0 0,-1 0 0,1 0 0,0 0 1,0-1-1,-1 1 0,1 0 0,0-1 0,-1 0 0,1 1 1,0-1-1,-1 0 0,1 0 0,-1 0 0,3-1 1,32-28 44,-33 27-44,31-32 28,14-13 74,-47 47-98,-1 1 0,1-1 0,-1 0 0,1 1 0,0-1 0,-1 1 1,1-1-1,0 1 0,-1-1 0,1 1 0,0 0 0,-1-1 0,1 1 0,0 0 0,0-1 0,0 1 0,-1 0 0,1 0 0,0 0 0,0 0 0,0 0 0,0 0 0,-1 0 0,1 0 0,0 0 0,0 0 0,0 0 0,-1 0 0,1 1 0,0-1 0,0 0 0,0 0 0,-1 1 1,1-1-1,0 1 0,-1-1 0,1 1 0,0-1 0,-1 1 0,1-1 0,-1 1 0,1 0 0,-1-1 0,1 1 0,-1 0 0,1-1 0,-1 1 0,1 0 0,-1 0 0,0-1 0,0 1 0,1 0 0,-1 1 0,3 7 138,-1 1-1,-1-1 1,2 19-1,-2-12 45,0-11-129,4 20 248,-5-24-301,1-1 0,-1 0 0,0 1 0,0-1 0,1 1 0,-1-1 0,0 1 0,1-1 0,-1 0 0,0 1 0,1-1 0,-1 0 0,0 1 0,1-1 0,-1 0 0,1 0 0,-1 1 0,1-1-1,-1 0 1,0 0 0,1 0 0,-1 1 0,1-1 0,-1 0 0,1 0 0,-1 0 0,1 0 0,-1 0 0,1 0 0,-1 0 0,1 0 0,-1 0 0,1 0 0,-1-1 0,1 1 0,-1 0 0,1 0 0,-1 0 0,1-1 0,-1 1 0,0 0 0,1 0 0,-1-1 0,1 1 0,-1 0 0,1-1 0,10-8 48,0-1-1,-1 0 1,0 0 0,16-22-1,-17 19-210,2 0-1,0 1 1,20-18 0,-27 27-13,1 0 0,-1 0 0,1 0 1,0 0-1,-1 1 0,7-2 0,-9 3 12,0 1 0,-1-1 0,1 1 0,0 0 0,0-1 0,0 1 0,-1 0 0,1 0 0,0 1 0,0-1 0,0 0 0,-1 0 0,1 1 0,0-1 0,0 1 0,-1 0 0,1 0 0,0-1 0,-1 1 0,4 2 0,-4-2 62,0 0-1,0 0 0,0-1 0,0 1 0,0-1 0,0 1 0,1-1 1,-1 1-1,0-1 0,0 0 0,0 1 0,1-1 0,-1 0 1,0 0-1,1 0 0,-1 0 0,0 0 0,0 0 0,1 0 1,-1-1-1,0 1 0,0 0 0,1-1 0,-1 1 0,0-1 1,0 1-1,0-1 0,0 0 0,0 1 0,0-1 0,0 0 0,0 0 1,0 0-1,2-1 0,2-5-426,1 1-1,-1-1 1,-1 0 0,6-9 0,-5 7 88,9-18 217,-1-1 1,12-35-1,12-26 2631,-32 81-265,-2 9-708,-1 19-95,-6 35-763,4-51-380,-5 40 322,-4 63 327,8-92-740,2 0-1,-1 0 1,2 0-1,6 27 1,-8-41-108,0 0 1,0 1-1,0-1 1,1 0-1,-1 1 1,1-1-1,-1 0 1,1 1-1,-1-1 1,1 0-1,0 0 1,-1 0-1,1 0 1,0 0 0,0 0-1,0 0 1,0 0-1,0 0 1,0 0-1,0 0 1,0-1-1,2 2 1,-2-2-6,1 0 0,-1 0 0,0 0 0,0-1 0,0 1 0,0 0 0,0-1 0,0 1 0,0 0 0,0-1 0,0 1 0,0-1 0,0 0 0,0 1 0,0-1 0,-1 0 0,1 0 0,0 1 0,0-1 0,0-2 0,4-3-21,0-1 1,-1 0 0,0-1 0,0 1 0,5-15 0,8-47-276,-18 75 310,0 1 0,1 0 0,0 0 0,1-1 0,0 1 0,0 0 0,0-1 0,1 1 0,4 11 0,-6-17-7,1 1 0,0-1 0,-1 1 0,1-1 0,0 1 0,0-1 0,0 1 0,0-1 0,1 0 0,-1 0 0,0 1 0,0-1 0,1 0 0,-1 0 0,1 0 0,-1-1 0,1 1 0,-1 0 0,1 0-1,-1-1 1,1 1 0,0-1 0,-1 0 0,1 1 0,0-1 0,-1 0 0,1 0 0,0 0 0,0 0 0,-1 0 0,1 0 0,0-1 0,-1 1 0,1 0 0,0-1 0,-1 0 0,1 1 0,-1-1 0,1 0 0,-1 0 0,3-1 0,9-7 45,-1 0-1,0 0 1,-1-1 0,0 0-1,10-12 1,7-7 40,-27 28-84,0 0 1,-1 0 0,1 0 0,0 1 0,0-1 0,0 0 0,0 1 0,0-1-1,0 0 1,0 1 0,1 0 0,-1-1 0,0 1 0,1-1 0,-1 1 1,-1 0 0,0 0 0,1 0 0,-1 1 0,1-1 1,-1 0-1,0 0 0,1 0 0,-1 0 0,0 0 0,1 1 0,-1-1 1,0 0-1,1 0 0,-1 1 0,0-1 0,0 0 0,1 1 0,-1-1 1,0 0-1,0 0 0,0 1 0,1-1 0,-1 1 0,0-1 0,0 0 0,0 1 1,1 4 96,0-1 0,0 1 0,-1-1 1,0 1-1,0 6 0,0-4-27,-1 23 361,0-20-240,0 0 1,1 1 0,1-1 0,2 14-1,-3-24-199,0 1 0,0-1-1,0 1 1,0-1-1,0 1 1,0 0-1,0-1 1,0 1-1,1-1 1,-1 0-1,0 1 1,0-1 0,0 1-1,1-1 1,-1 1-1,0-1 1,1 1-1,-1-1 1,1 0-1,-1 1 1,0-1-1,1 0 1,-1 1 0,1-1-1,-1 0 1,1 0-1,-1 1 1,1-1-1,-1 0 1,1 0-1,-1 0 1,1 0 0,-1 0-1,1 0 1,-1 0-1,1 0 1,-1 0-1,1 0 1,-1 0-1,1 0 1,-1 0-1,1 0 1,-1 0 0,1 0-1,-1 0 1,1-1-1,-1 1 1,1 0-1,-1 0 1,1-1-1,-1 1 1,0 0-1,1-1 1,-1 1 0,1-1-1,22-23-938,-12 9 573,-2-1 0,1 0 1,-2-1-1,12-33 0,0-8-202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8:55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146 137 19532,'-1'43'1970,"0"-26"-1542,1 1 1,0 0-1,1-1 0,1 1 0,1 0 1,0-1-1,8 22 0,1-11-994,-8-20-27,-1-1 0,0 1 1,0 0-1,0 0 0,2 16 1,-5-24 523,0 0 1,-1 1-1,1-1 1,0 1-1,0-1 1,-1 0-1,1 1 1,0-1-1,0 0 1,-1 1-1,1-1 0,-1 0 1,1 1-1,0-1 1,-1 0-1,1 0 1,0 1-1,-1-1 1,1 0-1,-1 0 1,1 0-1,-1 0 1,1 0-1,-1 0 1,1 1-1,-1-1 1,1 0-1,0 0 1,-1 0-1,1-1 0,-1 1 1,1 0-1,-1 0 1,1 0-1,-1 0 1,1 0-1,0 0 1,-1-1-1,1 1 1,-1-1-1,-22-6-929,-58-39 941,4-5 5477,77 51-5372,0 0 0,0 0-1,0 0 1,0 0 0,0-1 0,0 1 0,0 0 0,0 0 0,0 0-1,0 0 1,0-1 0,0 1 0,0 0 0,0 0 0,0 0 0,0 0-1,1-1 1,-1 1 0,0 0 0,0 0 0,0 0 0,0 0 0,0 0-1,0 0 1,0-1 0,1 1 0,-1 0 0,0 0 0,0 0 0,0 0-1,0 0 1,0 0 0,1 0 0,-1 0 0,0 0 0,0 0 0,0 0 0,0 0-1,1 0 1,-1 0 0,0 0 0,0 0 0,0 0 0,1 0 0,126-17 58,-24 5-4140,-84 10 4080,-10 1-926,1 0-1,-1-1 1,1 0-1,-1-1 0,0 0 1,0 0-1,0-1 1,15-8-1,-24 20 3811,-4 6-1391,1-6-933,-4 14 180,0 0 1,1 0-1,1 1 1,1-1-1,1 1 0,0 27 1,3-48-762,0 0 1,0 0-1,0 0 1,1 0-1,-1 0 1,0 0-1,1 0 0,0 0 1,-1-1-1,1 1 1,0 0-1,0 0 1,0 0-1,0-1 1,0 1-1,1-1 1,-1 1-1,0-1 1,1 1-1,-1-1 1,3 2-1,-2-2-20,0-1 0,0 1 0,0-1 0,0 1 0,0-1 0,-1 0 0,1 1 0,0-1-1,0 0 1,0-1 0,0 1 0,0 0 0,0 0 0,0-1 0,0 1 0,0-1 0,0 0 0,-1 0-1,1 1 1,0-1 0,0 0 0,2-3 0,8-5-23,0-1 0,-1-1 1,0 0-1,0 0 0,-1-1 0,-1-1 0,0 0 1,-1 0-1,0 0 0,7-20 0,-22 56 238,1 0 0,1 0 0,-2 28 0,6-48-191,1 1-1,0-1 1,0 0-1,0 1 1,0-1-1,0 0 1,1 1-1,0 2 1,0-5-25,-1 0 0,0-1 0,1 1 1,-1-1-1,1 1 0,-1 0 1,1-1-1,-1 1 0,1-1 0,-1 1 1,1-1-1,-1 1 0,1-1 1,0 1-1,-1-1 0,1 0 0,0 1 1,-1-1-1,1 0 0,0 0 1,0 1-1,-1-1 0,1 0 0,0 0 1,0 0-1,-1 0 0,1 0 0,0 0 1,0 0-1,-1 0 0,1 0 1,0-1-1,0 1 0,-1 0 0,1 0 1,0-1-1,0 1 0,-1 0 1,1-1-1,-1 1 0,2-1 0,10-5-75,-1-1 0,0 0-1,0 0 1,18-18 0,37-44-490,-31 28 32,-2-2 0,28-47 0,-44 61 262,-1-1 0,-1 0-1,-1-1 1,12-47 0,-23 69 286,1-14 367,-11 36 757,-4 14-470,3-2-410,2 0 0,0 1 0,1 0-1,2 0 1,0 0 0,2 1-1,1-1 1,1 0 0,2 1 0,0-1-1,2 0 1,12 42 0,-8-41-207,10 47 1,-35-96 107,-4-26-93,11 24-73,-1 1 0,-1 1-1,-1-1 1,-16-22 0,16 36 3,12 9-2,0 0 1,0 0 0,-1 0 0,1 0 0,0 0-1,0 0 1,-1 0 0,1 0 0,0 0 0,0 0 0,0 0-1,0 0 1,-1 0 0,1 1 0,0-1 0,0 0-1,0 0 1,0 0 0,-1 0 0,1 1 0,0-1-1,0 0 1,0 0 0,0 0 0,0 0 0,0 1 0,0-1-1,0 0 1,-1 0 0,1 0 0,0 1 0,0-1-1,0 0 1,0 1 0,0 1-1,0 0 0,0-1 0,0 1 0,0 0 0,0 0 0,1 0 0,-1 0 0,1 0 0,-1 0 0,2 3 0,-1-2-38,1-1 0,0 1 0,-1-1-1,1 1 1,0-1 0,0 0 0,0 0 0,0 0 0,0 0 0,1 0 0,-1 0 0,1-1 0,-1 1 0,1-1 0,0 1-1,-1-1 1,1 0 0,0 0 0,0-1 0,0 1 0,0 0 0,3-1 0,1 1-113,0-2 0,1 1 1,-1-1-1,0 0 0,0 0 1,0-1-1,0 0 0,9-4 0,13-6-248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8:55.7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259 1 16772,'-20'31'3115,"14"-23"-2405,0-1 0,1 1-1,1 1 1,-1-1 0,1 1 0,1-1 0,-5 17-1,8-24-716,0-1 0,-1 1 0,1-1-1,0 1 1,0-1 0,0 1 0,0-1 0,0 1-1,0 0 1,1-1 0,-1 1 0,0-1-1,0 1 1,0-1 0,0 1 0,1-1-1,-1 1 1,0-1 0,0 1 0,1-1-1,-1 1 1,0-1 0,1 0 0,-1 1-1,1-1 1,-1 1 0,1 0 0,1-1-39,-1 1 1,0-1-1,0 0 1,1 1-1,-1-1 1,1 0 0,-1 0-1,0 0 1,1 0-1,-1 0 1,3 0-1,42-13-1179,-35 9 1003,-7 3 135,11-3-222,1 0 0,31-3 0,-43 7 318,-1-1 0,0 1 1,1 0-1,-1 1 0,0-1 0,1 0 0,-1 1 0,1 0 0,-1 0 0,0 0 0,0 0 0,0 0 1,0 1-1,0-1 0,0 1 0,0 0 0,0 0 0,0 0 0,-1 0 0,4 4 0,-5-4 32,1 0 0,-2 0 0,1 0 0,0 1 0,0-1-1,0 0 1,-1 0 0,0 0 0,1 1 0,-1-1 0,0 0-1,0 0 1,0 1 0,0-1 0,0 0 0,-1 0 0,1 1-1,-1-1 1,1 0 0,-1 0 0,0 0 0,0 0 0,0 0 0,0 0-1,0 0 1,0 0 0,-3 3 0,-3 3 213,1 1 1,-1-2 0,-1 1-1,-12 10 1,7-8-30,0-1-1,0 0 1,-1-1 0,0 0 0,-1-1-1,1 0 1,-17 4 0,20-8-335,0-1-1,1 0 1,-1-1 0,0 0 0,0 0 0,0-1 0,0-1 0,0 0 0,0 0-1,1-1 1,-17-5 0,-22-11-279,-5-4-193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8:56.2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82 19044,'1'3'2193,"8"-3"-1497,4-7-328,4-2 1824,9-4-2680,1-3 664,-6-4-184,-1 0-96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8:57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99 323 17996,'-2'-1'150,"-1"0"0,1 0 0,0 1 0,0-1 0,-1 0 0,1 1 0,-1 0 0,1-1 0,0 1 0,-1 0 0,1 0 0,-1 0 0,1 1 0,0-1 0,-1 1 0,1-1 0,0 1 0,-1 0 0,1 0 0,0 0 0,0 0 1,0 0-1,0 0 0,0 0 0,0 1 0,0-1 0,0 1 0,0 0 0,1-1 0,-4 5 0,2-1-98,-1 1-1,1-1 1,0 1 0,0 0 0,1 0 0,0 0 0,0 0-1,0 0 1,1 0 0,-2 12 0,3-17-59,0-1 0,1 1 0,-1-1 1,0 1-1,0-1 0,1 0 0,-1 1 0,0-1 0,0 1 1,1-1-1,-1 0 0,1 1 0,-1-1 0,0 0 0,1 1 0,-1-1 1,1 0-1,-1 0 0,0 1 0,1-1 0,-1 0 0,1 0 1,-1 0-1,1 0 0,-1 1 0,1-1 0,-1 0 0,1 0 1,-1 0-1,1 0 0,-1 0 0,1 0 0,-1 0 0,2-1 0,27 0-141,-10 0 24,-16 1 114,1 1 0,-1 0 0,0 0 0,0 1-1,0-1 1,0 1 0,0-1 0,0 1 0,0 0 0,0 0 0,-1 0 0,1 0 0,-1 1 0,1-1 0,-1 1-1,0-1 1,0 1 0,0 0 0,0 0 0,-1 0 0,3 4 0,1 6-4,1 1 1,-1 0-1,4 23 1,-1 6 117,-2 0 0,-1 0 0,-3 1 1,-1-1-1,-2 1 0,-11 64 0,9-89 170,-1-1-1,-11 29 1,14-43-195,0-1 1,0 1-1,-1-1 1,0 1 0,0-1-1,0 1 1,0-1-1,0 0 1,-1 0-1,1 0 1,-1 0 0,0 0-1,0-1 1,0 1-1,0-1 1,0 0 0,-1 0-1,-6 3 1,9-4-67,0-1 0,0 0 0,0 0-1,0 0 1,0 0 0,0 0 0,-1 0 0,1 0 0,0 0 0,0 0 0,0 0 0,0 0 0,0-1 0,0 1 0,0-1 0,0 1 0,0 0-1,0-1 1,0 0 0,0 1 0,0-1 0,1 1 0,-1-1 0,0 0 0,0 0 0,0 0 0,1 1 0,-1-1 0,1 0 0,-1 0 0,0 0-1,1 0 1,0 0 0,-1 0 0,1 0 0,0 0 0,-1-1 0,-1-5-38,1 1 1,0-1-1,0 1 1,1-1-1,0-6 1,1-12-95,1 0 0,2 0 1,0 1-1,1-1 0,11-27 1,52-119-534,-46 120 485,21-49-117,4-7-225,53-182 0,-98 282 500,1-3 3,0 1-1,-1-1 1,-1 0 0,0 0 0,0-19 0,-1 28 9,0 0 0,0 0 0,0 1 0,0-1 0,0 0 0,0 0 0,0 1 0,0-1 0,0 0 0,-1 0 0,1 1 0,0-1 0,-1 0 0,1 1 0,-1-1 0,1 0 0,0 1 0,-2-2 0,2 2 1,-1 0 0,1 0 1,0 0-1,-1 0 0,1 0 0,-1 0 0,1 0 1,0 0-1,-1 0 0,1 0 0,-1 0 1,1 1-1,0-1 0,-1 0 0,1 0 0,0 0 1,-1 0-1,1 1 0,0-1 0,-1 0 1,1 0-1,0 1 0,0-1 0,-1 0 0,1 1 1,-20 29 206,4 3-44,1 1-1,2 1 1,1 0-1,2 0 1,2 1 0,1 0-1,-3 40 1,9-67-136,1-1-1,0 1 1,0-1 0,1 1 0,2 8 0,-3-15-28,1 0 0,-1 0 1,1 0-1,0 0 0,0-1 0,-1 1 0,1 0 1,0 0-1,0-1 0,1 1 0,-1-1 0,0 1 1,1-1-1,-1 1 0,0-1 0,1 0 0,0 0 0,-1 0 1,1 0-1,0 0 0,-1 0 0,1 0 0,0 0 1,0-1-1,0 1 0,0-1 0,2 1 0,3-1-2,0 0-1,0 0 1,-1 0 0,1-1-1,0 0 1,0 0-1,0-1 1,-1 0-1,8-3 1,61-30-61,-53 23 34,76-38-140,-98 50 164,1 0-1,-1 0 1,0 0 0,1 0 0,-1 0 0,0 0 0,1 0 0,-1 0 0,0 0 0,0 0 0,1 0 0,-1 0 0,0 0 0,1 1-1,-1-1 1,0 0 0,0 0 0,1 0 0,-1 1 0,0-1 0,0 0 0,1 0 0,-1 1 0,0-1 0,0 0 0,0 0 0,0 1-1,1-1 1,-1 0 0,0 0 0,0 1 0,0-1 0,0 0 0,0 1 0,0-1 0,0 0 0,0 1 0,0-1 0,0 0-1,0 1 1,0-1 0,0 0 0,0 1 0,0 14 22,-9 21 94,7-29-78,0 0 0,1-1-1,-1 1 1,1 0 0,0 0 0,1 0-1,0 0 1,0 0 0,1 11 0,-1-17-31,1-1 1,-1 1-1,0 0 1,0 0-1,1 0 1,-1 0-1,0-1 1,1 1-1,-1 0 1,1 0 0,-1-1-1,1 1 1,-1 0-1,1 0 1,-1-1-1,1 1 1,0-1-1,-1 1 1,1-1-1,0 1 1,0-1-1,-1 1 1,1-1-1,0 0 1,0 1-1,0-1 1,-1 0 0,1 0-1,0 1 1,0-1-1,0 0 1,0 0-1,0 0 1,0 0-1,-1 0 1,1 0-1,0-1 1,0 1-1,0 0 1,0 0-1,0 0 1,-1-1-1,1 1 1,1-1-1,4-2 11,-1 0-1,1 0 1,-1 0-1,0-1 1,5-4-1,14-14 12,0-1 0,33-46 0,1 1 52,-57 67-76,-1 0 1,1 0-1,0 0 0,0 0 0,0 0 0,0 1 0,-1-1 1,1 0-1,0 1 0,0-1 0,0 0 0,1 1 1,-1-1-1,0 1 0,2-1 0,-3 1 2,1 0-1,-1 1 0,0-1 1,1 0-1,-1 0 0,0 0 1,1 1-1,-1-1 0,0 0 1,1 0-1,-1 1 0,0-1 1,0 0-1,1 1 0,-1-1 1,0 0-1,0 1 0,0-1 1,1 0-1,-1 1 0,0-1 1,0 1-1,0-1 0,0 0 1,0 1-1,0-1 0,0 0 1,0 1-1,0 0 0,-2 41 269,0-33-243,1 2 38,-2 12 183,1-1 0,2 44 1,0-65-243,0 0 0,0 0 1,0 0-1,0 0 0,0-1 1,0 1-1,0 0 0,0 0 1,0 0-1,1 0 0,-1 0 1,0-1-1,1 1 0,-1 0 1,1 0-1,-1-1 0,1 1 1,-1 0-1,1-1 0,-1 1 1,1 0-1,0-1 0,-1 1 1,2 0-1,-1-1-4,0 0-1,-1 0 1,1 0 0,0 0-1,0-1 1,0 1-1,-1 0 1,1-1-1,0 1 1,0 0 0,-1-1-1,1 1 1,0-1-1,-1 1 1,1-1 0,0 1-1,-1-1 1,1 0-1,0 0 1,4-5-104,-1 0 0,1-1 0,-1 1 0,3-8 0,1-6 23,-1 0 0,0-1 0,-2 1 0,5-37 0,-7 23-142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8:57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 20964,'-3'-1'1945,"2"1"-1369,-2 0 1352,6 1-2728,-2 1 808,5-4-288,-1 1-160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8:58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154 305 17076,'-2'-1'188,"0"-1"1,-1 1 0,1 0 0,0 0-1,-1 0 1,1 0 0,0 0 0,-1 0-1,1 1 1,-1-1 0,1 1 0,-1 0 0,1-1-1,-1 1 1,0 1 0,1-1 0,-1 0-1,-3 1 1,2 1 32,0-1-1,0 1 0,0 0 1,0 0-1,0 0 1,0 0-1,1 1 1,-1 0-1,1 0 1,-4 3-1,1 2-18,-1-1 0,1 1 0,1 0 0,-1 1 1,1-1-1,1 1 0,0 0 0,0 0 0,-3 12 0,5-15-151,1 0-1,0 0 1,1 0-1,-1 0 1,1 0-1,2 11 1,-2-15-44,0-1-1,0 1 0,0 0 1,1-1-1,-1 1 1,1-1-1,0 1 1,-1-1-1,1 1 1,0-1-1,0 1 1,0-1-1,0 0 1,0 1-1,0-1 1,0 0-1,0 0 1,0 0-1,1 0 0,-1 0 1,0 0-1,1 0 1,-1 0-1,1-1 1,-1 1-1,1 0 1,-1-1-1,1 0 1,3 1-1,0-1-5,0 0 0,0 0-1,0-1 1,0 0 0,-1 0-1,1-1 1,0 1 0,0-1-1,-1 0 1,1 0 0,-1 0 0,1-1-1,-1 0 1,0 0 0,5-4-1,7-7-40,-1 0-1,20-24 0,-10 5-62,-2-1-1,-1-2 1,-1 0-1,-2-1 1,-2-1-1,-1 0 1,20-77-1,-30 81-33,-7 24 67,-5 19 49,-8 20 227,2 2 0,1 0-1,1 0 1,2 1 0,1 0-1,2 0 1,-2 41 0,7-72-197,-1 6 63,1 1 0,1-1 0,-1 1 0,3 7 0,-3-13-59,0-1 1,0 1-1,1-1 0,-1 0 0,1 1 0,-1-1 0,1 0 1,-1 0-1,1 1 0,0-1 0,0 0 0,-1 0 0,1 0 1,0 0-1,0 0 0,0 0 0,0 0 0,1 0 0,-1 0 0,0-1 1,0 1-1,0 0 0,1-1 0,-1 1 0,0-1 0,1 1 1,-1-1-1,0 1 0,3-1 0,0 0-6,-1 0 1,1-1-1,0 0 1,-1 1-1,1-1 0,-1 0 1,1-1-1,-1 1 1,1-1-1,-1 1 0,0-1 1,4-3-1,37-30-123,-34 27 71,46-44-250,40-31-467,-95 83 753,3-3-57,0 0 0,0 0 0,0 0 0,10-3 0,-14 6 54,1-1 0,0 1 0,0 0 1,0 0-1,0-1 0,0 1 0,0 0 0,0 0 1,0 0-1,0 0 0,0 0 0,0 0 0,0 0 1,0 1-1,0-1 0,0 0 0,0 0 1,-1 1-1,1-1 0,0 1 0,0-1 0,0 1 1,0-1-1,-1 1 0,1-1 0,0 1 1,0 0-1,-1-1 0,1 1 0,0 0 0,-1 0 1,1-1-1,-1 1 0,1 1 0,2 7 40,-1-1-1,0 1 1,0 0-1,-1 0 1,0 0-1,0 0 1,-1 0-1,-2 11 1,2 18 244,1-30-219,-1 1 49,0 0 1,1 0-1,1-1 0,-1 1 0,5 12 1,-5-19-82,0 0 1,0 0 0,0 0 0,0 0 0,0-1-1,0 1 1,1 0 0,-1 0 0,1-1 0,-1 1 0,1-1-1,0 0 1,-1 1 0,1-1 0,0 0 0,0 0-1,0 0 1,0 0 0,0 0 0,0-1 0,0 1-1,0 0 1,1-1 0,-1 0 0,0 1 0,4-1-1,10-1 30,-1 0-1,29-6 0,-31 4-82,-1 0 0,1 2 1,0 0-1,22 0 0,-31 2 18,0-1 1,0 1-1,1 0 0,-1 1 0,0-1 0,0 1 1,0-1-1,0 1 0,0 0 0,-1 1 0,1-1 0,-1 1 1,1-1-1,-1 1 0,0 0 0,0 1 0,0-1 0,3 5 1,1 3-5,0 2 0,0-1 1,-1 1-1,-1 0 0,0 0 1,0 1-1,-2-1 0,4 24 1,-1 13 122,0 53-1,-6-90-76,0 8 59,0 0-1,-1 0 1,-2 0-1,0-1 1,-1 1-1,-1-1 1,-14 39-1,17-56-64,1 0-1,0-1 1,-1 1-1,1 0 0,-1-1 1,0 1-1,0-1 0,0 1 1,0-1-1,-1 0 0,1 0 1,0 0-1,-1 0 1,1-1-1,-6 4 0,6-5-10,0 1 0,0-1 0,0 0 0,0 1 0,0-1-1,0 0 1,0 0 0,1 0 0,-1-1 0,0 1 0,0 0-1,0-1 1,0 1 0,0-1 0,0 0 0,0 1 0,1-1 0,-1 0-1,0 0 1,1 0 0,-1-1 0,1 1 0,-1 0 0,1 0-1,-1-1 1,1 1 0,-2-3 0,-4-6 9,1 1-1,0-1 1,0 0-1,1 0 1,0 0 0,1-1-1,0 0 1,0 0-1,2 0 1,-3-12 0,2 6-19,1-1 0,1 1 0,1-1-1,0 1 1,5-34 0,-3 40-89,1 0-1,0 1 1,1-1-1,0 1 0,0 0 1,1 0-1,0 0 1,1 1-1,0 0 1,1 0-1,0 0 0,0 1 1,1 0-1,0 1 1,0-1-1,0 2 0,1-1 1,15-8-1,3 1-205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8:59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20 23589,'-6'3'1768,"3"-3"-1424,0 0-223,3-1 87,6-4-641,1-2 521,2-1-200,2 6-208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9:00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 18948,'-7'9'2137,"2"1"-1489,3-8-432,-1 1 808,6-4-632,1-5 88,4 0-232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9:58.0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8 105 18556,'0'0'100,"-1"0"1,1 0 0,0 0-1,-1 1 1,1-1-1,0 0 1,-1 0-1,1 0 1,0 0-1,-1 0 1,1 1-1,0-1 1,0 0-1,-1 0 1,1 1-1,0-1 1,0 0-1,-1 0 1,1 1-1,0-1 1,0 0-1,0 1 1,-1-1-1,1 0 1,0 1-1,0-1 1,0 0-1,0 1 1,0-1-1,0 0 1,0 1-1,0-1 1,0 0 0,0 1-1,0-1 1,0 1-1,13 4 1842,24-5-440,225-56 669,-92 16-1944,-126 30-731,67-4-1,-89 16-393,-22-2 879,0 0-1,0 1 0,0-1 1,1 0-1,-1 0 0,0 0 1,0 0-1,0 0 0,0 1 1,0-1-1,0 0 1,0 0-1,1 0 0,-1 0 1,0 1-1,0-1 0,0 0 1,0 0-1,0 0 0,0 0 1,0 1-1,0-1 0,0 0 1,0 0-1,0 0 0,0 1 1,0-1-1,0 0 1,0 0-1,0 0 0,-1 0 1,1 1-1,0-1 0,0 0 1,0 0-1,0 0 0,0 0 1,0 1-1,0-1 0,0 0 1,-1 0-1,1 0 0,0 0 1,0 0-1,0 0 1,0 1-1,-1-1 0,-3 3-98,0-1-1,0 1 0,0-1 0,0 0 0,0 0 1,-6 2-1,-30 7-435,-4 1-99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8.0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60 18084,'-4'-2'1504,"11"2"-848,4 0-184,11-1 769,5-1-313,10-3-368,8-3-120,6 0-416,4-1-360,-3-2 336,-2 2-144,-7 5-120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9:58.4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65 17580,'-12'23'1840,"18"-12"-944,5-5-256,12-6 1065,9-6-337,11-6-296,4-3-119,9-1-273,3-2-112,-3 2-312,-3 3-264,-7 7-672,-6 4-376,-15 3 863,-7 2-175,-20-3-184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9:59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18460,'1'0'86,"0"0"1,0 1-1,0-1 1,0 0-1,0 1 0,0-1 1,0 1-1,-1-1 1,1 1-1,0-1 0,0 1 1,0-1-1,-1 1 1,1 0-1,0 0 0,-1-1 1,1 1-1,0 0 1,-1 0-1,1 0 0,-1 0 1,1 0-1,-1 0 1,0 0-1,1 0 0,-1 0 1,0 1-1,4 34 774,-4-24-306,4 88 1303,-4-57-1643,1 0 1,3 0-1,2 0 1,14 56 0,-18-88-867,-6-11-493,-12-13-604,11 8 1894,-13-10-810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9:59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16 251 19988,'-2'-1'126,"1"-1"-1,-1 1 0,1-1 1,0 0-1,0 0 0,0 0 1,0 1-1,0-1 1,0 0-1,0 0 0,0-1 1,1 1-1,-1 0 0,1 0 1,-1 0-1,1 0 0,0 0 1,0-1-1,0 1 0,0 0 1,1 0-1,-1 0 1,0 0-1,1-1 0,0 1 1,-1 0-1,1 0 0,0 0 1,0 0-1,0 0 0,0 1 1,0-1-1,1 0 0,1-1 1,9-12 111,0 2 0,2 0 0,0 1 0,0 0 0,1 1-1,0 0 1,1 1 0,27-12 0,-17 10-215,0 1-1,1 2 1,1 1 0,54-10-1,-65 16-28,1 1-1,-1 1 0,1 0 0,-1 1 1,1 0-1,-1 2 0,33 8 0,-43-8-1,0 0 0,0 0-1,0 0 1,0 1 0,0 0-1,-1 0 1,0 0 0,12 11-1,-15-11 4,1 1-1,-1-1 0,0 0 1,0 1-1,0-1 0,-1 1 0,1 0 1,-1 0-1,-1 0 0,1 0 0,0 1 1,-1-1-1,0 0 0,0 6 1,-1-7 16,0 1 1,0-1 0,0 0 0,-1 0-1,1 0 1,-1 1 0,0-1 0,0 0 0,0 0-1,-1 0 1,0-1 0,1 1 0,-1 0-1,-5 5 1,3-3 34,-1-1-1,0 0 0,0 0 0,0 0 1,-1-1-1,1 1 0,-1-1 1,-7 3-1,-2 0 65,0 0 0,0-2 0,-1 1 0,1-2 0,-1 0 0,-30 3 0,15-8-806,31 1 656,-1 0 0,1 0 0,0 0 0,-1 0-1,1 0 1,0-1 0,0 1 0,-1 0 0,1 0 0,0 0-1,0 0 1,-1 0 0,1 0 0,0 0 0,0 0 0,-1-1-1,1 1 1,0 0 0,0 0 0,0 0 0,-1-1 0,1 1-1,0 0 1,0 0 0,0 0 0,0-1 0,-1 1 0,1 0-1,0 0 1,0-1 0,0 1 0,14-10-1118,9 3 600,8 2-189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0:00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78 19588,'-2'0'848,"-24"2"1682,25-2-2374,0 0 1,-1 0-1,1 0 1,0 0-1,0 0 0,0 1 1,0-1-1,0 0 1,1 1-1,-1-1 1,0 1-1,0-1 1,0 1-1,0-1 1,0 1-1,1 0 1,-1-1-1,0 1 0,-1 1 1,2-1-130,0-1-1,0 0 1,0 0 0,0 1 0,0-1-1,0 0 1,1 0 0,-1 1 0,0-1-1,0 0 1,0 0 0,0 1 0,0-1-1,0 0 1,1 0 0,-1 0-1,0 0 1,0 1 0,0-1 0,1 0-1,-1 0 1,0 0 0,0 0 0,0 0-1,1 1 1,-1-1 0,0 0 0,0 0-1,1 0 1,-1 0 0,0 0 0,0 0-1,1 0 1,-1 0 0,0 0 0,0 0-1,1 0 1,-1 0 0,1 0-1,12 0 167,-5-2-189,0 0 0,0 0 0,0-1 0,0 0 1,-1 0-1,15-9 0,-19 11-9,-1-1 0,1 0-1,0 0 1,-1 0 0,1 0-1,-1 0 1,0 0 0,1 0 0,-1-1-1,0 1 1,0-1 0,-1 0-1,1 0 1,-1 1 0,1-1 0,-1 0-1,0 0 1,0 0 0,0 0-1,1-5 1,-2 7 4,0 1 0,0 0-1,0-1 1,0 1 0,0-1-1,-1 1 1,1-1 0,0 1 0,0 0-1,0-1 1,0 1 0,0-1 0,0 1-1,-1 0 1,1-1 0,0 1-1,0-1 1,-1 1 0,1 0 0,0 0-1,-1-1 1,1 1 0,0 0-1,-1-1 1,1 1 0,0 0 0,-1 0-1,1 0 1,0-1 0,-1 1-1,1 0 1,-1 0 0,-17 2 6,-15 13 40,25-10-42,2 0 0,-1 0 0,1 1-1,-1 0 1,2 0 0,-1 0 0,1 1-1,0 0 1,0 0 0,0 0 0,-3 9 0,5 0-49,3-16 33,0 1-1,0-1 1,0 0-1,1 1 1,-1-1-1,0 0 1,0 1-1,0-1 1,1 0-1,-1 1 1,0-1-1,0 0 1,1 0-1,-1 1 1,0-1-1,0 0 1,1 0-1,-1 0 1,0 1-1,1-1 0,-1 0 1,0 0-1,1 0 1,-1 0-1,1 1 1,1-1 18,0 0 1,-1-1-1,1 1 1,0 0-1,0 0 1,-1-1-1,1 1 0,0-1 1,-1 1-1,1-1 1,0 0-1,-1 0 1,1 0-1,-1 0 1,2-1-1,43-37 35,-20 12-105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0:00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17804,'0'0'100,"1"-1"0,-1 1 0,0-1 0,1 1 0,-1-1 0,0 1 0,1-1 0,-1 1 0,1-1 0,-1 1 0,1-1 0,-1 1 0,1 0 0,-1-1 0,1 1 0,-1 0 0,1 0 0,-1-1 0,1 1 0,0 0 0,-1 0 0,1 0 0,0-1 0,-1 1 0,1 0 0,1 0 0,-1 1 30,0-1 0,0 1 0,0-1 0,0 1 0,1-1 0,-1 1 0,0 0 0,0-1 0,0 1 0,0 0 0,0 0 0,1 2 0,3 3 315,0 2 0,0-1 0,5 10 0,-7-12-122,2 4-69,3 8 94,2-1-1,0-1 0,0 0 1,2 0-1,17 17 0,-27-29-374,2-1 0,-1 1 1,0-1-1,0 1 0,1-1 0,-1 0 0,1-1 0,0 1 0,0-1 0,-1 1 0,1-1 1,0 0-1,0 0 0,0-1 0,0 1 0,0-1 0,1 0 0,-1 0 0,0 0 0,0-1 0,0 1 1,0-1-1,0 0 0,0 0 0,-1-1 0,1 1 0,0-1 0,0 1 0,-1-1 0,5-4 1,3-2-153,-1-1 0,0 0 0,0-1 1,-1 0-1,-1 0 0,0-1 1,0 0-1,-1 0 0,11-24 0,4-8-374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0:01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220 1 18404,'-9'27'1856,"-3"12"-1088,-3 5-279,-3 12 927,-2 3-288,-2 10-344,1 2-160,2 4-279,2-2-121,1-1-360,3-7-265,0-4-591,5-7-320,0-11 984,3-3-256,2-14-200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0:28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1 131 15443,'2'-3'6141,"8"1"-4246,19 0-2241,-24 2 875,76-6-396,0-4-1,-1-4 0,120-36 1,-192 48-120,18-6 147,47-8 0,-64 15-82,0 0-1,-1 0 1,1 1-1,-1 1 1,1-1-1,-1 2 1,1-1-1,-1 1 1,16 5-1,-14-5 151,-10-8-626,-1 5 347,0 0 0,1 0 0,-1 0 0,0 0 0,0 0 0,0 0 0,0 0 0,0 1 0,0-1 0,0 0 0,0 0 0,0 1 0,-2-2 0,-9-2-130,-2-2-89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0:31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91 19004,'-9'-5'1904,"5"4"-1183,2-2-297,8 3 968,8-1-272,16-1-408,9-1-159,13-1-289,6-2-64,10-1-152,1-1-144,-1-3-729,-3 1 1618,-12-1-833,-9 2-24,-14-1-32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00.8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22 15491,'3'-12'1593,"-2"6"-913,-2 2-264,-2 8 728,0 7-272,2 9-344,-1 7-63,1 4-225,0 4-112,1 2-168,0 2-64,2-3-152,0-3-137,-1-11-247,2-1-192,-3-13 576,0-6-176,2 0-88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02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0 409 15123,'46'-2'2178,"84"-16"0,-84 10-2289,87-4 0,-8 10 179,225-33 0,-337 33-64,1 0-1,-1 2 0,0-1 0,1 2 0,-1 0 0,0 0 0,0 1 0,25 8 0,-28-8 26,1 0 0,-1-1 0,1 0 0,0 0-1,-1-1 1,1 0 0,0-1 0,10-2 0,13-5 73,38-12 0,-39 10-68,35-6-1,-8 7-34,107 1-1,61 16 49,-11-1 12,-154-7-38,90-13 1,-31-7 4,165-18-3,-188 30-36,0-3-1,135-36 1,-172 33-12,2 1-1,-1 4 1,88-2 0,-123 8 63,1-1 0,-1-1 0,0-1 0,31-12 0,-25 8 19,61-11 1,-82 19-52,-1 1 0,1 0 0,-1 1 1,1 1-1,-1 0 0,1 1 0,-1 0 1,22 7-1,-9 0-8,-12-4 15,-1 0 0,23 4-1,-30-9-5,-1 1-1,0-1 0,1 0 0,-1 0 1,0 0-1,1 0 0,-1-1 0,0 0 0,1 0 1,-1 0-1,0 0 0,6-3 0,98-61 68,-107 64-75,-1 1 0,1 0 0,-1-1 0,1 1 0,-1 0 0,1 0 0,-1-1 0,1 1 0,-1 0 0,1 0 0,-1 0 0,1-1 0,-1 1 0,1 0 0,0 0 0,-1 0 0,1 0 0,-1 0 0,1 0 0,0 0 0,-1 0 0,1 1 0,-1-1 0,1 0 0,-1 0 0,1 0 0,-1 1 0,1-1 0,-1 0 0,1 0 0,-1 1 0,1-1 1,-1 0-1,1 1 0,-1-1 0,1 1 0,-1-1 0,0 1 0,1-1 0,-1 1 0,0-1 0,1 1 0,-1-1 0,0 1 0,0-1 0,0 1 0,1-1 0,-1 1 0,0 0 0,0-1 0,0 1 0,0-1 0,0 1 0,0-1 0,0 1 0,0 0 0,0-1 0,0 1 0,-1-1 0,1 1 0,0 0 0,0 1-29,-1-1-1,1 1 1,0-1 0,-1 1-1,1-1 1,-1 1-1,1-1 1,-1 0 0,0 1-1,1-1 1,-1 0 0,0 1-1,0-1 1,0 0-1,0 0 1,0 0 0,0 0-1,0 0 1,-1 0-1,1 0 1,0 0 0,-1 0-1,1-1 1,-2 1 0,-12 0-2073,13-1 1829,0-1 0,0 1-1,1 0 1,-1 0 0,0 1-1,0-1 1,0 0-1,0 1 1,1-1 0,-1 1-1,-3 1 1,-4 3-634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8.5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 34 18724,'23'-15'2927,"-20"12"-2618,0 1-1,1-1 1,-1 1-1,1 0 1,-1 1 0,5-3-1,-6 4-255,0-1 0,0 1 0,0 0 0,0 0-1,-1 0 1,1 0 0,0 0 0,0 0 0,0 1 0,0-1 0,-1 0-1,1 1 1,0 0 0,0-1 0,-1 1 0,1 0 0,2 1 0,-1 0-37,-1 0 1,0 0-1,1 0 1,-1 0-1,0 0 1,0 0-1,-1 1 1,1-1-1,0 0 1,-1 1-1,1 0 0,-1-1 1,0 1-1,0 0 1,0 0-1,0-1 1,0 1-1,-1 0 1,1 0-1,-1 0 1,0 0-1,0 0 1,0 0-1,0 0 1,-1 0-1,0 5 1,-2 5-8,-1 0 0,0 0 0,0 0 0,-10 18 0,-6 7 41,-45 68-1,64-105-51,-2 2-7,1 1 0,-1 0-1,0 0 1,1 0 0,0 0 0,0 0 0,0 0 0,1 0-1,-1 1 1,1-1 0,0 1 0,-1 7 0,3-12-17,-1 1-1,0-1 1,0 1 0,1-1 0,-1 1 0,0-1 0,0 1 0,1-1 0,-1 1 0,1-1-1,-1 0 1,0 1 0,1-1 0,-1 1 0,1-1 0,-1 0 0,1 1 0,-1-1 0,1 0-1,-1 0 1,1 1 0,-1-1 0,1 0 0,-1 0 0,1 0 0,0 0 0,-1 0-1,1 0 1,-1 0 0,1 0 0,-1 0 0,1 0 0,0 0 0,-1 0 0,1 0 0,0 0-1,20-6-184,36-23-198,-22 7 50</inkml:trace>
  <inkml:trace contextRef="#ctx0" brushRef="#br0" timeOffset="1">294 121 17220,'-21'39'1567,"-22"45"357,40-76-1699,0 0 1,0 0-1,1 0 0,0 0 1,1 0-1,0 0 1,0 1-1,1 13 1,0-20-192,0 0 1,0 0 0,0-1 0,1 1 0,-1 0 0,0-1 0,1 1 0,-1 0 0,1-1 0,0 1 0,0-1-1,-1 1 1,1-1 0,0 1 0,0-1 0,1 0 0,1 3 0,-2-4-21,0 1-1,0-1 1,0 1 0,0-1-1,0 1 1,1-1 0,-1 0-1,0 1 1,0-1 0,1 0-1,-1 0 1,0 0 0,0 0-1,1 0 1,-1 0 0,0 0-1,0-1 1,2 0 0,2 0-2,0-1 0,0-1 0,0 1 1,-1-1-1,1 1 0,-1-1 1,0-1-1,0 1 0,7-8 0,-4 3 28,-1 0-1,0-1 1,0-1-1,-1 1 1,0 0 0,-1-1-1,0 0 1,4-16-1,-7 21-25,0 0 0,0-1 0,0 1 0,-1 0 0,0-1 0,0 1 0,0 0 0,-2-9-1,1 11-31,0 0 0,0 0 0,0 1 0,0-1 0,0 0-1,-1 1 1,1-1 0,-1 1 0,0-1 0,1 1 0,-1 0-1,0 0 1,-1 0 0,1 0 0,0 0 0,-4-2-1,4 2-135,-1 1-1,1 0 0,-1 0 0,0 0 1,0 0-1,0 0 0,1 0 0,-1 1 1,0-1-1,-5 1 0,7 0 71,-1 0-1,1 0 1,0 0-1,-1 0 0,1 0 1,0 1-1,0-1 1,-1 0-1,1 1 1,0-1-1,0 1 1,0-1-1,-1 1 1,1 0-1,0-1 1,0 1-1,0 0 0,0 0 1,0 0-1,0 0 1,1 0-1,-1 0 1,0 0-1,0 0 1,1 0-1,-1 2 1,-2 5-706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02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0 8146,'-1'1'372,"0"-1"1,0 1 0,0 0 0,0-1-1,0 1 1,0 0 0,0 0-1,1 0 1,-1-1 0,0 1-1,1 0 1,-1 0 0,0 0 0,1 0-1,-1 1 1,0 0 0,-1 23 2016,3-13-2312,1 1 0,5 16 0,-4-16 558,4 18-288,1-1 0,1-1 0,16 36 0,-25-64-344,0-1 0,0 0 0,0 1 0,0-1-1,0 0 1,0 1 0,0-1 0,0 0 0,0 1-1,1-1 1,-1 0 0,0 1 0,0-1-1,0 0 1,0 1 0,1-1 0,-1 0 0,0 0-1,0 1 1,1-1 0,-1 0 0,0 0 0,0 0-1,1 1 1,-1-1 0,0 0 0,1 0 0,-1 0-1,0 0 1,1 0 0,-1 1 0,0-1-1,1 0 1,-1 0 0,0 0 0,1 0 0,-1 0-1,0 0 1,1 0 0,-1 0 0,0 0 0,1 0-1,-1-1 1,5-9 149,-3 7-52,-2 11 6,-6 86 280,6-95-380,0 1 0,0 0 0,0 0-1,-1 0 1,1 0 0,0-1 0,0 1 0,0 0-1,0 0 1,0 0 0,0 0 0,-1 0 0,1 0-1,0-1 1,0 1 0,0 0 0,0 0-1,-1 0 1,1 0 0,0 0 0,0 0 0,0 0-1,-1 0 1,1 0 0,0 0 0,0 0 0,0 0-1,-1 0 1,1 0 0,0 0 0,0 0 0,0 0-1,0 0 1,-1 0 0,1 0 0,0 0-1,0 1 1,0-1 0,0 0 0,-1 0 0,1 0-1,0 0 1,0 0 0,0 0 0,0 0 0,0 1-1,-1-1 1,1 0 0,0 0 0,0 0 0,0 0-1,0 1 1,0-1 0,0 0 0,0 0-1,0 0 1,0 0 0,0 1 0,0-1 0,0 0-1,0 0 1,0 0 0,0 1 0,0-1 0,0 0-1,0 0 1,0 0 0,0 1 0,-8-13 196,6 4-166,-8-18-518,9 25 460,0 0 0,1 0-1,-1 0 1,0 0 0,0 0-1,0 0 1,0 1 0,0-1-1,1 0 1,-1 1 0,0-1 0,0 1-1,-1-1 1,1 1 0,0-1-1,0 1 1,0 0 0,0-1-1,0 1 1,0 0 0,-1 0-1,0 0 1,-13 0-241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03.1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0 207 15971,'22'26'1530,"-18"-20"-1372,1 1 0,1-1 1,9 9-1,-13-14-148,0 1 0,1-1-1,-1 1 1,0-1 0,1 0 0,-1 0 0,1 0 0,0 0 0,-1 0 0,1 0 0,0-1-1,-1 1 1,1-1 0,0 0 0,2 0 0,0-1 18,-1 0 1,1 0-1,0 0 1,-1 0-1,0-1 0,1 0 1,-1 0-1,0 0 1,0 0-1,0-1 1,0 0-1,0 0 0,-1 0 1,1 0-1,-1 0 1,0-1-1,0 1 1,0-1-1,-1 0 0,1 0 1,-1 0-1,3-7 1,4-7 121,-2 0 0,0-1 0,8-37 0,-3-33-1140,-7 76 694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9:56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3 228 11827,'6'-23'1597,"1"0"1,1 1 0,1 0 0,1 0 0,19-29 0,-19 38-46,-10 13-1524,0 0 1,0 0-1,1 0 1,-1 0 0,0 0-1,0 1 1,0-1-1,0 0 1,0 0-1,1 0 1,-1 0-1,0 0 1,0 0-1,0 0 1,0 0-1,0 0 1,0 1 0,1-1-1,-1 0 1,0 0-1,0 0 1,0 0-1,0 0 1,0 1-1,0-1 1,0 0-1,0 0 1,0 0 0,0 0-1,0 0 1,0 1-1,0-1 1,0 0-1,0 0 1,0 0-1,0 0 1,0 1-1,0-1 1,0 0 0,0 0-1,0 0 1,0 1-1,-3 29 806,-79 534 98,90-658-542,11-246-117,-19 242-259,22 143-142,-20-42 127,-1 0-1,1 0 0,0 0 0,0 0 0,0-1 1,0 1-1,0-1 0,1 0 0,-1 1 0,1-1 1,-1 0-1,1 0 0,0-1 0,0 1 0,0 0 1,0-1-1,0 0 0,6 2 0,-4-3 2,-1 1 0,1-1 0,0 0 0,0 0 0,-1-1 0,1 1 0,0-1 0,0 0 0,-1 0 0,1-1 0,7-3 0,6-4 9,0-2-1,0 0 0,-1-1 0,27-23 0,7-15 19,-36 33-15,2 1-1,19-16 0,-35 32-11,-1 0 1,0-1-1,1 1 0,-1 0 0,0-1 0,1 1 0,-1 0 0,1-1 0,-1 1 0,1 0 0,-1 0 0,0 0 0,1-1 0,-1 1 1,1 0-1,-1 0 0,1 0 0,-1 0 0,1 0 0,-1 0 0,1 0 0,-1 0 0,1 0 0,-1 0 0,1 0 0,-1 0 1,1 0-1,-1 0 0,1 1 0,-1-1 0,1 0 0,-1 0 0,1 1 0,-1-1 0,0 0 0,1 0 0,-1 1 0,0-1 0,1 0 1,-1 1-1,0-1 0,1 1 0,-1-1 0,0 0 0,1 1 0,-1-1 0,0 1 0,0-1 0,0 1 0,0-1 0,1 1 1,-1-1-1,0 1 0,0-1 0,0 1 0,0-1 0,0 1 0,0-1 0,0 1 0,0-1 0,-1 1 0,0 43 69,0-34-57,-8 128 306,11 168 0,-1-291-297,-1-8-8,0-1 0,1 0 1,0 1-1,0-1 0,0 0 0,1 1 0,0-1 1,5 12-1,-7-18-27,0 0 1,0 0-1,0 0 1,0 0-1,0 1 1,1-1-1,-1 0 1,0 0-1,0 0 0,0 0 1,1 0-1,-1 1 1,0-1-1,0 0 1,0 0-1,1 0 1,-1 0-1,0 0 1,0 0-1,0 0 1,1 0-1,-1 0 0,0 0 1,0 0-1,1 0 1,-1 0-1,0 0 1,0 0-1,0 0 1,1 0-1,-1 0 1,0 0-1,0 0 0,0 0 1,1-1-1,-1 1 1,0 0-1,0 0 1,0 0-1,1 0 1,-1 0-1,0-1 1,0 1-1,0 0 1,0 0-1,0 0 0,1 0 1,-1-1-1,0 1 1,0 0-1,0 0 1,0 0-1,0-1 1,0 1-1,0 0 1,0 0-1,0-1 1,0 1-1,0 0 0,0 0 1,0 0-1,0-1 1,0 1-1,0 0 1,0-1-1,0 0-56,1 0 0,-1 0 1,0 0-1,0 0 0,0 0 0,0 0 0,0 0 0,0 0 0,0 0 1,0 0-1,0 0 0,0 0 0,-1 0 0,1 0 0,0 0 0,-1 0 1,0-2-1,-11-8-281,-2-2-116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9:57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74 14131,'2'-1'3482,"1"7"-1796,2 10-311,3 41-370,2 0 0,3 0 0,28 77 1,-39-129-936,0 0 0,0 0 0,1 0 0,0 0 0,0-1 0,4 6 0,-6-9-43,-1-1-1,1 1 1,0 0-1,0-1 1,-1 1 0,1-1-1,0 1 1,0-1-1,0 1 1,0-1-1,0 0 1,0 1 0,-1-1-1,1 0 1,0 0-1,0 0 1,0 0 0,0 0-1,0 0 1,0 0-1,0 0 1,0 0 0,0 0-1,0 0 1,0-1-1,0 1 1,0 0-1,0-1 1,0 1 0,0 0-1,-1-1 1,1 0-1,0 1 1,0-1 0,0 1-1,-1-1 1,1 0-1,0 1 1,-1-1-1,1 0 1,0-1 0,14-16 261,-1-1 0,-1 0 1,-1-1-1,11-25 0,6-8 62,6-8 29,3 1 1,53-64 0,-89 122-374,-1 1-10,-1 0-1,1 0 0,-1 0 1,1 1-1,-1-1 1,1 0-1,0 0 1,-1 1-1,1-1 1,0 0-1,0 1 1,-1-1-1,1 1 0,0-1 1,0 1-1,0-1 1,0 1-1,0 0 1,0-1-1,0 1 1,-1 0-1,1 0 1,0 0-1,0 0 0,0 0 1,0 0-1,0 0 1,2 0-1,-3 0-436,-9 0-503,-8 3 694,-4 4-71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04.0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82 13027,'4'14'4628,"9"37"-3365,3 14-1138,-13-55-84,6 24 17,-8-33-56,-1 1 0,1-1 0,-1 1 0,1-1 0,0 1-1,-1-1 1,1 1 0,0-1 0,0 0 0,0 0 0,0 1 0,1-1 0,-1 0-1,0 0 1,3 2 0,-4-3-1,1 0 1,0 0-1,-1 0 0,1 0 1,0 0-1,0 0 0,-1 0 1,1-1-1,0 1 0,-1 0 1,1 0-1,0 0 0,-1-1 0,1 1 1,0 0-1,-1-1 0,1 1 1,-1-1-1,1 1 0,-1 0 1,1-1-1,-1 1 0,1-1 1,-1 0-1,1 1 0,-1-1 1,1-1-1,12-20-7,-11 18-10,12-27-178,-2 0 0,-1 0 1,13-56-1,-14 24 50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38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12 16251,'3'-12'2435,"-12"34"-1335,0 9-598,1 1 1,1 0-1,-5 63 1,7 103-194,5-175-213,4 189 245,0-155-225,19 95 0,-22-144-107,1-1 0,0 0 1,0 0-1,1 0 0,0 0 0,0-1 0,5 9 0,-7-13-7,0-1 0,0 0 0,0 0 0,0 0 0,1 0 0,-1 0 0,0 0 0,0 0 0,1 0 0,-1-1 0,0 1 0,1 0 0,-1-1 0,1 1 0,-1-1 0,3 1 0,-1-1-1,-1 0 0,0 0 1,0-1-1,0 1 0,0-1 1,1 1-1,-1-1 0,0 0 1,0 1-1,0-1 1,0 0-1,0 0 0,-1-1 1,1 1-1,2-2 0,5-5 7,0 0 0,0-1 0,-1 1 0,-1-2 0,11-15 0,31-58 16,-33 52-16,94-174 55,-110 204-62,1-1 1,0 1-1,-1-1 0,1 1 1,0 0-1,0-1 1,0 1-1,0 0 0,0 0 1,0 0-1,0 0 0,0 0 1,1 0-1,-1 0 0,0 0 1,3-1-1,-3 2 1,0 0 0,-1 0 0,1 1 0,-1-1 0,1 0 0,-1 1 0,1-1 0,-1 0 0,1 1-1,-1-1 1,0 1 0,1-1 0,-1 1 0,1-1 0,-1 1 0,0-1 0,1 1 0,-1-1 0,0 1 0,0-1 0,0 1 0,1-1 0,-1 1-1,0 0 1,0-1 0,0 1 0,0-1 0,0 2 0,2 11 40,-1 0-1,-1 21 1,0-27-27,0 19 33,3 106 260,-3-131-303,0 0 0,0 0 0,0 1 0,0-1 1,0 0-1,1 0 0,-1 0 0,0 0 0,0 0 0,1 0 1,-1 0-1,1 0 0,-1-1 0,1 1 0,-1 0 1,1 0-1,-1 0 0,2 1 0,-1-2-2,-1 0 1,1 0-1,-1 0 1,1 0-1,-1 0 0,1 0 1,-1 0-1,1 0 0,-1 0 1,1-1-1,-1 1 1,1 0-1,-1 0 0,1 0 1,-1-1-1,1 1 0,-1 0 1,1-1-1,-1 1 1,0 0-1,1-1 0,-1 1 1,0-1-1,1 1 0,-1-1 1,26-40 92,-23 35-96,44-87 125,37-62 2,-81 150-129,0 0 0,0 1-1,0 0 1,1 0 0,4-4-1,-7 7 4,-1 1-1,1 0 0,-1-1 1,1 1-1,-1 0 0,1-1 0,-1 1 1,1 0-1,-1 0 0,1-1 1,-1 1-1,1 0 0,0 0 1,-1 0-1,1 0 0,-1 0 1,1 0-1,-1 0 0,1 0 1,0 0-1,-1 0 0,1 0 0,-1 0 1,1 0-1,0 1 0,-1-1 1,1 0-1,-1 0 0,1 0 1,-1 1-1,1-1 0,-1 0 1,1 1-1,-1-1 0,0 1 1,1-1-1,-1 0 0,1 1 0,-1-1 1,0 1-1,1-1 0,-1 1 1,0-1-1,0 1 0,1-1 1,-1 1-1,0 0 0,0-1 1,0 1-1,0-1 0,0 1 1,0-1-1,0 2 0,4 16 15,0 0 1,-2 1-1,0-1 0,-2 1 0,-1 24 1,1 10 51,0-26-29,1 9-197,5 38 0,-3-60-97,-3-14 261,0 0 0,1 0 0,-1 0 0,0 0-1,0 0 1,0 0 0,0 0 0,0 0 0,0 0 0,0 0 0,0 0-1,0 0 1,0 0 0,0 0 0,0 0 0,0 0 0,0 0 0,1 0-1,-1 0 1,0 0 0,0 0 0,0 0 0,0 0 0,0 0 0,0 0 0,0 0-1,0 0 1,0 0 0,0 0 0,0 0 0,0 0 0,0 0 0,1 0-1,-1 0 1,0 0 0,0 0 0,0 0 0,0 0 0,0 0 0,0 0-1,0-1 1,0 1 0,0 0 0,0 0 0,0 0 0,0 0 0,0 0-1,0 0 1,0 0 0,0 0 0,0 0 0,0 0 0,0 0 0,0 0-1,0 0 1,0-1 0,0 1 0,0 0 0,0 0 0,0 0 0,0 0 0,0 0-1,0 0 1,0 0 0,0 0 0,0 0 0,2-23 257,-2-13-314,-1-7-43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38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1 18436,'-48'123'3359,"4"-12"-2285,30-63-857,1 1-1,3 0 1,2 1 0,-3 85 0,11-99-449,1-1 0,2 1 0,2-1 0,1 0 0,1 0 0,2-1 0,20 50 0,-25-76 115,0 1-1,0 0 1,1-1 0,0 0 0,10 12 0,4 0-385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39.4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96 17628,'-23'76'1718,"14"-47"-1448,1 0 0,-6 39 0,10-36-56,2 0-1,2 0 0,5 49 1,2-57 202,-2-19-107,3-12 63,-2-7-151,-1 1 0,0-1-1,-1-1 1,4-21 0,3-62 374,-8 72-476,-2 19-95,2-21 35,-1 0 0,0 0 1,-3 0-1,-3-35 0,-3 45 38,7 18-95,0 0 0,0 0 0,0 0 1,0 0-1,-1 0 0,1 0 0,0 0 0,0 0 1,0 0-1,0-1 0,0 1 0,0 0 0,-1 0 0,1 0 1,0 0-1,0 0 0,0 0 0,0 0 0,0 0 1,-1 0-1,1 0 0,0 0 0,0 0 0,0 0 0,0 0 1,0 0-1,-1 0 0,1 0 0,0 0 0,0 0 1,0 1-1,0-1 0,0 0 0,-1 0 0,1 0 0,0 0 1,0 0-1,0 0 0,0 0 0,0 0 0,0 0 1,0 1-1,0-1 0,-1 0 0,1 0 0,0 0 0,0 0 1,0 0-1,0 0 0,0 1 0,-1 1 8,1 0 0,-1 0 0,1 0 0,-1 0 0,1 0 0,0 0 0,0 0-1,0 0 1,0 0 0,0 0 0,0 0 0,1 0 0,0 2 0,-1-1-8,0-1-1,1 0 1,-1 0-1,1 0 1,0 0 0,0 0-1,0 0 1,0-1-1,0 1 1,0 0 0,0 0-1,0-1 1,1 1-1,-1 0 1,1-1 0,-1 1-1,1-1 1,0 0-1,-1 0 1,1 0 0,0 1-1,0-2 1,0 1-1,0 0 1,0 0-1,0-1 1,0 1 0,0-1-1,0 1 1,0-1-1,0 0 1,0 0 0,0 0-1,1 0 1,-1 0-1,0 0 1,0-1 0,0 1-1,0-1 1,0 1-1,0-1 1,2-1 0,6-2 3,0-1 0,-1 0-1,0-1 1,0 0 0,-1 0 0,1-1 0,8-8 0,22-29 16,-27 29 2,22-20 0,-34 35-23,0 0 0,0-1 0,0 1 0,0 0 0,0 0 1,1 0-1,-1 0 0,0 0 0,0-1 0,0 1 0,0 0 1,0 0-1,0 0 0,0 0 0,1 0 0,-1 0 0,0 0 1,0 0-1,0 0 0,0 0 0,1 0 0,-1-1 0,0 1 1,0 0-1,0 0 0,0 0 0,1 0 0,-1 0 0,0 0 1,0 0-1,0 0 0,0 1 0,0-1 0,1 0 0,-1 0 1,0 0-1,0 0 0,0 0 0,0 0 0,1 0 0,-1 0 1,0 0-1,0 0 0,0 0 0,0 1 0,0-1 0,0 0 1,0 0-1,1 0 0,-1 0 0,0 0 0,0 1 0,0-1 1,0 0-1,1 10 7,-18 114 152,3-31 8,11-57-142,1 1 0,5 62 0,-3-98-27,3 16-367,2-14 187,1-11 62,4-10-82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39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23 21413,'2'6'2360,"-2"1"-1680,-3-3-312,0 1 1257,1-4-937,2 0-296,0-3-792,5-6-624,-1-6 808,2 1-161,-3 3-167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40.4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1 134 19396,'0'10'224,"0"0"0,1 0 0,0 0 0,1 0 0,0-1 0,0 1 0,1 0 0,0-1 0,1 0 0,0 0 0,1 0 0,0 0 0,0-1 0,1 1 0,0-1 0,12 12 0,-15-17-211,0 2 40,1-1-1,0 0 1,0 0-1,0 0 1,0-1 0,1 1-1,-1-1 1,1 0-1,0 0 1,0-1-1,0 1 1,0-1 0,10 3-1,-14-6-27,1 1-1,-1 0 0,1 0 1,-1 0-1,1-1 1,-1 1-1,1-1 0,-1 1 1,1-1-1,-1 1 1,0-1-1,1 0 0,-1 0 1,0 0-1,0 0 1,1 0-1,-1 0 0,0 0 1,1-2-1,20-28 154,-17 22-129,36-63 153,59-146 0,-96 208 23,-5 10-341,-10 19-670,-7 9-31,11-23 524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9.0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0 17124,'-2'33'1552,"-8"3"-976,-2 1-240,2-2 552,1-1-135,7-5-449,-1-6-288,4-13-657,5-6-871,0-7 1216,-2-4-256,2-6-224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40.9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 16059,'23'22'1589,"-1"0"-1,30 41 0,-4-5-462,-33-42-949,-1 1 0,-1 1 0,0 0 0,-1 1 0,9 21-1,-16-29-147,-1-1-1,-1 1 1,0 0-1,0 0 1,-1 0-1,0 1 1,-1-1-1,0 0 1,-1 1-1,0-1 1,-4 20-1,0-8-97,-1 0 1,-2-1-1,0 0 0,-1 0 1,-2-1-1,0 0 1,-1-1-1,-1 0 0,0 0 1,-2-1-1,-1-1 0,-22 23 1,32-36 35,-1-1 0,0 1 0,0-1 0,0 0 0,0-1 0,0 1 0,-1-1 0,1 0 0,-1-1 0,0 0 1,0 0-1,-13 2 0,13-4-30,0 0 1,0-1-1,0 0 1,-8-2-1,15 3 60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41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18964,'3'3'1864,"7"3"-1343,10-8-193,10-2 856,14-5-568,12-1-112,10-4-264,3 0-272,-4-1-680,-4 4-336,-14 4 832,-6 7-200,-34 7-192</inkml:trace>
  <inkml:trace contextRef="#ctx0" brushRef="#br0" timeOffset="1">38 251 16980,'-16'12'1520,"14"-8"-960,3-2-184,16-8 752,9-3-159,8-5-377,9-2-120,12-1-440,2 0-408,-4 4 416,-1 3-72,-11 4-184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42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15979,'4'-4'608,"6"-1"1596,-8 23-483,-2 132 790,8 119-1349,-8-258-1127,2 0 0,0-1-1,0 1 1,1-1 0,0 0 0,8 17-1,-10-25-29,0 0-1,0-1 1,0 1-1,1 0 1,-1 0-1,1 0 1,-1-1-1,1 1 1,0-1-1,0 1 1,-1-1-1,1 0 1,0 0-1,0 0 1,0 0-1,0 0 0,1 0 1,-1 0-1,0-1 1,0 1-1,0-1 1,1 1-1,-1-1 1,0 0-1,0 0 1,1 0-1,-1 0 1,0-1-1,0 1 1,1-1-1,-1 1 1,0-1-1,0 0 1,0 1-1,0-1 1,0 0-1,4-3 1,6-3 5,-1-1 0,1 0 1,-2-1-1,1 0 1,-1-1-1,-1 0 1,1 0-1,7-14 1,-4 8 25,1 0 0,21-19 0,-35 35-35,0 0-1,0-1 0,1 1 1,-1 0-1,0-1 0,0 1 1,0 0-1,1 0 0,-1-1 1,0 1-1,0 0 0,1 0 1,-1 0-1,0-1 0,0 1 1,1 0-1,-1 0 0,0 0 1,1 0-1,-1 0 1,0 0-1,1-1 0,-1 1 1,0 0-1,1 0 0,-1 0 1,0 0-1,1 0 0,-1 0 1,0 0-1,1 0 0,-1 1 1,0-1-1,1 0 0,-1 0 1,0 0-1,1 0 0,-1 0 1,0 0-1,0 1 0,1-1 1,-1 0-1,0 0 0,0 1 1,1-1-1,-1 0 0,0 0 1,0 1-1,0-1 0,1 0 1,-1 1-1,2 16 24,-2-15-20,-1 29 29,1-12-18,0 1-1,3 23 1,-3-42-12,0 0 0,0 0-1,0 0 1,1 0 0,-1 1 0,0-1 0,1 0-1,-1 0 1,1 0 0,-1 0 0,1 0-1,-1 0 1,1 0 0,0 0 0,-1 0 0,1 0-1,0 0 1,0 0 0,0 0 0,2 1 0,-2-2 0,0 0 0,0 0 1,0 0-1,0 1 1,0-1-1,0 0 1,0 0-1,0-1 0,0 1 1,0 0-1,0 0 1,0 0-1,0-1 0,0 1 1,0 0-1,-1-1 1,1 1-1,0-1 1,1 0-1,5-4 13,0 0-1,-1-1 1,1 0 0,7-10-1,31-41 28,-34 41-40,1 0 1,1 0 0,23-22 0,-35 37-4,0 1 1,0-1-1,-1 0 0,1 1 1,0-1-1,0 0 1,0 1-1,0 0 1,-1-1-1,1 1 0,0-1 1,0 1-1,0 0 1,0 0-1,0-1 0,0 1 1,0 0-1,0 0 1,0 0-1,2 0 1,-3 1 1,1-1 0,0 0 0,0 1 1,-1-1-1,1 1 0,-1-1 1,1 1-1,0 0 0,-1-1 1,1 1-1,-1-1 0,0 1 0,1 0 1,-1-1-1,1 1 0,-1 0 1,0 0-1,0-1 0,1 3 1,0 4 22,1 0 0,-2 1 0,1-1 1,-1 10-1,0-12-9,-3 109-1164,3-114 1113,0 0 0,0 0 0,0 0 0,0 0-1,0 0 1,-1 0 0,1 0 0,0 0 0,0 1 0,0-1 0,0 0 0,0 0 0,0 0 0,0 0 0,0 0-1,0 0 1,-1 0 0,1 0 0,0 0 0,0 0 0,0 0 0,0 0 0,0 0 0,0 0 0,0 0 0,-1 0 0,1 0-1,0 0 1,0 0 0,0 0 0,0 0 0,0 0 0,0 0 0,0 0 0,0-1 0,0 1 0,-1 0 0,1 0 0,0 0-1,0 0 1,0 0 0,0 0 0,0 0 0,0 0 0,0 0 0,0 0 0,0 0 0,0-1 0,0 1 0,0 0 0,0 0-1,0 0 1,0 0 0,0 0 0,0 0 0,0 0 0,0-1 0,0 1 0,0 0 0,0 0 0,0 0 0,-6-8-201,-1-11-472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42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7 16227,'5'-7'1431,"-6"10"-489,-9 19 106,-19 33 1118,-34 91-1,47-99-1942,2 0 0,1 1 0,3 1 0,-7 87-1,16-120-234,1 0-1,1 0 0,0-1 0,1 1 1,0 0-1,1 0 0,1-1 0,6 16 1,-7-24-94,1 0 0,-1 0 0,1-1 0,0 1 0,0-1 0,1 0 0,0 0 0,0-1 0,0 1 0,1-1 0,-1 0 0,1-1 0,1 0 0,-1 1 0,0-2 0,1 1 0,0-1 0,12 4 0,10 1-334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43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268 115 18012,'0'18'1952,"0"18"-1096,-3 6-343,-5 14 1095,-1 1-432,0 7-320,1 0-232,5-7-415,-1-4-249,4-16-553,1-7-247,5-17-496,-2-7-1145,-1-9 1833,-2-8-424,-2-17-208</inkml:trace>
  <inkml:trace contextRef="#ctx0" brushRef="#br0" timeOffset="1">0 133 17588,'101'-40'4232,"-51"19"-3225,66-18-1,-74 28-757,66-8-1,-95 17-237,1 1 0,-1 1 1,1 0-1,0 1 0,-1 0 0,1 1 0,-1 1 0,27 8 1,-37-10-10,1 1 0,-1-1 0,1 1 1,-1 0-1,0 0 0,0 0 0,0 0 1,0 0-1,0 1 0,0-1 0,-1 1 1,1 0-1,-1 0 0,1 0 0,-1 0 0,0 0 1,-1 1-1,1-1 0,0 1 0,-1-1 1,0 1-1,0-1 0,0 1 0,0 0 1,-1-1-1,1 1 0,-1 0 0,0 0 1,0 0-1,0-1 0,-1 1 0,1 0 1,-1 0-1,0-1 0,0 1 0,0-1 1,-3 5-1,-3 8 85,0-1 0,-2 0-1,0 0 1,0-1 0,-1 0 0,-1-1 0,-22 21 0,24-25-64,-1-1 0,1 0 0,-1-1 0,-1 0 0,1 0 0,-1-1 0,0-1 0,0 0 0,-1 0 0,0-1 0,-17 3 0,25-6-32,1-1 0,-1 1 1,1-1-1,-1 0 0,1 0 0,-1-1 1,1 1-1,-1-1 0,1 0 0,-1 1 1,1-2-1,-6-1 0,7 2 17,0-1 1,0 1-1,1 0 0,-1-1 0,0 1 0,0-1 1,1 0-1,-1 0 0,1 0 0,-1 0 1,1 0-1,0 0 0,0 0 0,0 0 0,0 0 1,0 0-1,1-1 0,-1 1 0,0-2 0,0-19-156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43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1 218 18420,'11'29'2200,"-11"-8"-1199,0-8-425,0-5 1776,-1-6-799,2-2-1457,5-4-929,-3-4-431,1-5 936,0-6-264,2-5-224</inkml:trace>
  <inkml:trace contextRef="#ctx0" brushRef="#br0" timeOffset="1">272 15 17388,'-3'21'2296,"3"5"-1344,0 0-415,3 1 1335,4-1-832,3-5-152,6-5-424,2-7-312,7-14-472,2-6-280,3-12-384,0-4-240,-3-5-977,-4 1 1577,-6-1-304,-1 6-176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44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153 243 14747,'-28'159'6702,"-25"76"-2431,-18-4-3517,71-230-2255,0-2 383,2-8-216,9-39 23,-5 5 153</inkml:trace>
  <inkml:trace contextRef="#ctx0" brushRef="#br0" timeOffset="1">422 19 15883,'5'-17'2049,"2"16"-1049,-1 1-424,1 6 2305,1 5-1561,2 11-568,0 0-208,0 13-168,0 4-40,-5 12-63,-4 9-49,-9 12-96,-7 3 32,-12 6-256,-6 1-384,-21-5 456,-5-8-56,-4-14-89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30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15 20604,'-3'0'2169,"2"1"-1553,7 2-184,6 1 1048,7-2-647,5 1-121,8-3-272,4 0-152,7-3-400,3-2-240,-5 0-728,-2-1-369,-12 2 1089,-10-1-264,-15 8-264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30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26 16484,'-5'23'1864,"12"-9"-968,6-4-280,10-8 1129,4-5-473,9-6-288,7-5-296,2 1-1056,3-3 584,-17 6-184,-3 0-120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31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17660,'-2'4'301,"1"0"0,-1 0 0,1 0 1,0 0-1,1 0 0,-1 0 0,1 0 1,0 0-1,0 0 0,0 0 0,1 7 1,0 7 734,-1 20-291,-1 26 60,2-1-1,17 104 0,-17-162-756,1 1-1,-1-1 1,1 1-1,0-1 0,0 0 1,3 6-1,-4-10-36,-1 0 0,1 0 0,0 0 1,0 0-1,-1 0 0,1 0 0,0-1 0,0 1 1,0 0-1,0 0 0,0-1 0,0 1 0,0-1 0,0 1 1,0-1-1,0 1 0,0-1 0,0 1 0,1-1 1,-1 0-1,0 0 0,0 0 0,0 0 0,1 0 0,-1 0 1,0 0-1,0 0 0,0 0 0,0 0 0,1 0 1,-1-1-1,0 1 0,0-1 0,2 0 0,8-5 43,0 0 0,-1-1 0,1 0 0,-1-1 0,12-12 0,-13 11-24,1 0 0,0 1 1,1 0-1,0 1 0,14-7 1,-24 13-29,0 0 1,1 1 0,-1-1-1,0 1 1,1-1 0,-1 1-1,0 0 1,1-1 0,-1 1-1,1 0 1,-1 0 0,1 0-1,-1 0 1,0 0 0,1 0-1,-1 1 1,1-1 0,-1 0-1,0 1 1,1-1 0,-1 1-1,0-1 1,3 2 0,-3 0 4,1 0 0,-1-1 0,0 1 0,1 0 0,-1 0 0,0 0 0,0 0 0,0 0 0,0 0 0,-1 0 0,1 0 0,0 0 0,-1 0 0,0 0 0,1 3 0,12 98 358,-13-102-359,0-1 0,0 1 0,0 0-1,1 0 1,-1-1 0,0 1 0,0 0 0,0 0 0,1-1-1,-1 1 1,0 0 0,1-1 0,-1 1 0,1 0-1,-1-1 1,1 1 0,-1-1 0,1 1 0,-1-1 0,1 1-1,-1-1 1,1 1 0,0-1 0,-1 1 0,1-1 0,0 0-1,-1 1 1,2-1 0,0 0 1,-1 0 0,1 0 0,-1 0 1,1-1-1,-1 1 0,1-1 0,-1 1 0,0-1 0,1 1 0,-1-1 0,0 0 1,0 0-1,1 1 0,0-2 0,7-6 32,0 0 0,14-18 0,-21 23-28,22-26 38,-10 11-39,1 0 0,28-24 0,-42 40-12,0 2 0,-1-1 0,1 0 0,1 0 0,-1 0 0,0 0 0,0 1 0,0-1 0,0 0 0,0 1 0,1-1 1,-1 1-1,0-1 0,1 1 0,-1 0 0,0 0 0,1-1 0,-1 1 0,0 0 0,1 0 0,-1 0 0,2 1 0,-2-1-1,0 1 0,0 0 1,0 0-1,0-1 0,-1 1 0,1 0 0,0 0 0,-1 0 0,1 0 1,0 0-1,-1 0 0,1 0 0,-1 0 0,1 0 0,-1 0 1,0 1-1,0-1 0,1 0 0,-1 0 0,0 1 0,1 10-8,-1 0 0,0 0 0,-3 20 0,2-27 21,-7 51-549,8-56 519,0 0-1,0 0 0,0 1 0,0-1 1,0 0-1,0 0 0,0 1 0,0-1 1,0 0-1,-1 0 0,1 0 0,0 1 1,0-1-1,0 0 0,0 0 0,0 0 1,0 1-1,0-1 0,-1 0 0,1 0 1,0 0-1,0 0 0,0 0 0,0 1 1,-1-1-1,1 0 0,0 0 0,0 0 1,0 0-1,-1 0 0,1 0 0,0 0 1,0 0-1,0 0 0,-1 0 0,1 0 1,0 0-1,0 0 0,-1 0 0,1 0 1,0 0-1,0 0 0,0 0 0,-1 0 1,1 0-1,0 0 0,0 0 0,-1 0 1,1 0-1,0 0 0,0 0 0,0-1 1,0 1-1,-1 0 0,1 0 0,0 0 1,0 0-1,0 0 0,0-1 0,-1 1 1,1 0-1,0 0 0,0 0 0,0-1 1,0 1-1,0 0 0,0-1 0,0-5-351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9.5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 0 18396,'-21'30'3779,"16"-25"-3536,1 1 1,0-1-1,1 1 0,-5 7 1,6-9-224,0 0 0,1 0 0,0 0 0,-1 0 1,1 0-1,1 0 0,-1 0 0,0 0 0,1 0 1,0 6-1,1-8-16,-1 0 0,1 0 0,-1 0 0,1-1 0,0 1 0,0 0 0,0 0 0,0-1 0,0 1 1,0 0-1,0-1 0,0 1 0,1-1 0,-1 0 0,1 1 0,-1-1 0,1 0 0,-1 0 0,1 0 0,0 0 0,0 0 1,-1 0-1,4 0 0,10 4-26,0-1 0,32 5 0,-32-7-11,0 1 0,0 0 0,-1 1 1,26 10-1,-36-12 29,-1-1 1,0 1-1,0 0 0,0 0 1,0 1-1,0-1 0,-1 1 1,1-1-1,-1 1 0,0 0 1,1-1-1,-1 1 0,0 1 1,-1-1-1,1 0 0,-1 0 1,1 1-1,-1-1 0,0 0 1,0 1-1,0 0 0,-1-1 1,1 1-1,-1 5 0,0-3 37,-1 0-1,0 0 1,0 0-1,0 0 1,-1 0 0,0 0-1,0 0 1,0 0-1,-1-1 1,0 0-1,0 1 1,0-1-1,-1 0 1,0 0-1,0-1 1,-8 9 0,8-9 32,-1 0 1,0 0 0,1-1 0,-1 1 0,0-1 0,-1 0-1,1 0 1,-1-1 0,1 0 0,-1 0 0,0 0 0,0 0-1,0-1 1,0 0 0,0 0 0,-11-1 0,15 0-57,0 0 0,0 0 0,0 0-1,0-1 1,0 1 0,0-1 0,0 1 0,0-1 0,0 0 0,0 0 0,0 0 0,0 0 0,1 0 0,-1 0 0,0 0 0,1-1 0,-1 1 0,1 0 0,-1-1 0,1 0 0,0 1-1,-1-1 1,1 0 0,0 1 0,0-1 0,0 0 0,1 0 0,-1 0 0,0 0 0,1 0 0,-1 0 0,1 0 0,0 0 0,0 0 0,-1 0 0,1 0 0,1 0 0,-1 0 0,0 0-1,0-1 1,2-2 0,0-4-30,0 1 0,1-1 0,0 0 0,0 1 0,1 0 0,0 0-1,1 0 1,6-8 0,29-34-87,-25 33 202,0-1 0,-1 0 0,-2-1 0,13-23-1,-24 40-50,0 0-1,0 0 0,0-1 0,-1 1 1,1 0-1,0 0 0,-1-1 0,1 1 1,-1 0-1,0-1 0,0 1 0,0 0 1,0-1-1,0 1 0,-2-4 0,2 4-13,-1 1 1,0 0-1,0-1 0,0 1 0,0 0 0,0 0 1,0 0-1,0 0 0,0 0 0,-1 0 0,1 0 1,0 0-1,0 0 0,-1 1 0,1-1 0,-1 0 1,1 1-1,-1-1 0,1 1 0,-1 0 0,1-1 1,-1 1-1,1 0 0,-1 0 0,-1 0 0,-9 0-270,0 0 0,0 1-1,1 0 1,-1 1 0,0 0-1,1 1 1,0 0-1,-19 9 1,30-13-179,6-7-163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31.7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0 20524,'12'16'1769,"-12"10"-1145,-2 4-256,-1 11 664,1 2-320,-1 5-144,0-3-103,3-3-457,-2-5-304,5-8-769,-3-6-95,0-12 832,-3-2-208,-4-8-264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32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3 267 17316,'-1'-15'723,"0"0"0,0 0 0,2 0 0,2-19 0,-2 28-462,1 0 0,-1 0 0,1 0 0,0 0 0,1 0 0,-1 1 0,1-1 0,0 1-1,1-1 1,-1 1 0,1 0 0,0 0 0,5-4 0,3-1-90,0 1 0,1 1 0,0 0 0,0 0 0,0 2-1,1-1 1,0 2 0,1 0 0,22-5 0,-15 5-159,0 1-1,1 1 0,-1 2 1,1 0-1,39 4 1,-57-3-4,0 1 1,0 0-1,0 0 1,0 0 0,-1 1-1,1-1 1,0 1 0,-1 0-1,1 1 1,4 2-1,-7-3 12,0 0-1,0-1 1,-1 1-1,1 0 1,0 0-1,-1 0 0,1 1 1,-1-1-1,0 0 1,0 0-1,0 1 1,0-1-1,0 1 0,0-1 1,0 1-1,-1-1 1,0 1-1,1-1 1,-1 1-1,0 4 0,-1 3 83,-1 1-1,0-1 0,0 0 0,-1 0 1,0-1-1,-1 1 0,0-1 0,-1 1 1,0-1-1,-10 14 0,1-4 143,-1 0 0,0-1 0,-28 24 0,33-32-196,-1-1 0,-1-1 0,-15 10-1,22-15-121,-1-1 1,1 1-1,0-1 0,-1 0 0,1-1 0,-1 1 0,0-1 0,1 0 0,-1 0 1,-10-1-1,14 0 58,0 0 0,-1-1 1,1 1-1,0-1 0,0 0 1,0 0-1,0 0 0,0 0 1,0 0-1,0 0 0,0-1 1,0 1-1,0 0 0,0-1 0,1 0 1,-1 1-1,1-1 0,-1 0 1,1 0-1,0 0 0,0 0 1,0 0-1,0 0 0,-1-2 1,-15-31-288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32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2 19652,'0'0'90,"1"0"-1,-1-1 1,1 1-1,-1 0 1,1 0-1,-1 0 1,1 0-1,-1 0 1,1 0-1,-1 0 1,1 0-1,-1 0 1,1 0-1,-1 0 1,1 0-1,-1 0 1,1 0-1,-1 1 1,1-1-1,-1 0 1,0 0-1,1 0 1,-1 1-1,1-1 1,-1 0-1,0 1 1,1-1-1,-1 0 1,1 1-1,-1-1 1,0 0-1,0 1 1,1-1-1,-1 1 1,0-1-1,0 1 1,1-1-1,-1 1 1,0-1-1,0 1 1,0-1-1,0 1 1,0-1 0,0 1-1,0-1 1,0 1-1,0-1 1,0 1-1,-3 35 1514,1-20-1368,-2 156 620,7-138-1950,8 45-1,-20-91-1210,-3-7 1549</inkml:trace>
  <inkml:trace contextRef="#ctx0" brushRef="#br0" timeOffset="1">1 132 17388,'7'3'1928,"6"1"-1272,9-1-248,3-1 993,13-2-761,2-3-272,3-4-368,1-3 224,-2 1-208,2 2-104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33.3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19444,'2'5'405,"-1"1"-1,1 0 1,-1-1 0,-1 1-1,1 0 1,-1 0 0,0-1-1,0 1 1,-1 0 0,1 0-1,-3 6 1,1 8 110,-5 51 39,4 0-1,7 75 1,-4-138-547,1 0 0,0 0 1,1 0-1,0 0 0,0 0 0,4 9 0,-5-15-6,0 0 1,0 0-1,0 0 1,0-1-1,1 1 1,-1 0-1,0-1 1,1 1-1,-1-1 1,1 0-1,0 1 1,-1-1-1,1 0 1,0 0-1,0 0 1,0 0-1,0 0 1,-1 0-1,1-1 1,1 1-1,-1-1 1,0 1-1,0-1 1,0 0-1,0 0 1,0 0-1,0 0 1,0 0-1,3-1 1,5-1-18,0 0-1,-1-1 1,1 0-1,-1 0 1,0-1 0,14-8-1,53-38-140,-44 28 86,-15 10 28,-6 5-4,0-1 0,0 2 0,0-1 1,16-5-1,-26 11 48,-1 1 1,1 0-1,-1 0 1,1-1-1,-1 1 0,1 0 1,0 0-1,-1 0 1,1 0-1,-1 0 1,1 0-1,-1 0 0,1 0 1,-1 0-1,1 0 1,0 0-1,-1 0 1,1 0-1,-1 0 0,1 0 1,-1 0-1,1 1 1,-1-1-1,1 0 1,-1 0-1,1 1 0,-1-1 1,1 0-1,-1 1 1,0-1-1,1 0 1,-1 1-1,1-1 0,-1 1 1,0-1-1,1 1 1,-1-1-1,0 1 0,0-1 1,1 1-1,-1-1 1,0 1-1,0-1 1,0 1-1,0-1 0,0 1 1,-2 29 135,1-23-98,0 1-8,0-1 23,0 1 1,0 0-1,1-1 0,0 1 1,1 8-1,-1-15-47,0 0 1,0 0-1,0-1 1,1 1-1,-1 0 1,0 0 0,1-1-1,-1 1 1,0 0-1,1-1 1,-1 1-1,1 0 1,-1-1-1,1 1 1,-1-1-1,1 1 1,-1-1-1,1 1 1,-1-1-1,1 1 1,0-1 0,-1 1-1,2-1 1,0 0-1,-1 0 1,1 0 0,-1 0-1,1 0 1,-1 0 0,1 0-1,-1-1 1,1 1-1,-1 0 1,1-1 0,-1 1-1,1-1 1,-1 0 0,1 0-1,-1 1 1,2-3 0,12-8 22,0-1 1,-1-1 0,23-25 0,-22 22-58,0 1-1,24-19 1,-39 33 24,1 1 1,0-1-1,0 0 0,-1 1 0,1-1 1,0 1-1,0-1 0,-1 1 0,1 0 1,0-1-1,0 1 0,0 0 0,0 0 1,0-1-1,0 1 0,-1 0 1,1 0-1,0 0 0,0 0 0,0 0 1,0 0-1,0 0 0,1 1 0,-1 0 5,0-1 0,0 1 0,-1 0 0,1-1 0,-1 1 0,1 0 0,-1 0 0,1 0 0,-1 0 0,1-1 0,-1 1 0,0 0 0,1 0 0,-1 0 0,0 0 0,0 0 0,0 0 0,0 1 0,1 7 48,-1 1 1,-1-1 0,-2 14 0,2-19-25,-10 67 396,12-69-1415,2-7 866,1-1-33,4-1-120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33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42 21245,'-1'36'2160,"-3"-3"-1320,1-7-360,6 0 1369,8-8-633,13-11-568,7-4-256,10-11-584,4-11-264,2-7-872,-3-5 416,-8-7 527,-1 3-239,-10 2-248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34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16 11939,'0'-1'157,"1"0"0,-1 0 1,1 0-1,-1 0 0,1 0 0,0 0 1,-1 1-1,1-1 0,0 0 1,0 0-1,-1 1 0,1-1 1,0 1-1,0-1 0,0 0 1,0 1-1,0 0 0,0-1 1,0 1-1,0-1 0,0 1 1,0 0-1,0 0 0,0 0 1,1 0-1,-1 1-19,0 0 0,0 1 0,0-1 1,0 1-1,-1-1 0,1 1 0,-1-1 0,1 1 0,-1-1 1,1 1-1,-1 0 0,0-1 0,0 1 0,0 0 0,0-1 1,0 1-1,-1 2 0,0 21 835,-1-1-1,-1 1 1,-7 28 0,-26 74 1481,17-65-1384,11-33-724,-69 275 1255,75-288-1755,2-16 149,0 0 0,0 0 0,0 0 0,0 0-1,-1 1 1,1-1 0,0 0 0,0 0 0,0 0 0,0 1 0,0-1 0,0 0 0,0 0-1,0 0 1,0 1 0,0-1 0,0 0 0,0 0 0,0 0 0,0 1 0,0-1-1,0 0 1,0 0 0,0 0 0,1 0 0,-1 1 0,0-1 0,0 0 0,0 0 0,0 0-1,0 1 1,0-1 0,0 0 0,1 0 0,-1 0 0,0 0 0,0 0 0,0 0 0,0 1-1,1-1 1,-1 0 0,0 0 0,0 0 0,1 0 0,9-12-283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52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341 1 5065,'-10'2'53,"1"1"1,-1 0-1,1 1 1,0 0-1,0 0 0,-12 8 1,-14 7 480,23-14-30,-1 0 0,1-1-1,-1-1 1,0 0-1,-20 2 1,-66-2 7343,66-4-2076,61 17-3272,-23-14-2490,1 0 1,-1 0-1,1-1 0,0 0 0,-1 0 1,1-1-1,0 1 0,0-1 1,0 0-1,-1-1 0,1 1 0,0-1 1,-1-1-1,12-2 0,2-4-393,-1 0 0,34-20 0,-30 15-289,-12 8 340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52.5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769 203 15419,'-27'-20'598,"2"-2"0,-38-43 0,54 54-323,-1-1 0,0 2 1,-1-1-1,0 2 0,-25-17 0,32 23-184,0 1 0,-1 0 0,1 0 1,-1 0-1,0 1 0,0-1 0,0 1 0,0 1 0,0-1 0,1 1 0,-1-1 0,0 1 0,0 1 1,0-1-1,0 1 0,0 0 0,0 0 0,0 0 0,0 1 0,1 0 0,-8 3 0,-9 8 143,0 0-1,1 2 0,0 0 0,1 2 0,1 0 1,-23 27-1,36-38-187,-29 32 144,2 0-1,1 2 1,3 1-1,1 2 0,2 0 1,2 2-1,-20 55 0,32-68-117,2-1 0,1 2 0,1-1 0,-3 64 0,9-71-38,1 1 0,2-1 0,0 1 0,2-1 0,1 0 0,16 48 0,-11-45-59,2-1 0,1 0 0,1-1 0,1 0 0,1-2-1,2 0 1,0 0 0,1-2 0,44 39 0,-50-50-23,0-2 0,0 1 0,1-2 0,1 0 0,0-1-1,0 0 1,0-1 0,22 5 0,-23-8 5,-1-1 0,0 0 0,0-1 0,1-1-1,-1 0 1,0-1 0,1 0 0,-1-1 0,0-1 0,0 0 0,17-6-1,-9 0 13,-1 0 0,0-2 0,0-1 0,-1 0 0,0-1 0,-1-1 0,-1-1 0,0 0-1,-1-1 1,-1-1 0,26-37 0,-18 19 108,-1-2-1,-2 0 1,-1-2 0,-2 0-1,17-60 1,-21 54 26,-3-1-1,-2 0 1,-2 0 0,-2-1 0,-2-51-1,-3 67-57,-1 0-1,-2-1 1,-1 1 0,-1 0-1,-2 1 1,-1 0-1,-1 0 1,-21-41 0,25 60-44,-1 0 1,1 1 0,-2 0 0,1 0 0,-2 0-1,1 1 1,-1 0 0,-1 1 0,1 0 0,-22-13-1,24 17-27,0 1-1,1 0 1,-2 0-1,1 1 0,0 0 1,-1 0-1,1 1 1,0-1-1,-1 2 0,0-1 1,1 1-1,-1 0 1,1 1-1,-1-1 0,0 2 1,1-1-1,0 1 1,-1 0-1,-9 4 0,2 2-117,0 0-1,0 1 0,1 1 0,0 0 0,1 1 0,0 0 1,0 1-1,1 0 0,1 1 0,0 1 0,1 0 0,-13 22 0,1 12-289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53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1197 11 12403,'-402'44'1840,"296"-34"-1783,11 1 308,-104 25-1,137-20 330,2 2-1,-102 44 0,154-58-629,-1 0 0,1 1 0,0 0 0,0 0 0,0 1 0,-10 10 0,14-12-41,0 1-1,1 0 1,-1 0 0,1 0-1,0 0 1,1 0-1,-1 1 1,1-1-1,0 1 1,1-1-1,-3 12 1,0 15-7,1 1-1,1 0 1,5 49 0,20 98 68,-14-127-75,3-1 1,1 0 0,3-1 0,27 60 0,-33-92-20,0 0 0,2-1 0,0 0-1,1 0 1,22 23 0,-23-30-1,0 0 0,0-1 0,1-1 0,1 0 0,-1 0 0,1-1 0,1-1 0,19 7 0,-5-5 9,-1-2 0,1-1 0,0-1 0,0-1 0,0-2 0,51-2 0,-3-6 34,101-21-1,-81 8-29,95-32 0,-154 38-35,0-2 0,-1-1 1,0-2-1,-1-1 1,42-31-1,-58 34 37,-1-2-1,0 0 1,-2-1 0,0 0-1,-1-2 1,-1 0-1,-1-1 1,0 0 0,-2-1-1,-1 0 1,-1-1-1,-1 0 1,8-35 0,-8 22 179,-1 0 0,-3 0 0,-1-1 0,-1 0 0,-3 1 1,-1-1-1,-1 0 0,-12-55 0,10 71-36,-2 1-1,0 0 0,-1 0 1,-1 0-1,-1 1 0,-1 1 1,-24-37-1,27 47-127,0 1 0,0 0 0,0 1 0,-1-1 0,0 1 0,0 1 0,-1 0 0,0 0 0,0 0 0,-1 1 0,1 1 0,-1 0 0,0 0 0,0 1 0,0 0 0,-1 0 0,1 1 0,-18-1 0,6 3-212,0 1 0,0 1 0,-1 1-1,1 0 1,1 2 0,-34 11-1,7 2-485,-81 42 0,61-23 130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26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16972,'0'1'159,"1"0"0,0-1 1,-1 1-1,1 0 0,-1 0 1,1 0-1,-1 0 1,1 0-1,-1 0 0,1 0 1,-1-1-1,0 1 0,0 0 1,1 0-1,-1 0 1,0 0-1,0 0 0,0 2 1,0 24 607,0-18-24,1 45-135,3-1 0,2 0 0,3-1-1,21 75 1,-29-123-542,1 1 0,-1-1-1,1 0 1,0 0 0,1 1-1,-1-2 1,0 1 0,1 0-1,4 4 1,-6-7-39,0 0 0,0-1 0,0 1 0,0 0 0,0-1-1,0 1 1,0-1 0,0 0 0,0 1 0,0-1 0,1 0 0,-1 1 0,0-1 0,0 0 0,0 0 0,1 0 0,-1 0 0,0 0 0,0 0 0,0-1-1,1 1 1,-1 0 0,0 0 0,0-1 0,0 1 0,0-1 0,0 1 0,0-1 0,0 0 0,0 1 0,0-1 0,0 0 0,0 0 0,0 0 0,0 1-1,0-1 1,-1 0 0,2-2 0,20-24 408,8-9-56,-28 34-361,1 0 0,-1 0 1,0 0-1,1 0 0,-1 0 0,1 1 0,0-1 1,0 1-1,-1 0 0,1-1 0,5 0 1,-6 2-15,-1 0 1,1 0 0,0 0 0,-1 0 0,1 0 0,-1 1 0,1-1 0,-1 0 0,0 1 0,1 0 0,-1-1 0,1 1 0,-1 0 0,0-1 0,1 1 0,-1 0 0,0 0 0,0 0 0,0 0 0,0 0-1,1 0 1,-2 1 0,1-1 0,0 0 0,1 2 0,3 5 18,-1 0 0,0 0-1,3 10 1,-4-9-2,11 29 60,-12-27-45,2-1 0,0 1 0,0-1 1,1 0-1,7 12 0,-11-21-33,-1-1 1,0 1-1,1-1 0,-1 1 0,1-1 0,0 1 1,-1-1-1,1 1 0,-1-1 0,1 0 0,0 1 1,-1-1-1,1 0 0,0 0 0,-1 1 0,1-1 1,0 0-1,-1 0 0,1 0 0,0 0 0,0 0 1,-1 0-1,1 0 0,0 0 0,-1 0 1,1 0-1,0-1 0,-1 1 0,1 0 0,0 0 1,-1-1-1,1 1 0,0 0 0,-1-1 0,1 1 1,-1 0-1,1-1 0,-1 1 0,1-1 0,-1 1 1,1-1-1,-1 1 0,1-1 0,-1 0 0,1 1 1,-1-1-1,0 0 0,1 0 0,18-34 68,-18 33-64,12-34 51,9-18-10,-20 49-45,0 0 0,1 0 0,0 1 0,0-1 0,0 1 0,1 0-1,7-7 1,-11 11-2,0-1 0,1 1-1,-1 0 1,1-1 0,-1 1-1,1 0 1,-1 0 0,1-1-1,-1 1 1,1 0-1,-1 0 1,1 0 0,-1 0-1,1 0 1,0 0 0,-1 0-1,1 0 1,-1 0 0,1 0-1,-1 0 1,1 0 0,-1 0-1,1 0 1,-1 1 0,1-1-1,-1 0 1,1 0 0,-1 1-1,1-1 1,-1 0-1,1 1 1,-1-1 0,1 0-1,-1 1 1,0-1 0,1 1-1,-1-1 1,0 0 0,1 1-1,-1-1 1,0 1 0,0-1-1,1 1 1,-1-1 0,0 1-1,0-1 1,0 1-1,0 0 1,0-1 0,1 1-1,-1 0 1,7 34 47,-7-31-40,7 109-135,-9-121 71,4-3-44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9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28 17220,'-3'8'2024,"2"-1"-1296,8-4-272,10 0 1289,12-3-849,5-3-176,9-2-440,3-4-240,7 0-552,-2-1-328,-7 3-1241,-7 1 1673,-17 6-312,-5 6-272</inkml:trace>
  <inkml:trace contextRef="#ctx0" brushRef="#br0" timeOffset="1">6 258 15395,'-5'5'2225,"4"-4"-1233,11-7-352,9-5 2353,12-2-1881,4-3-240,8-1-312,4-3-192,3 1-536,0 1-488,-5 1 600,-5 1-144,-9 3-128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27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19316,'-1'1'240,"0"1"0,1 0-1,-1-1 1,1 1 0,0 0 0,-1-1-1,1 1 1,0 0 0,0 0 0,0 2-1,0 3 121,-9 106 1143,8 163 0,2-260-1141,1-22-5,1-27 35,-2-10-171,-3-216-117,-3 232-227,3 22 56,0 16 32,1 9 57,1-1-1,2 1 1,0 0 0,1-1 0,0 1 0,13 36 0,-15-54-15,-1 0 1,1-1-1,0 1 1,-1 0-1,1 0 0,0-1 1,0 1-1,0-1 0,0 1 1,0-1-1,0 1 1,1-1-1,-1 0 0,0 1 1,1-1-1,-1 0 0,1 0 1,2 1-1,-3-2 0,0 0 1,0 0-1,0 0 0,0 0 0,0 0 1,1 0-1,-1 0 0,0 0 1,0 0-1,0-1 0,0 1 0,0 0 1,0-1-1,0 1 0,0-1 0,0 1 1,0-1-1,0 0 0,0 1 0,0-1 1,1-1-1,4-5 21,-1 1 0,1-1 1,-1 0-1,-1 0 0,1-1 0,3-8 0,5-18 51,-1 0-1,9-42 0,-8 26-44,-9 44-49,-2 10-6,-1 12-7,-3 108-12,2 100-286,2-213-79,1-16 141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28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1 16956,'-11'53'2240,"1"0"-1432,0-6-368,4-1 2561,5-10-2737,1-8-384,1-10-472,3-10-400,-2-8 712,-2-3-200,-3-2-233</inkml:trace>
  <inkml:trace contextRef="#ctx0" brushRef="#br0" timeOffset="1">0 203 19628,'6'-6'2057,"10"2"-1225,2-5-336,8-4 1224,3 2-623,5-4-537,2 4-296,-2-2-1088,-1 3 824,-13 3-201,-4 5-127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29.1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19164,'6'110'6405,"38"182"-5218,-43-285-1154,0 0 5,1 1-1,-1-1 1,2 0 0,2 9-1,-4-15-30,-1 0-1,0-1 0,1 1 0,-1 0 1,0 0-1,1-1 0,-1 1 1,1 0-1,-1 0 0,1-1 0,-1 1 1,1-1-1,0 1 0,-1-1 1,1 1-1,0-1 0,-1 1 0,1-1 1,0 1-1,0-1 0,-1 0 1,1 1-1,0-1 0,0 0 0,0 0 1,-1 0-1,1 1 0,0-1 0,0 0 1,0 0-1,0 0 0,-1 0 1,1-1-1,0 1 0,0 0 0,0 0 1,0 0-1,-1-1 0,1 1 1,0 0-1,0-1 0,-1 1 0,1-1 1,0 1-1,-1-1 0,2 0 0,6-6 30,-1-1-1,0 1 0,0-1 1,0-1-1,-1 1 0,7-15 0,-8 15-15,-1 0-1,1 0 0,1 0 0,-1 1 1,1 0-1,1 0 0,-1 0 0,14-10 1,-19 17-19,0-1 1,0 1-1,0-1 1,1 1 0,-1-1-1,0 1 1,0-1 0,0 1-1,0 0 1,0 0 0,0 0-1,1-1 1,-1 1-1,0 0 1,0 1 0,0-1-1,0 0 1,0 0 0,1 0-1,-1 1 1,0-1-1,0 0 1,0 1 0,0-1-1,0 1 1,0-1 0,0 1-1,0 0 1,0-1 0,0 1-1,0 0 1,-1 0-1,1 0 1,0 0 0,0 0-1,-1-1 1,1 1 0,-1 0-1,1 0 1,-1 1-1,1-1 1,0 2 0,2 6 8,0 0 0,0 0 0,-1 1 0,2 10 0,-3-11 0,3 15 14,-3-15-1,1 1 0,0-1 1,0 0-1,5 13 0,-7-22-20,1 1 0,-1-1 0,0 0 0,0 1 0,0-1-1,1 1 1,-1-1 0,0 0 0,0 1 0,1-1 0,-1 0-1,0 1 1,1-1 0,-1 0 0,0 0 0,1 1 0,-1-1 0,1 0-1,-1 0 1,0 0 0,1 1 0,-1-1 0,1 0 0,-1 0 0,1 0-1,-1 0 1,0 0 0,1 0 0,-1 0 0,1 0 0,-1 0-1,1 0 1,-1 0 0,1 0 0,-1 0 0,0-1 0,1 1 0,-1 0-1,1 0 1,-1 0 0,0-1 0,1 1 0,-1 0 0,1 0-1,-1-1 1,0 1 0,0 0 0,1-1 0,-1 1 0,0 0 0,1-1-1,-1 1 1,0-1 0,15-21 58,-14 21-56,39-86 106,8-12-63,-48 98-51,1-1-1,0 0 1,0 0-1,0 1 0,1-1 1,-1 0-1,0 1 1,1 0-1,-1-1 1,1 1-1,-1 0 1,3-2-1,-3 3 3,-1 0-1,1 0 1,-1 0 0,0 0-1,1 0 1,-1 0-1,1 0 1,-1 0-1,0 0 1,1 0-1,-1 0 1,1 0 0,-1 0-1,0 1 1,1-1-1,-1 0 1,0 0-1,1 0 1,-1 1 0,0-1-1,1 0 1,-1 0-1,0 1 1,1-1-1,-1 0 1,0 1-1,0-1 1,0 0 0,1 1-1,-1-1 1,0 0-1,0 1 1,0-1-1,0 1 1,2 6-6,0-1 1,-1 0 0,0 1-1,-1-1 1,1 11-1,0 28-17,-1-12-298,-4 50 0,2-74-466,-1-9 322,-4-13 113,7 12 348,-8-22-429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29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22 22069,'-4'20'525,"0"-1"1,2 0 0,1 1 0,0-1-1,1 1 1,4 21 0,-4-32-323,2 16 53,0 0-1,2-1 1,1 1 0,0-1-1,13 33 1,-17-56-242,-1 0 0,0 0 0,1 0 0,-1 0 0,1 0 0,-1 0 0,1 0 0,-1 0 1,1 0-1,0 0 0,-1-1 0,1 1 0,0 0 0,0 0 0,-1-1 0,1 1 0,0 0 0,0-1 0,0 1 0,0-1 0,1 1 0,-1-1 2,0 0 1,0 0-1,0 0 0,0-1 0,-1 1 0,1 0 0,0-1 0,0 1 0,0 0 0,-1-1 0,1 1 0,0-1 0,0 1 0,-1-1 0,1 1 0,0-1 0,-1 0 1,1 1-1,-1-1 0,1-1 0,5-6 127,-1 0 0,0-1 0,6-16 0,-6 13-35,-1 4-31,68-132 909,-54 111-883,1 0 1,35-41-1,-51 67-108,13-17-845,-11 10 263,-5 10 576,0 0 0,0 0 0,0 0 0,0-1 0,0 1 1,0 0-1,0 0 0,0 0 0,0 0 0,0-1 0,0 1 0,0 0 0,0 0 0,0 0 0,0 0 0,0 0 1,0-1-1,0 1 0,0 0 0,0 0 0,0 0 0,0 0 0,-1 0 0,1 0 0,0-1 0,0 1 0,0 0 1,0 0-1,0 0 0,0 0 0,-1 0 0,1 0 0,0 0 0,0 0 0,0 0 0,0 0 0,0-1 0,-1 1 1,1 0-1,0 0 0,-9 0-384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21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28 16323,'3'-21'3154,"-2"15"-816,-4 15-1037,-22 80-511,-4 0 0,-3-2 0,-72 135 0,102-221-942,1-6 221,1-7-31,6-10-162,3-3-49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22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1 18532,'1'1'186,"0"0"0,0 1 1,0-1-1,0 0 0,0 1 0,0-1 0,0 1 1,-1-1-1,1 1 0,-1-1 0,1 1 0,-1 0 1,0-1-1,1 4 0,0 1 227,33 112 3221,-23-88-3676,2 0 0,0-2 0,31 50 0,-39-72-119,-3-4-36,0 1 1,0 0-1,0-1 0,0 1 1,-1 0-1,1 0 1,-1 0-1,0 0 1,0 0-1,0 0 1,0 0-1,0 0 0,-1 1 1,1-1-1,-1 0 1,0 0-1,0 6 1,-4 2-513</inkml:trace>
  <inkml:trace contextRef="#ctx0" brushRef="#br0" timeOffset="1">11 498 17900,'-10'7'1696,"11"-2"-1040,5-5-192,7-3 929,8-5-321,5-6-312,4 0-104,4-5-168,4 1-80,-3 0-176,1 3-183,-6 3-506,-2 5-391,-11 4 704,-6 2-152,-8 2-136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22.9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 20276,'2'2'153,"-1"-1"-1,1 1 0,-1 0 0,1 0 0,-1 0 0,0 0 1,0 0-1,1 1 0,-2-1 0,1 0 0,0 1 0,0-1 1,-1 0-1,1 1 0,-1 3 0,2 45 600,-2-24-163,28 228 352,-27-250-930,-1-2 3,1 0 0,-1 0 0,1 0 1,-1 0-1,1 0 0,0 0 1,0 0-1,0 0 0,1 0 1,-1 0-1,1 0 0,-1-1 1,3 4-1,-3-6-4,0-1 1,-1 1-1,1-1 0,-1 1 0,1 0 1,-1-1-1,0 0 0,1 1 0,-1-1 1,1 1-1,-1-1 0,0 1 1,0-1-1,1 0 0,-1 1 0,0-1 1,0 0-1,0 1 0,0-1 0,1 0 1,-1 1-1,0-1 0,0 0 0,-1-1 1,2 1 15,1-31 102,-1 0 0,-1 0 0,-1 1 0,-2-1 0,-2 0 0,-14-55 0,17 79-127,0 1 0,0 0 0,-1 0 0,0 0 1,-4-7-1,7 14-1,0 0-1,0 0 1,0 1 0,0-1 0,0 0 0,-1 0 0,1 1 0,0-1 0,0 0 0,0 0 0,0 0 0,0 1 0,0-1-1,0 0 1,0 0 0,-1 0 0,1 1 0,0-1 0,0 0 0,0 0 0,0 0 0,-1 0 0,1 0 0,0 1-1,0-1 1,0 0 0,-1 0 0,1 0 0,0 0 0,0 0 0,0 0 0,-1 0 0,1 0 0,0 0 0,0 0 0,-1 0-1,1 0 1,0 0 0,0 0 0,0 0 0,-1 0 0,1 0 0,0 0 0,0 0 0,-1 0 0,1 0 0,0 0 0,0 0-1,0 0 1,-1-1 0,1 1 0,0 0 0,0 0 0,0 0 0,0 0 0,-1 0 0,1-1 0,0 1 0,0 0-1,0 0 1,0 0 0,0-1 0,0 1 0,-1 0 0,1-1 0,-1 19-20,0-11 18,1 1-1,0 0 0,1 0 0,0 0 0,0-1 1,1 1-1,0 0 0,0-1 0,1 1 1,-1-1-1,2 0 0,4 9 0,-7-15 6,-1-1-1,1 1 0,-1-1 1,0 1-1,1-1 0,-1 0 1,1 1-1,-1-1 1,1 1-1,-1-1 0,1 0 1,-1 0-1,1 1 0,0-1 1,-1 0-1,1 0 0,-1 0 1,1 0-1,0 1 1,-1-1-1,1 0 0,-1 0 1,1 0-1,0 0 0,-1 0 1,1-1-1,0 1 1,1-1 3,-1 1 1,1-1-1,-1 0 1,1 0-1,-1 0 1,0 0-1,0 0 1,1 0-1,-1 0 1,1-2-1,21-33 134,-9 4 22,16-56 1,5-13 29,-28 90-169,0 11-7,-6 2-14,0-1 0,0 1 0,0-1-1,0 1 1,0-1 0,0 1 0,0 0 0,-1 0 0,1-1-1,0 4 1,9 50 16,26 209-184,-35-256-596,-1-9-121,-2-11 119,2 4 264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23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0 419 19780,'0'1'61,"1"-1"0,-1 0 0,0 1 0,0-1 0,1 0 0,-1 1 0,0-1 0,0 0 0,1 0 0,-1 0 0,0 1 0,1-1 0,-1 0 0,0 0 0,1 0 0,-1 0 0,0 0 0,1 1 0,-1-1 0,1 0 0,-1 0 0,0 0 0,1 0-1,-1 0 1,0 0 0,1 0 0,-1 0 0,1 0 0,-1-1 0,0 1 0,1 0 0,-1 0 0,1 0 0,16-9 228,-10 5 18,206-114 2566,75-39-2007,-205 117-819,138-47 0,-212 85-18,7-3-295,-16 4-313,-9 2-487,-15 3 348,11-2 249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24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0 267 19772,'1'-1'104,"-1"0"1,0 0-1,1 0 0,-1 0 0,1 0 0,-1 0 1,1 0-1,-1 0 0,1 0 0,0 0 0,0 0 0,-1 1 1,1-1-1,0 0 0,0 0 0,0 1 0,0-1 1,0 1-1,0-1 0,2 0 0,-3 1-41,1 0 0,0 0 0,0 1 0,-1-1 0,1 0 0,0 0 0,-1 1 0,1-1 0,0 1 0,-1-1 0,1 1 0,0-1 0,-1 1 0,1-1 0,-1 1 0,1-1 0,-1 1 0,1 0 0,-1-1 0,0 1 0,1 0 0,-1 0 0,5 9 237,-1 1 0,-1-1-1,4 14 1,-6-17-264,13 51 101,-3 1 0,-2 0 0,0 65 0,-10-108 88,-2-32-73,-11-324 373,13 229-535,1 84-2,13 58-16,-12-26 24,7 21-20,12 25 1,-18-45 24,1-1 0,-1 1 0,1-1 0,1 0 1,-1 0-1,1-1 0,-1 1 0,1-1 0,1 1 1,-1-1-1,6 4 0,-8-8 7,-1 1 0,1 0 0,0 0-1,0-1 1,0 1 0,0-1 0,0 1 0,0-1 0,0 0 0,0 0 0,0 0-1,1 0 1,-1 0 0,0 0 0,0-1 0,0 1 0,0-1 0,0 1-1,0-1 1,-1 0 0,1 0 0,0 0 0,0 0 0,0 0 0,-1 0 0,1-1-1,-1 1 1,1 0 0,-1-1 0,3-2 0,4-5 40,0 0 0,-1-1-1,11-19 1,-18 28-47,65-137 314,-24 46-182,-41 91-133,0 0-1,1 0 0,-1 0 1,1 0-1,-1 0 1,1 0-1,-1 0 1,1 0-1,0 0 0,0 0 1,-1 0-1,1 0 1,0 1-1,0-1 1,0 0-1,0 1 0,1-2 1,-1 2 0,-1 0 0,1 1 0,-1-1-1,1 0 1,-1 0 0,0 0 0,1 1 0,-1-1 0,1 0 0,-1 0 0,0 1 0,1-1-1,-1 0 1,0 1 0,1-1 0,-1 1 0,0-1 0,0 0 0,1 1 0,-1-1 0,0 1-1,0-1 1,0 1 0,1-1 0,-1 1 0,0-1 0,0 1 0,7 45-3,-5-9-53,5 60-159,25 136-1,-31-232 140,6 26-625,-1-16 404,-6-11 290,0 0 0,0 1 0,0-1 0,0 0 0,0 0 0,0 0 0,0 0 0,1 0 0,-1 0 0,0 0 0,0 1 0,0-1 0,0 0 0,1 0 0,-1 0 0,0 0 0,0 0 0,0 0 0,0 0 0,1 0 0,-1 0-1,0 0 1,0 0 0,0 0 0,0 0 0,1 0 0,-1 0 0,0 0 0,0 0 0,0 0 0,0 0 0,1 0 0,-1 0 0,0 0 0,0-1 0,0 1 0,0 0 0,1 0 0,-1 0 0,0 0 0,0 0 0,6-9-359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25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15675,'1'-4'1825,"2"1"-1121,0 9-328,0 12 2016,1 8-1647,3 9-441,5 3-72,3 7-168,3 1-72,2-5-240,-3-2-200,0-8-289,-4-6-151,-4-9-560,-9-6 1032,-8-9-320,-6-2-200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28.6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129 130 19148,'-2'-1'111,"1"0"1,-1 0-1,1 0 0,-1 0 0,1 0 0,0 0 1,0 0-1,-1 0 0,1 0 0,0-1 1,0 1-1,0 0 0,0-1 0,0 1 0,1-1 1,-1 1-1,0-1 0,1 0 0,-1 1 1,1-1-1,-1 0 0,1 1 0,0-1 0,0 0 1,-1 1-1,1-1 0,1 0 0,-1 1 1,0-1-1,0 0 0,1 0 0,-1 1 0,1-1 1,-1 1-1,1-1 0,-1 0 0,1 1 0,2-3 1,3-6 76,0 1 0,1 0 0,0 0 1,14-12-1,-19 19-202,-2 1 11,1 1 1,0-1-1,0 0 0,0 0 1,-1 0-1,1 0 0,0 1 0,0-1 1,0 1-1,0-1 0,1 0 1,-1 1-1,0 0 0,0-1 0,0 1 1,1-1-1,-1 2 3,-1-1 1,1 0-1,-1 0 0,0 0 1,1 0-1,-1 1 0,0-1 1,1 0-1,-1 1 0,0-1 0,0 0 1,1 0-1,-1 1 0,0-1 1,0 0-1,1 1 0,-1-1 1,0 1-1,0-1 0,0 0 1,0 1-1,0-1 0,1 0 1,-1 1-1,0-1 0,0 1 1,0-1-1,0 0 0,0 1 1,0 5 22,-1-1 0,1 1 0,-1-1 0,0 0 0,-2 8 0,-19 49 540,-35 69 1,-12 33 406,67-156-928,-22 70 287,22-70-302,1 0 1,0 0-1,0 0 0,0 0 1,1 0-1,1 0 0,1 13 1,-2-19-64,0 0 0,1-1 0,-1 1 0,1-1 0,-1 1 0,1-1 0,0 1 0,-1-1 0,1 1 0,0-1 0,0 0 0,0 1 0,0-1 0,0 0 0,0 0 0,1 0 0,-1 1 0,0-2 0,0 1 0,1 0 0,-1 0 0,1 0 0,-1 0 0,1-1 1,-1 1-1,1-1 0,-1 1 0,1-1 0,0 0 0,-1 1 0,1-1 0,-1 0 0,1 0 0,0 0 0,-1 0 0,4-1 0,2-1-144,0 1 0,0-2 0,0 1 0,0 0 0,-1-1 1,1-1-1,6-3 0,14-11-359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25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90 16412,'0'-3'1864,"6"1"-1184,4 4-168,4-1 984,9-2-487,6-4-241,9-3-144,5-2-24,2-5-496,-1 0-464,-4-1 384,-7 3-72,-21 9-152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27.0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40 14907,'6'-10'1358,"-4"8"-1096,-1-1 1,1 1 0,-1 0 0,0-1-1,0 1 1,0-1 0,0 1 0,-1-1-1,2-4 1,-6 12 3212,-13 29-2552,-113 308-269,127-333-740,3-7 29,0-1 0,-1 1 0,1 0 0,-1-1 0,1 1 0,-1-1 0,0 1 0,0-1 0,0 1 0,0-1 0,0 1 0,0-1 0,0 0 1,-3 3-1,4-4 34,0 0-1,0 0 1,0 0 0,0-1 0,0 1 0,-1 0 0,1 0 0,0 0 0,0 0 0,0 0 0,0 0 0,0 0 0,0 0-1,-1 0 1,1 0 0,0 0 0,0 0 0,0 0 0,0-1 0,0 1 0,0 0 0,0 0 0,0 0 0,0 0 0,-1 0-1,1 0 1,0 0 0,0-1 0,0 1 0,0 0 0,0 0 0,0 0 0,0 0 0,0 0 0,0-1 0,0 1 0,0 0-1,0 0 1,0 0 0,0 0 0,0 0 0,0 0 0,0-1 0,0 1 0,0 0 0,0 0 0,1 0 0,-1 0 0,0 0 0,0 0-1,0-1 1,1-19-1050,2 1 1,6-31-1,-4 29 615,6-32-665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27.5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5 14187,'11'-5'1888,"-1"8"-1079,-5 16-241,0 8 1072,0 9-488,-1 5-143,3 7-233,2-1-120,-1-6-344,4-2-208,-2-12-424,0-5-160,-3-11-480,-1-6 1080,-6-8-400,-7-4-153,-11-5-63</inkml:trace>
  <inkml:trace contextRef="#ctx0" brushRef="#br0" timeOffset="1">1 364 17476,'0'19'1624,"1"-3"-1064,3-3-208,9-5 664,7-4-151,8-6-297,3-8-112,8-9-152,1-3-80,2-1-368,-4-2-272,0 3-536,-6 2 440,-4 6 288,-7-1-193,-2 5-175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28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 17492,'-3'25'1550,"1"0"0,1 33 0,1-49-1391,1 0-1,0 1 0,1-1 1,0 0-1,0 1 0,1-1 0,0 0 1,0-1-1,6 11 0,-8-18-138,-1 0 0,1 0 0,-1 0 0,1 0 0,0 0 0,0 0 0,-1 0 0,1 0 0,0 0 0,0 0 0,0 0 0,0-1 0,0 1 0,0 0 0,0-1 0,0 1 0,0-1 0,0 1 0,0-1 0,1 1 0,-1-1 0,0 0 0,0 1 0,0-1 0,1 0 0,-1 0 0,0 0 0,0 0 0,1 0 0,-1 0 0,0-1 0,0 1 0,0 0 0,1-1 0,-1 1 0,0 0 0,0-1 0,0 1 0,0-1 0,0 0 0,0 1 0,0-1 0,0 0 0,0 0 0,0 0-1,0 0 1,0 1 0,0-3 1,7-5 149,-1-1 1,-1 0 0,1 0 0,5-13 0,-10 19-123,8-14 235,5-9 370,-1 0 0,14-38 0,-28 63-687,0 1 1,1-1-1,-1 0 1,0 0-1,0 0 1,0 1-1,0-1 1,0 0 0,0 0-1,0 0 1,0 1-1,-1-1 1,1 0-1,0 0 1,0 1-1,-1-1 1,1 0 0,0 0-1,-1 1 1,1-1-1,-1 0 1,1 1-1,-1-1 1,1 0-1,-1 1 1,1-1 0,-1 1-1,0-1 1,1 1-1,-1-1 1,0 1-1,1 0 1,-1-1-1,0 1 1,0 0 0,1-1-1,-1 1 1,0 0-1,0 0 1,0 0-1,1 0 1,-1 0-1,0 0 1,0 0 0,0 0-1,1 0 1,-1 0-1,0 0 1,0 0-1,0 1 1,1-1-1,-1 0 1,0 1 0,0-1-1,1 0 1,-1 1-1,0-1 1,1 1-1,-1-1 1,1 1-1,-1-1 1,0 2-1,-8 9-380,0 3-116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28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1 308 20220,'36'-11'2032,"48"-21"0,-59 22-1719,299-138 598,-167 73-971,-145 69-12,-5 2-67,0 1 0,0-1 1,0 2-1,0-1 0,0 1 1,1 0-1,-1 0 0,1 1 1,-1 0-1,10 0 0,-17 1 119,0 0-1,1-1 0,-1 1 0,0 0 1,0 0-1,0 0 0,1 0 0,-1 0 1,0 0-1,0 0 0,0 0 0,1 0 1,-1 0-1,0 0 0,0 0 0,0 0 1,0 0-1,1 0 0,-1 1 0,0-1 1,0 0-1,0 0 0,1 0 0,-1 0 1,0 0-1,0 0 0,0 0 0,0 1 1,0-1-1,1 0 0,-1 0 0,0 0 1,0 0-1,0 0 0,0 1 0,0-1 1,0 0-1,0 0 0,0 0 0,0 0 1,0 1-1,0-1 0,0 0 0,1 0 1,-1 0-1,0 1 0,0-1 0,0 0 1,-1 0-1,1 0 0,0 1 0,0-1 1,0 0-1,-11 6-547,-3-5 35</inkml:trace>
  <inkml:trace contextRef="#ctx0" brushRef="#br0" timeOffset="1">274 447 16099,'10'17'924,"0"0"-1,-2 0 0,0 0 0,-1 1 0,-1 0 0,7 34 0,6 14-374,-9-36-360,44 119 396,-53-147-567,-1-1 0,1 1 0,0 0 0,0-1 0,0 1 0,0 0 0,0-1 0,0 1 0,0-1 0,0 1 0,1-1 0,-1 0 0,0 0 0,1 1 0,-1-1 0,1 0 0,0 0 0,1 1 0,-2-2-1,0 0 0,-1 0-1,1 0 1,0 0 0,-1 0 0,1 0 0,0-1 0,-1 1 0,1 0 0,-1 0 0,1 0 0,0-1 0,-1 1 0,1 0 0,-1-1 0,1 1 0,-1 0 0,1-1 0,-1 1 0,1-1 0,12-19 320,-2-13 142,-1 0 1,9-54-1,-9 36-64,7-37 166,20-78-161,-35 156-2012,-6 13 701,4-3 866,-4 3-523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29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 20044,'-1'7'1473,"7"-7"-1121,2 2-120,11-4 528,5-2-200,9-3-248,7-2-112,8-1-368,-1 0-264,0 1-592,-2 2-104,-19 7 783,-12 0-255,-15 9-240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29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89 16179,'3'7'1857,"9"-2"-1193,5-7-224,7-1 1288,12-5-999,4-2-249,9-3-768,0-3 1232,2 2-824,-3-3-32,-4-1-96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0.2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186 35 15179,'9'-4'1019,"6"-3"1163,-15 8-2123,0-1 0,0 0 0,1 0 0,-1 0 0,0 0 0,1 0 1,-1 0-1,0 1 0,0-1 0,1 0 0,-1 0 0,0 0 0,0 1 0,0-1 0,1 0 0,-1 0 1,0 1-1,0-1 0,0 0 0,0 0 0,1 1 0,-1-1 0,0 0 0,0 1 0,0-1 0,0 0 0,0 0 1,0 1-1,0-1 0,0 0 0,0 1 0,0-1 0,0 0 0,0 1 0,0-1 0,0 0 0,0 1 1,0-1-1,-1 0 0,1 0 0,0 1 0,0-1 0,0 0 0,0 0 0,0 1 0,-1-1 0,1 0 1,-15 45 834,-2-1 0,-39 74 1,37-81-770,12-23-135,-11 22-285,-1-1 0,-24 34 0,42-68 252,1 0 1,-1 0-1,1-1 0,-1 1 0,0 0 1,0 0-1,1 0 0,-1-1 0,0 1 0,0 0 1,0-1-1,0 1 0,0-1 0,-1 1 0,2-1 25,-1 0 0,1 0 0,0 0-1,-1 0 1,1 0 0,0 0 0,0 0-1,-1 0 1,1-1 0,0 1 0,0 0-1,-1 0 1,1 0 0,0 0 0,0-1-1,0 1 1,0 0 0,-1 0 0,1-1-1,0 1 1,0 0 0,0 0 0,0-1-1,0 1 1,-1 0 0,1 0 0,0-1-1,0 1 1,0 0 0,0-1 0,0 1-1,0-1 1,1-35-613,5-4 108</inkml:trace>
  <inkml:trace contextRef="#ctx0" brushRef="#br0" timeOffset="1">235 1 15539,'3'29'1561,"-3"4"-1145,0 8-160,0 5 600,3 3-352,3 1-40,4-9-248,1-6-152,5-7-192,-2-5-136,-1-4-360,-3-5 64,-7-4 352,-1 0-136,-11 0-88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0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0 608 17804,'3'0'1448,"11"2"-888,7-2-176,10-3 641,5-3-329,7-4-216,4-4-80,3-5-544,-1-2-392,-3-4 480,-9-1-136,-2-6-128</inkml:trace>
  <inkml:trace contextRef="#ctx0" brushRef="#br0" timeOffset="1">523 104 16596,'-4'18'1704,"3"4"-1216,-4 8-240,3 3 1240,0 6-1136,2 1-135,3-1-378,1-4-207,2-5-232,0-2-1752,-2-13 1952,-1-3-288,-2-11-329</inkml:trace>
  <inkml:trace contextRef="#ctx0" brushRef="#br0" timeOffset="2">384 171 18588,'2'-7'347,"1"0"-1,-1 0 1,1 0-1,0 0 1,1 0-1,0 1 1,0-1 0,0 1-1,1 0 1,5-6-1,-1 4-90,0 1 1,0 0-1,0 0 0,1 1 0,20-10 0,-13 9-168,0 0-1,1 0 1,-1 2 0,24-5-1,-34 9-85,0 0-1,0 0 1,0 0 0,0 1-1,0 0 1,0 0 0,0 1-1,0 0 1,0 0 0,0 1-1,0 0 1,-1 0 0,1 1-1,7 3 1,-12-4 17,0-1 0,1 1 0,-1 0 0,0 0 0,0 0 0,-1 0 0,1 0 0,0 0 0,-1 1 0,1-1 0,-1 1 0,0-1 0,1 1 0,-1-1 0,0 1 0,-1 0 0,1 0 0,-1-1 0,1 1 0,-1 0 0,0 0 0,0-1 0,0 1 0,0 0 0,0 0 0,-1 0 0,1-1 0,-1 1 0,0 0 0,-1 3 0,-1 4 110,-2 0-1,1 1 1,-1-1-1,-1-1 0,1 1 1,-10 11-1,2-6 120,0 0-1,0-1 0,-21 17 1,28-26-310,-1 0 1,0 0-1,-1 0 1,1-1-1,-1 0 1,1-1-1,-1 1 1,0-2 0,0 1-1,-11 1 1,17-3-44,0-1 1,0 0 0,1 0 0,-1 0 0,0 0-1,0 0 1,0 0 0,0-1 0,0 1 0,0-1 0,-3 0-1,5 0 75,-1 1 1,0-1-1,0 0 0,0 1 0,1-1 0,-1 0 0,0 1 0,1-1 0,-1 0 0,0 0 0,1 0 0,-1 0 0,1 0 1,-1 0-1,1 1 0,0-1 0,-1 0 0,1 0 0,0 0 0,0 0 0,0-2 0,-1-14-578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1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1 276 18076,'0'1'86,"0"0"1,1 0-1,-1 0 0,1-1 1,-1 1-1,1 0 0,-1 0 1,1-1-1,-1 1 0,1 0 1,0-1-1,-1 1 0,1 0 1,0-1-1,-1 1 0,1-1 0,0 1 1,0-1-1,0 0 0,0 1 1,-1-1-1,1 0 0,0 0 1,0 1-1,0-1 0,0 0 1,0 0-1,0 0 0,0 0 1,-1 0-1,1 0 0,0 0 1,2-1-1,34-9 975,-32 8-690,285-120 3217,-201 79-3401,182-58 1,-268 100-201,4-1-78,0 0 0,0 0 0,0 0 0,1 1 0,-1 0 0,1 1 0,-1-1 0,1 1 0,11 2 0,-19-2 74,1 0 0,-1 0 0,0 0 0,1 0 1,-1 0-1,0 0 0,1 0 0,-1 1 0,0-1 1,1 0-1,-1 0 0,0 0 0,1 0 0,-1 0 0,0 1 1,0-1-1,1 0 0,-1 0 0,0 1 0,0-1 0,1 0 1,-1 0-1,0 1 0,0-1 0,1 0 0,-1 0 1,0 1-1,0-1 0,0 0 0,0 1 0,0-1 0,0 0 1,0 1-1,0-1 0,1 0 0,-1 1 0,0-1 0,0 0 1,0 1-1,0-1 0,-1 0 0,1 1 0,0-1 1,0 0-1,0 1 0,0-1 0,0 0 0,0 1 0,0-1 1,-1 0-1,1 1 0,0-1 0,0 0 0,0 0 0,-1 1 1,1-1-1,0 0 0,0 0 0,-1 0 0,1 1 1,0-1-1,-1 0 0,1 0 0,-1 0 0,-20 13 105,-3-2-282,-2-1 20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08.8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6 174 12851,'4'12'1695,"-4"-10"-1417,0-1 0,1 1 0,-1-1 0,1 1 0,-1-1 0,1 1 0,0-1 0,-1 0 0,1 0 0,0 1 0,2 1 0,-3-3-210,1 0 0,0 1 0,0-1 0,0 0-1,0 0 1,0 0 0,0 0 0,0 1 0,0-1 0,0-1-1,-1 1 1,1 0 0,0 0 0,0 0 0,0 0-1,0-1 1,0 1 0,0 0 0,0-1 0,-1 1-1,1-1 1,0 1 0,0-1 0,-1 1 0,2-1 0,3-3 56,0 1 0,0-1 0,0 0 0,-1-1 0,1 1 0,-1-1 1,0 1-1,-1-1 0,1 0 0,-1-1 0,0 1 0,0-1 1,0 1-1,-1-1 0,3-10 0,-4 12-93,0-1-1,0 0 1,0 0 0,-1 0 0,0 0-1,0 0 1,0 0 0,0 0-1,-1 1 1,0-1 0,0 0-1,0 0 1,0 0 0,-1 1 0,0-1-1,0 1 1,0-1 0,-1 1-1,1 0 1,-4-4 0,5 7-29,1 0-1,-1 0 1,0 0 0,0 0 0,1 1-1,-1-1 1,0 0 0,0 1 0,0-1 0,1 1-1,-1-1 1,0 1 0,0-1 0,0 1-1,0-1 1,0 1 0,0 0 0,0 0-1,0-1 1,0 1 0,0 0 0,0 0 0,0 0-1,0 0 1,0 0 0,-2 1 0,1 0-2,0-1 1,0 1 0,1 0-1,-1 1 1,1-1 0,-1 0-1,0 0 1,1 1 0,0-1-1,-1 1 1,1-1 0,-2 4-1,-2 3-2,1 0-1,0 0 0,1 1 0,0-1 1,-3 11-1,2-2 0,1 0 0,-1 20 0,4-32 3,0 0 1,0 0 0,0 0-1,1 0 1,-1 0-1,1 0 1,0 0 0,1 0-1,-1 0 1,1 0-1,0-1 1,3 6-1,-4-9 0,1 1 1,-1 0-1,1-1 0,0 1 0,-1-1 0,1 1 0,0-1 0,0 0 0,0 0 0,0 0 0,0 0 0,0 0 0,0 0 0,1-1 0,-1 1 0,0-1 0,0 1 0,1-1 0,-1 0 0,0 0 1,0 0-1,1 0 0,-1 0 0,0-1 0,0 1 0,1-1 0,-1 1 0,4-3 0,3 0 0,-1 0 0,1-1 0,-1-1 0,1 1 0,11-10 0,47-42 5,-67 56-6,1-1-1,-1 1 1,0-1-1,1 1 0,-1 0 1,0-1-1,1 1 1,-1 0-1,0-1 1,1 1-1,-1 0 1,1 0-1,-1-1 1,1 1-1,-1 0 1,1 0-1,-1 0 1,1 0-1,-1-1 1,1 1-1,-1 0 1,1 0-1,-1 0 1,0 0-1,1 0 0,-1 0 1,1 0-1,-1 1 1,1-1-1,-1 0 1,1 0-1,0 0 1,7 15-40,-8-13 38,1-1 1,-1 0 0,0 1 0,1-1-1,-1 0 1,1 0 0,-1 0-1,1 1 1,0-1 0,0 0 0,-1 0-1,1 0 1,0 0 0,0 0-1,0 0 1,0 0 0,0-1 0,0 1-1,0 0 1,0-1 0,1 1-1,1 0 1,0 0 4,1-1 1,-1-1-1,1 1 1,-1 0-1,0-1 0,1 0 1,-1 0-1,1 0 1,-1 0-1,0 0 0,5-4 1,36-23-13,-24 15-17,4-3-20,-15 10 10,0-1 0,0 2-1,1-1 1,0 1 0,0 1-1,19-6 1,-28 9 30,1 1 0,-1 0 0,0 0 0,1 0 0,-1 0 0,0 0 0,0 0 0,1 0 0,-1 0 0,0 0 0,1 1 0,-1-1 0,0 1 0,0-1 0,0 1 0,1-1 0,-1 1 0,0-1-1,0 1 1,0 0 0,0 0 0,0 0 0,0 0 0,0-1 0,0 1 0,-1 0 0,1 1 0,0-1 0,-1 0 0,1 0 0,0 0 0,-1 0 0,1 0 0,-1 1 0,0-1 0,1 0 0,-1 0 0,0 1 0,0-1 0,0 2 0,2 8 36,-2 1 0,1-1 1,-3 21-1,1-11 66,1-19-79,0 1 0,0-1 1,0 1-1,1-1 0,-1 1 0,1-1 0,-1 0 0,1 1 1,0-1-1,0 1 0,2 1 0,-3-3-19,0-1-1,0 1 1,1-1-1,-1 0 1,0 1 0,1-1-1,-1 0 1,1 1-1,-1-1 1,0 0 0,1 0-1,-1 1 1,1-1-1,-1 0 1,1 0-1,-1 0 1,1 0 0,-1 0-1,1 0 1,-1 1-1,1-1 1,0 0 0,0-1-37,1 1 1,-1-1 0,0 1 0,0-1 0,0 1 0,0-1 0,0 1 0,0-1-1,1 0 1,-2 0 0,1 1 0,0-1 0,1-1 0,4-4-173,-1-1 1,0 0-1,-1 0 0,0 0 1,7-14-1,1-4-172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29.0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 0 14867,'0'0'96,"-1"0"-1,0 0 1,1 0-1,-1 0 1,0 0 0,0 0-1,1 0 1,-1 1-1,1-1 1,-1 0-1,0 0 1,1 1 0,-1-1-1,0 0 1,1 1-1,-1-1 1,1 0-1,-1 1 1,1-1 0,-1 1-1,1-1 1,-1 1-1,1-1 1,-1 1 0,-15 15 483,11-9-381,1 0 0,0 1-1,0-1 1,0 1 0,1 0 0,0 0 0,1 0 0,0 0-1,0 0 1,1 1 0,0-1 0,0 1 0,1-1 0,1 11-1,-1-10-202,1-1-1,0 1 1,0-1-1,1 0 0,0 1 1,1-1-1,0 0 0,0 0 1,0 0-1,1-1 1,0 1-1,1-1 0,0 0 1,6 7-1,-10-13 39,0 1-1,0-1 0,0 0 1,0 0-1,1 0 1,-1 0-1,0 0 0,1 0 1,-1 0-1,1 0 1,-1 0-1,1 0 0,0-1 1,-1 1-1,1-1 1,-1 1-1,1-1 1,0 0-1,-1 0 0,1 0 1,0 0-1,0 0 1,-1 0-1,1 0 0,0 0 1,-1 0-1,1-1 1,0 1-1,-1-1 0,1 0 1,-1 1-1,1-1 1,-1 0-1,1 0 1,-1 0-1,1 0 0,-1 0 1,0 0-1,0 0 1,1 0-1,-1-1 0,0 1 1,1-2-1,2-3 164,0 0 1,0 0-1,0-1 0,-1 0 0,0 0 0,0 0 0,-1 0 0,2-11 0,-2 9 18,-1 0-1,0 0 0,-1 0 0,0 0 1,0 0-1,-1 0 0,0 0 1,-1 0-1,0 0 0,0 0 0,-8-16 1,8 21-255,0 0 1,0-1 0,-1 1-1,1 0 1,-1 0 0,0 1-1,0-1 1,-1 1 0,1-1-1,-1 1 1,0 0 0,0 0-1,0 1 1,0-1 0,0 1-1,0 0 1,-1 0 0,1 0-1,-1 1 1,1-1 0,-1 1-1,0 0 1,1 1 0,-6-1-1,9 1-26,0-1 0,0 1 0,-1 0 0,1 0 0,0 0 0,0 0 0,0 0 0,0 0 0,0 1-1,0-1 1,0 0 0,0 1 0,0-1 0,0 0 0,0 1 0,1-1 0,-1 1 0,0-1 0,0 1-1,0 0 1,0-1 0,1 1 0,-1 0 0,0 0 0,1-1 0,-1 1 0,0 0 0,1 0 0,-1 0 0,1 0-1,-1 1 1,-2 8-658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1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170 168 19932,'14'-8'1993,"-3"3"-1457,-1 13-248,-1 7 1064,-2 14-672,0 5-176,-1 12-384,-2 2-88,-2-3-304,-2-2-208,-2-8-360,0-8-184,-7-14-568,-4-10 1079,-4-16-279,-6-9-208</inkml:trace>
  <inkml:trace contextRef="#ctx0" brushRef="#br0" timeOffset="1.01">0 181 19156,'26'-25'1134,"0"1"-1,2 1 0,53-35 1,-68 51-1055,0 0 1,0 1 0,0 0-1,1 1 1,0 0 0,0 1-1,0 0 1,0 2 0,1-1-1,-1 2 1,1 0 0,15 1-1,-26 0-81,1 1 0,-1 0 0,1 0 0,-1 0 0,0 0 0,1 0 0,-1 1 0,0 0 0,0 0 0,0 0 0,0 0 0,0 1-1,-1 0 1,1-1 0,4 6 0,-6-6 18,-1 0 0,1 1 0,-1-1-1,1 1 1,-1-1 0,0 1 0,0 0 0,0 0-1,0-1 1,0 1 0,0 0 0,-1 0 0,0 0-1,1 0 1,-1 0 0,0-1 0,-1 1-1,1 0 1,0 0 0,-1 0 0,0 0 0,1 0-1,-1-1 1,0 1 0,-2 3 0,0 0 77,-1 1 1,0-1 0,0 1-1,0-1 1,-1-1 0,0 1-1,0 0 1,-1-1 0,1 0-1,-1-1 1,0 1 0,0-1-1,-1 0 1,1-1 0,-1 1-1,-12 3 1,2-1-99,0-1 1,1-1-1,-1-1 0,-1-1 0,1 0 0,-20-1 1,-2-7 328,42 6-464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2.4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20044,'4'0'1601,"1"10"-1145,-5 10-216,1 10 1072,2 3-744,3 5-408,2 4-184,2 1-504,3-4-280,0-9-416,-3-7-585,-3-15 1273,-5-3-384,-6-7-280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2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 16788,'3'-1'1824,"13"4"-992,3-1-320,8 1 1321,10-3-793,7-3-848,7-7 1384,2-4-1264,0-5 24,-5-3-112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3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57 16836,'3'-3'776,"12"-9"778,-15 12-1500,0-1-1,0 1 1,0 0 0,1 0 0,-1 0-1,0 0 1,0 0 0,0 0 0,1 0-1,-1-1 1,0 1 0,0 0 0,0 0-1,1 0 1,-1 0 0,0 0 0,0 0 0,1 0-1,-1 0 1,0 0 0,0 0 0,0 0-1,1 1 1,-1-1 0,0 0 0,0 0-1,0 0 1,1 0 0,-1 0 0,0 0-1,0 0 1,0 0 0,1 1 0,-1-1-1,0 0 1,0 0 0,0 0 0,0 0-1,0 1 1,0-1 0,1 0 0,-1 0-1,0 0 1,0 1 0,0-1 0,0 0-1,0 0 1,0 0 0,0 1 0,0-1-1,0 0 1,0 0 0,0 1 0,0-1-1,0 0 1,0 0 0,0 0 0,0 1 0,0-1-1,0 0 1,0 0 0,0 0 0,0 1-1,0-1 1,-1 0 0,1 0 0,0 0-1,0 1 1,0-1 0,-10 48 767,-23 68 1,9-38-794,-18 72-149,43-182-1617,19-60 1087,-6 37 166</inkml:trace>
  <inkml:trace contextRef="#ctx0" brushRef="#br0" timeOffset="1">170 1 14515,'8'4'1584,"-8"15"-815,-3 2-281,-1 11 824,-2 4-288,3 7-240,1 1-79,4-4-417,6-1-248,7-5-408,4-4-217,4-5-79,-2-8 448,-2-3-168,-10-2-168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3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13 158 14907,'-11'-6'2009,"9"5"-1089,5-1-352,12 1 2489,7-3-1841,16-1-488,3-2-160,12-4-240,2-1-120,1-5-520,-3 0-432,-10-3 648,0-6-128,-10-3-176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4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63 16692,'4'10'2256,"13"49"793,-12-38-2323,0-1 0,17 38 1,-21-57-719,-1 1 0,1-1 1,0 1-1,0-1 0,0 1 1,0-1-1,0 0 0,0 0 1,0 1-1,0-1 0,0 0 1,0 0-1,1 0 0,-1 0 1,0 0-1,1-1 0,-1 1 0,1 0 1,1 0-1,-2-1-29,1 0 0,-1 0 0,0 0 1,1 0-1,-1 0 0,1 0 0,-1-1 0,0 1 0,1 0 0,-1-1 0,0 1 0,0-1 1,1 0-1,-1 1 0,0-1 0,0 0 0,2-1 0,3-4-165,0 0 0,-1 0 0,0 0 1,0-1-1,0 0 0,3-7 0,25-48-2689,27-69 1,-60 131 2876,0 0 0,0 0 0,0 0 0,0 0 1,0 0-1,0 0 0,0 0 0,0 0 0,0 0 1,0 0-1,0 0 0,0 0 0,0 1 0,0-1 1,0 0-1,0 0 0,1 0 0,-1 0 0,0 0 0,0 0 1,0 0-1,0 0 0,0 0 0,0 0 0,0 0 1,0 0-1,0 0 0,0 0 0,0 0 0,1 0 1,-1 0-1,0 0 0,0 0 0,0 0 0,0 0 1,0 0-1,0 0 0,0 0 0,0 0 0,0 0 1,0 0-1,0 0 0,1 0 0,-2 10 390,-14 66 1787,-1-6-472,4 0 0,-5 92 0,18-136-1621,2-13-416,-3-13 308,0 0 0,0 1-1,0-1 1,0 0 0,0 0 0,0 0 0,0 0 0,1 1 0,-1-1 0,0 0-1,0 0 1,0 0 0,0 0 0,0 0 0,0 1 0,1-1 0,-1 0 0,0 0-1,0 0 1,0 0 0,0 0 0,0 0 0,1 0 0,-1 0 0,0 0 0,0 0-1,0 0 1,1 0 0,-1 0 0,0 0 0,0 0 0,0 0 0,0 0 0,1 0 0,-1 0-1,0 0 1,0 0 0,0 0 0,1 0 0,-1 0 0,0 0 0,0 0 0,0 0-1,2-2-26,-1 0-1,0 0 0,0 0 0,-1 0 1,1 0-1,0 0 0,-1-1 1,1 1-1,-1 0 0,1 0 0,-1-3 1,0 3 5,2-22-389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4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10 323 16732,'-1'0'130,"0"1"1,0 0-1,0 0 1,1 0 0,-1 0-1,0 0 1,1 0 0,-1 0-1,1 0 1,-1 0 0,1 0-1,-1 0 1,1 0 0,0 0-1,0 0 1,-1 2-1,1-2-70,1-1 0,-1 1 0,0-1 0,0 0-1,0 1 1,1-1 0,-1 1 0,0-1 0,1 0-1,-1 1 1,0-1 0,1 0 0,-1 0 0,1 1 0,-1-1-1,0 0 1,1 0 0,-1 0 0,1 1 0,-1-1-1,1 0 1,-1 0 0,1 0 0,-1 0 0,1 0-1,-1 0 1,1 0 0,6 0 336,0 0 1,0-1-1,0 0 0,10-2 1,42-12 1013,83-34 0,56-36-508,-71 29-614,-62 28-207,-2 0-91,0 2 0,85-21 0,-97 39-102,-49 8 60,0 0 1,0 0-1,0 0 1,0 0-1,0 0 1,1 0-1,-1 0 0,0 1 1,0-1-1,0 1 1,0 0-1,0-1 1,0 1-1,0 0 1,-1 0-1,1 0 0,0 0 1,0 1-1,2 1 1,-4-2 41,1-1 1,-1 1 0,0-1-1,0 1 1,1-1-1,-1 1 1,0-1-1,0 1 1,0-1 0,0 1-1,0-1 1,0 1-1,0-1 1,0 1-1,0-1 1,0 1 0,0-1-1,0 1 1,0-1-1,0 1 1,0-1-1,-1 1 1,1-1 0,0 1-1,0-1 1,-1 1-1,1-1 1,0 1-1,-1-1 1,1 0 0,0 1-1,-1-1 1,1 1-1,0-1 1,-1 0 0,1 0-1,-1 1 1,1-1-1,-1 0 1,0 1-1,-22 7-85,-1-7-81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5.5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19100,'8'8'2057,"1"1"-1393,0-1-272,1 5 1536,4-1-1304,3 1-136,5-5-264,3-1-128,1-7-544,-1-8-408,0-9 272,-2-8 344,-6-6-216,-1-4-176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6.0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0 16756,'-9'36'2168,"-1"6"-1304,0 9-280,-1 2 1297,-1 5-713,1-1-216,2 0-352,2-1-160,4-6-616,0-4-568,3-20 664,5-6-120,2-17-120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9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16580,'51'45'1012,"2"-3"0,90 55 0,-109-77-760,2-2 0,0-1 1,1-1-1,1-3 0,64 16 1,-69-24-338,0-1 0,0-1 0,1-2 0,-1-1 0,43-6 0,-68 5-619,-5 1 528,0 0 1,0 0 0,0 0 0,0-1 0,0 1-1,0-1 1,0 0 0,-1 0 0,1 0 0,0 0-1,-1 0 1,1-1 0,-1 1 0,5-4 0,-6 0-734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29.4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20828,'3'86'5559,"13"147"-5663,-16-233 76,0 0-1,0 0 1,0 0-1,-1 1 1,1-1 0,0 0-1,0 0 1,0 0 0,0 0-1,0 1 1,0-1-1,0 0 1,0 0 0,0 0-1,0 1 1,0-1 0,0 0-1,0 0 1,0 0 0,0 0-1,0 1 1,0-1-1,0 0 1,0 0 0,0 0-1,0 0 1,1 1 0,-1-1-1,0 0 1,0 0-1,0 0 1,0 0 0,0 0-1,0 1 1,1-1 0,-1 0-1,0 0 1,0 0-1,0 0 1,0 0 0,0 0-1,1 0 1,-1 0 0,0 0-1,0 1 1,0-1-1,0 0 1,1 0 0,-1 0-1,0 0 1,5-12-184,5-26 411,-9 33-491,6-20-18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39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0 758 18516,'1'2'95,"-1"0"0,1 0 0,-1 0 0,1 0 0,0 0 0,0 0 0,0-1 0,0 1 0,0 0 0,0 0 0,0-1 0,0 1 0,1-1 0,-1 1 0,1-1 0,-1 0-1,1 1 1,-1-1 0,1 0 0,0 0 0,0 0 0,-1 0 0,1-1 0,0 1 0,0 0 0,0-1 0,0 1 0,0-1 0,0 0 0,0 0 0,0 1 0,0-1 0,0 0 0,0-1 0,0 1 0,0 0 0,0-1 0,0 1 0,0-1 0,0 1 0,2-2 0,3-2-21,0 0 0,-1-1 1,0 0-1,0 0 1,0 0-1,0 0 0,7-11 1,35-51 138,-32 43-149,363-554 316,-367 560-933,15-32-1,-28 49 545,1 1-1,0 0 1,0 0-1,0-1 1,0 1-1,0 0 1,0-1-1,0 1 1,0 0-1,-1 0 1,1-1-1,0 1 1,0 0-1,0 0 1,-1 0-1,1-1 1,0 1-1,0 0 1,-1 0-1,1 0 1,0-1-1,0 1 1,-1 0-1,1 0 1,0 0-1,0 0 1,-1 0-1,1 0 1,0 0-1,-1 0 1,1 0-1,0 0 1,-1 0-1,1 0 1,0 0-1,0 0 1,-1 0-1,1 0 1,0 0-1,-1 0 1,1 0-1,0 0 1,0 0-1,-1 1 1,1-1-1,0 0 1,-1 0-1,-21 8-275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40.2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14979,'33'7'904,"0"2"-1,44 16 1,-10-2-305,69 15-455,2-7 0,1-5 0,0-7-1,187 3 1,-263-22-345,-28-1-198,0 1 0,48 8 0,-74-4 32,5 0-1155,-9-5 1124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40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11 698 18612,'0'0'70,"0"0"-1,-1 0 1,1 1-1,0-1 1,-1 0 0,1 0-1,0 1 1,0-1-1,-1 0 1,1 0 0,0 0-1,-1 1 1,1-1-1,0 0 1,-1 0 0,1 0-1,0 0 1,-1 0 0,1 0-1,-1 0 1,1 0-1,0 0 1,-1 0 0,1 0-1,0 0 1,-1 0-1,1 0 1,0 0 0,-1-1-1,3-9 903,17-27-541,-14 28-207,226-371-55,-57 144-2981,-157 213 1908,-15 19 416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41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17076,'23'11'644,"0"-1"0,0 0 0,1-2 0,0-1 0,34 5 0,128 9 239,-147-18-796,684 27-1707,-698-30 1362,0-1 0,1-1 1,-1-1-1,0-2 1,28-7-1,-32 2-50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41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0 568 18620,'0'0'58,"0"1"1,1-1-1,-1 0 1,0 0-1,0 0 1,1 0-1,-1 1 1,0-1-1,0 0 1,1 0-1,-1 0 0,0 0 1,0 0-1,1 0 1,-1 0-1,0 0 1,1 0-1,-1 0 1,0 0-1,0 0 1,1 0-1,-1 0 1,0 0-1,0 0 0,1 0 1,-1 0-1,0 0 1,1 0-1,-1 0 1,0-1-1,0 1 1,1 0-1,-1 0 1,0 0-1,0 0 1,0-1-1,1 1 0,-1 0 1,0 0-1,0 0 1,0-1-1,0 1 1,1 0-1,-1 0 1,0-1-1,14-16 558,-8 9-26,58-56 329,3 3-1,93-67 0,-22 19-904,-113 89-30,-2 2-243,-1-1-1,-1-1 1,25-30 0,-43 47 208,-1-1-1,0 1 1,0-1 0,0 1 0,0-1 0,0 1 0,1-8 0,-2-5-214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42.3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73 18348,'2'-7'434,"5"-14"1040,-7 21-1463,0 0-1,0 0 1,0 0-1,0 0 1,0 0 0,0 1-1,0-1 1,0 0 0,0 0-1,0 0 1,0 0-1,0 0 1,0 0 0,0 0-1,0 0 1,0 0-1,0 0 1,0 0 0,0 0-1,1 0 1,-1 0 0,0 0-1,0 0 1,0 0-1,0 0 1,0 0 0,0 0-1,0 0 1,0 0-1,0 0 1,0 0 0,0 0-1,0 0 1,0 0 0,0 0-1,0 0 1,0 0-1,0 0 1,0 0 0,0 0-1,0 0 1,0 0-1,1 0 1,-1 0 0,0 0-1,0 0 1,0 0 0,0 0-1,0 0 1,0 0-1,0 0 1,0 0 0,0 0-1,0 0 1,0 0-1,0 0 1,0 0 0,0 14 418,-1 32-151,2 0 1,1 1 0,3-1-1,20 87 1,-23-125-274,0 0 1,1 0-1,1 0 0,-1-1 1,7 11-1,-9-17-3,0 0 1,0 1-1,0-1 1,0 0-1,0 1 1,0-1-1,0 0 0,0 0 1,1 0-1,-1 0 1,0 0-1,1 0 1,-1 0-1,1-1 1,-1 1-1,1 0 0,-1-1 1,1 1-1,-1-1 1,1 0-1,-1 1 1,1-1-1,0 0 1,-1 0-1,1 0 1,0 0-1,-1 0 0,1-1 1,-1 1-1,1 0 1,0-1-1,-1 1 1,1-1-1,2-1 1,2-2 3,0 0 1,0-1 0,0 0 0,-1 0 0,0 0 0,0-1 0,0 0-1,0 0 1,-1 0 0,7-13 0,3-10 32,13-35 0,-24 54-30,26-78 85,-20 56 10,16-39 0,-24 71-102,-1-1 1,0 1-1,0 0 1,0-1-1,0 1 1,0 0 0,0 0-1,0-1 1,0 1-1,1 0 1,-1 0-1,0-1 1,0 1-1,0 0 1,1 0 0,-1-1-1,0 1 1,0 0-1,0 0 1,1 0-1,-1-1 1,0 1-1,1 0 1,-1 0 0,0 0-1,0 0 1,1 0-1,-1 0 1,1 0-1,3 9 66,5 57-21,8 40 44,-13-90-82,0 0 1,1 0-1,1-1 1,10 21-1,-15-33-4,0-1-1,0 0 1,1 0-1,-1 0 1,1 0-1,-1 0 1,1 0-1,0 0 1,-1 0-1,1-1 1,0 1-1,0-1 1,0 1-1,0-1 1,1 0-1,-1 0 1,0 0-1,1 0 1,3 1-1,-4-2 4,0 0 0,-1 0 0,1 0 0,0-1 0,0 1 0,0-1 0,0 1-1,0-1 1,0 0 0,0 0 0,-1 0 0,1 0 0,0 0 0,-1 0 0,1 0 0,0 0 0,-1-1 0,0 1 0,1-1-1,-1 1 1,0-1 0,0 1 0,0-1 0,2-2 0,4-9 116,0-1 1,-1 0-1,0 0 0,-1 0 0,-1-1 1,0 1-1,3-28 0,-3 7 277,-2 0 1,-3-44-1,1 71-317,-4-30 246,4 36-308,0 0-1,-1 0 1,1 0 0,-1 0-1,1 0 1,-1 0-1,0 0 1,0 1 0,0-1-1,0 0 1,0 1 0,0-1-1,0 1 1,-1-1-1,-1-1 1,2 3-26,1-1 0,-1 1 0,0 0-1,0 0 1,1 0 0,-1 0 0,0 0 0,1 0-1,-1 0 1,0 0 0,1 0 0,-1 0 0,0 0-1,1 0 1,-1 0 0,0 0 0,0 1 0,1-1 0,-1 0-1,1 1 1,-1-1 0,0 0 0,1 1 0,-1-1-1,1 1 1,-1-1 0,1 1 0,-1-1 0,1 1-1,-1-1 1,1 1 0,0 0 0,-1-1 0,1 1 0,-1 1-1,-14 28-1041,12-24 431,-2 2-242,4-5 599,0-1 0,-1 0 0,1 0 1,0 0-1,1 1 0,-1-1 0,0 0 1,0 5-1,1-8-704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43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82 144 15219,'4'-7'532,"-1"1"0,0 0 1,0-1-1,2-7 0,-4 14-458,-1-1 0,0 0 0,0 1 0,1-1 0,-1 0 0,0 1 0,0-1 1,0 0-1,1 1 0,-1-1 0,0 0 0,0 1 0,0-1 0,0 0 0,-1 0 0,1 1 0,0-1 0,0 0 1,0 1-1,0-1 0,-1 0 0,1 1 0,0-1 0,-1 1 0,1-1 0,0 0 0,-1 1 0,1-1 1,-1 1-1,1-1 0,-1 1 0,1-1 0,-1 1 0,1 0 0,-1-1 0,0 1 0,1-1 0,-1 1 0,1 0 1,-1 0-1,0-1 0,1 1 0,-1 0 0,0 0 0,1 0 0,-1 0 0,0 0 0,0 0 0,1 0 1,-1 0-1,0 0 0,1 0 0,-1 0 0,0 0 0,1 1 0,-1-1 0,0 0 0,0 1 0,-2 0 16,1 0 0,-1 0 0,1 0 0,-1 0-1,1 1 1,0-1 0,0 1 0,0-1-1,0 1 1,0 0 0,0 0 0,0 0 0,0 0-1,1 0 1,-1 0 0,1 1 0,-2 2-1,-18 44 299,20-47-374,-3 8 11,1 0-1,0 0 0,1 0 1,-1 1-1,2 0 0,0-1 1,0 1-1,1 0 1,0-1-1,3 20 0,-2-28-19,-1-1 1,0 0-1,0 1 0,1-1 1,-1 0-1,1 1 0,-1-1 0,1 0 1,-1 0-1,1 0 0,0 0 0,0 0 1,-1 0-1,1 0 0,0 0 0,0 0 1,0 0-1,0 0 0,0 0 0,0 0 1,1-1-1,-1 1 0,2 0 0,-1 0 1,-1-1 0,1-1 0,-1 1 0,1 0 0,-1 0-1,1 0 1,-1-1 0,1 1 0,-1-1 0,1 1 0,-1-1-1,0 0 1,1 0 0,-1 1 0,0-1 0,0 0 0,2-1-1,4-5 22,0 0 0,-1 0 1,1 0-1,-2-1 0,7-9 0,2-8 29,-1 0 0,-1-1 1,-2-1-1,0 0 0,-2 0 1,-1-1-1,6-44 0,-13 65 27,-3 13-42,-2 17-2,1 13 27,0 53 1,4-70-82,2 0 1,0 1-1,0-1 1,9 27-1,-11-44-26,1 0 0,-1 0-1,1 0 1,0 0 0,0-1-1,0 1 1,0 0 0,0 0-1,0-1 1,0 1 0,1-1 0,-1 1-1,0-1 1,1 0 0,1 2-1,-2-3-7,0 0 0,-1 0-1,1 0 1,0 1 0,0-1 0,0 0-1,0-1 1,-1 1 0,1 0-1,0 0 1,0 0 0,-1 0 0,1-1-1,0 1 1,0 0 0,-1-1-1,1 1 1,0 0 0,-1-1 0,1 1-1,0-1 1,-1 1 0,1-1-1,-1 0 1,1 1 0,-1-1-1,1 0 1,-1 1 0,1-1 0,-1 0-1,0 1 1,1-1 0,-1 0-1,0 0 1,1 1 0,-1-3 0,3-5-128,0 0 1,-1 0 0,1-1 0,0-9 0,-2 12 55,7-31-552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44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125 331 12307,'2'-10'1248,"-1"1"-1,1-21 1,-1 29-1057,-1-1-1,0 1 0,0-1 0,0 0 0,0 1 0,0-1 0,-1 1 1,1-1-1,0 1 0,-1-1 0,1 1 0,-1 0 0,1-1 0,-1 1 1,0-1-1,0 1 0,0 0 0,0 0 0,0-1 0,0 1 0,0 0 1,0 0-1,0 0 0,0 0 0,0 0 0,-1 0 0,1 0 0,-3 0 1,3 0-97,0 1 1,-1 0 0,1 0-1,0 0 1,0 1 0,0-1 0,-1 0-1,1 0 1,0 1 0,0-1-1,0 0 1,0 1 0,0-1 0,0 1-1,0 0 1,0-1 0,0 1-1,0 0 1,0 0 0,0-1 0,0 1-1,1 0 1,-2 2 0,-16 25 607,18-27-675,-11 21 128,2 1 1,1 0-1,0 0 1,-7 42 0,9-25 5,2 0 0,0 45 0,4-74-149,1 0-1,0 0 1,1 0-1,0 0 1,1 0-1,0 0 1,0 0-1,1-1 1,1 1-1,-1-1 1,2 0-1,12 17 1,-17-26-12,-1 0 1,1 0 0,0 0-1,0 0 1,0 0 0,0-1 0,0 1-1,0 0 1,0-1 0,0 1-1,0-1 1,1 1 0,-1-1 0,0 1-1,0-1 1,0 0 0,1 0-1,-1 1 1,0-1 0,0 0-1,1 0 1,0 0 0,1-1-1,-1 0 0,1 1 0,0-1 1,-1 0-1,0 0 0,1 0 0,-1-1 0,0 1 0,1-1 1,1-1-1,4-4 0,0 0 0,-1-1 0,0 0 0,7-11 0,24-35 28,-3-2-1,-2-1 1,-3-2 0,-2 0-1,-3-2 1,28-108 0,-49 149-4,0 0 0,0-23 1,-4 34-20,0 0 1,0 0-1,-1 1 1,0-1-1,0 0 1,-1 1-1,-4-13 1,6 19-6,-1 0 0,0 1 1,1-1-1,-1 0 0,0 1 0,0-1 1,0 0-1,0 1 0,0-1 0,-1 1 1,1 0-1,0-1 0,-1 1 0,1 0 1,-1 0-1,1 0 0,-1 0 0,1 0 1,-1 0-1,0 0 0,-2 0 0,2 1-2,-1 0-1,1 0 1,0 0 0,0 0-1,0 0 1,-1 1-1,1-1 1,0 1-1,0-1 1,0 1 0,0 0-1,0 0 1,0 0-1,0 0 1,-2 2-1,-4 3-4,0 1-1,1 0 1,0 0-1,0 0 0,1 1 1,-10 14-1,3 1 9,1 0 0,0 1-1,2 0 1,1 1 0,1 0-1,1 0 1,2 1 0,0 0-1,1 0 1,2 0 0,2 48-1,0-70 0,0 0 0,0 0 0,1 0 0,0 0 0,0 0 0,0-1 0,0 1-1,1 0 1,0-1 0,-1 1 0,1-1 0,0 1 0,3 2 0,-3-4 1,-1-1 1,1 0-1,0 0 1,-1 0-1,1 0 1,0 0 0,0 0-1,-1 0 1,1-1-1,0 1 1,0-1-1,0 1 1,0-1-1,0 0 1,0 0-1,0 0 1,0 0-1,0 0 1,0 0-1,0 0 1,0-1-1,0 1 1,0-1 0,-1 1-1,1-1 1,0 0-1,2-1 1,7-4-10,-1 0 1,1-1-1,-1 0 0,0 0 1,-1-2-1,0 1 1,15-18-1,-16 16-11,0 1 1,0 1-1,1-1 0,1 1 0,-1 1 0,1 0 1,18-9-1,-27 15 16,0 1-1,0-1 1,0 1 0,0 0-1,0 0 1,0-1-1,0 1 1,0 0 0,0 0-1,0 0 1,0 0 0,0 0-1,0 0 1,0 1 0,0-1-1,0 0 1,0 0 0,0 1-1,0-1 1,-1 0 0,1 1-1,0-1 1,0 1 0,0 0-1,0-1 1,0 1-1,-1-1 1,1 1 0,0 0-1,-1 0 1,1 0 0,0-1-1,-1 1 1,1 0 0,-1 0-1,0 0 1,1 0 0,-1 0-1,1 1 1,1 5 1,0 0 1,0 0-1,-1 0 0,1 10 1,-1-12-4,3 151-155,-5-120-1907,1-47 1771,1 0-1,2-19 1,7-6-319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44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 17292,'-19'37'3497,"14"-30"-3124,1 0-1,0 1 1,0-1 0,1 1 0,0 0 0,0 0 0,1 0 0,0 1-1,-1 9 1,3-17-403,0 0 0,0-1 0,0 1 0,0 0 0,1-1-1,-1 1 1,0 0 0,1-1 0,-1 1 0,0-1 0,1 1 0,-1-1 0,1 1-1,-1-1 1,1 1 0,-1-1 0,1 1 0,-1-1 0,1 1 0,0-1-1,-1 0 1,1 1 0,-1-1 0,1 0 0,0 0 0,-1 1 0,1-1-1,0 0 1,0 0 0,-1 0 0,2 0 0,28 2-772,-18-2 489,-7 0 365,0 1 0,0 0-1,0 0 1,0 1 0,0-1-1,-1 1 1,1 0 0,0 0 0,-1 1-1,0 0 1,1-1 0,-1 1-1,0 1 1,-1-1 0,1 0 0,0 1-1,-1 0 1,0 0 0,0 0-1,0 0 1,0 1 0,-1-1 0,0 1-1,0-1 1,0 1 0,0 0-1,-1 0 1,0 0 0,0 0 0,0 0-1,0 0 1,-1 0 0,0 0-1,0 0 1,0 0 0,-1 0 0,0 0-1,0 0 1,0 0 0,0 0-1,-1 0 1,0-1 0,0 1 0,-5 8-1,5-10-13,0 0 1,1 0-1,-2-1 0,1 1 0,0 0 0,0-1 0,-1 1 0,1-1 0,-1 0 0,0 0 0,0 0 1,0 0-1,0-1 0,0 1 0,0-1 0,0 0 0,-1 0 0,1 0 0,0 0 0,-1 0 0,-4 0 1,6-1-80,-1 0 0,1-1 0,-1 1 1,1-1-1,0 1 0,-1-1 1,1 0-1,-1 0 0,1 0 0,0 0 1,0 0-1,0 0 0,0 0 0,0-1 1,0 0-1,0 1 0,0-1 1,0 0-1,0 0 0,1 1 0,-1-1 1,1-1-1,0 1 0,0 0 1,-1 0-1,1 0 0,1-1 0,-1 1 1,0 0-1,0-4 0,-5-28-383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45.2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0 18300,'1'7'354,"0"-1"0,0 0 0,-1 1 0,1-1 0,-1 1-1,0-1 1,-1 0 0,-1 9 0,-1 12 616,3 19-38,2 0 0,2 0 0,14 68 0,48 131 112,-58-223-964,-8-22-78,0 0 0,0 0 0,0 0-1,0 0 1,0 1 0,0-1 0,1 0 0,-1 0-1,0 0 1,0 0 0,0 0 0,0 1 0,0-1 0,0 0-1,0 0 1,0 0 0,0 0 0,0 0 0,0 0-1,0 0 1,0 1 0,1-1 0,-1 0 0,0 0 0,0 0-1,0 0 1,0 0 0,0 0 0,0 0 0,1 0-1,-1 0 1,0 0 0,0 0 0,0 0 0,0 0-1,0 1 1,1-1 0,-1 0 0,0 0 0,0 0 0,0 0-1,0-1 1,0 1 0,1 0 0,-1 0 0,0 0-1,0 0 1,0 0 0,0 0 0,3-9 30,-3-13-19,-5-5-52,-1 0 0,-1 0 1,-2 1-1,0 0 0,-2 0 0,-18-32 0,3 18-102,25 38 126,-1 0 1,1 0 0,-1 0-1,0 0 1,0 1 0,1-1-1,-1 1 1,0-1 0,-1 1-1,1 0 1,0-1-1,0 1 1,0 1 0,-1-1-1,1 0 1,-3 0 0,4 1 9,1 0 0,-1 0 1,0 0-1,1 0 0,-1 0 0,0 0 1,1 0-1,-1 0 0,0 0 0,1 0 1,-1 1-1,0-1 0,1 0 1,-1 0-1,1 1 0,-1-1 0,1 0 1,-1 1-1,1-1 0,-1 1 0,1-1 1,-1 1-1,1-1 0,-1 1 0,1-1 1,-1 1-1,0 1 0,1 0-1,-1-1 1,1 1 0,-1 0 0,1 0-1,0-1 1,-1 1 0,1 0 0,0 3-1,1 2 2,0 0-1,0 0 0,0 0 0,4 9 1,-3-9 4,1 0 1,0 0 0,0-1-1,1 1 1,0-1 0,0 1-1,1-1 1,0-1 0,0 1-1,0-1 1,7 6 0,-9-9 1,0 1 1,0-1-1,1 0 0,0 0 1,-1 0-1,1-1 1,0 1-1,0-1 1,0 0-1,0 0 0,0 0 1,0-1-1,0 1 1,0-1-1,0 0 0,0 0 1,0 0-1,0-1 1,0 1-1,0-1 1,7-2-1,-1-2 4,-1 1 0,0-1-1,0-1 1,0 0 0,-1 0 0,0-1 0,0 0 0,-1 0-1,1 0 1,-2-1 0,1-1 0,6-11 0,0 0 19,0-2 1,-2 1 0,-1-2-1,8-25 1,-23 66 46,1-1 0,1 1 0,0 0-1,1-1 1,1 1 0,1 0 0,2 21 0,-2-39-65,0 1 0,0 0 1,0 0-1,0 0 0,1-1 1,-1 1-1,0 0 0,0 0 1,0-1-1,1 1 0,-1 0 1,0 0-1,1-1 0,-1 1 1,1 0-1,-1-1 0,1 1 0,-1 0 1,1-1-1,-1 1 0,1-1 1,-1 1-1,1-1 0,0 1 1,1 0-1,-1-1 0,0 0 0,0-1 0,-1 1 0,1 0 0,0 0 0,0 0 0,0-1 0,0 1 0,0 0 0,0-1 0,0 1 0,-1-1 0,1 1 0,0-1 0,0 1 0,-1-1 0,2-1 0,4-4 11,0 0 0,-1-1 0,6-9 0,24-47-67,-25 43-16,1 1-1,13-18 1,-24 36 61,0 1 0,1-1 1,-1 0-1,1 0 0,0 1 1,-1-1-1,1 1 0,-1-1 1,1 0-1,0 1 0,-1-1 1,1 1-1,0 0 0,0-1 1,-1 1-1,1-1 0,1 1 1,-1 0-1,-1 0 1,1 0-1,-1 0 0,0 1 1,1-1-1,-1 0 1,0 0-1,0 0 0,1 1 1,-1-1-1,0 0 1,0 1-1,1-1 0,-1 0 1,0 0-1,0 1 1,1-1-1,-1 0 1,0 1-1,0-1 0,0 1 1,0-1-1,0 0 1,0 1-1,0-1 0,0 1 1,1 35-163,-1-29 152,-1 23 42,1-16 13,0 0 0,0 1 0,3 14 0,-3-29-37,0 1 1,0-1-1,0 1 1,0-1-1,0 1 0,0-1 1,0 1-1,0-1 1,1 1-1,-1-1 1,0 1-1,0-1 0,0 0 1,1 1-1,-1-1 1,0 1-1,0-1 1,1 0-1,-1 1 1,0-1-1,1 0 0,-1 1 1,1-1-1,-1 0 1,0 1-1,1-1 1,-1 0-1,1 0 0,-1 0 1,1 1-1,-1-1 1,1 0-1,-1 0 1,0 0-1,1 0 0,-1 0 1,1 0-1,-1 0 1,1 0-1,-1 0 1,1 0-1,-1 0 0,1 0 1,-1 0-1,1 0 1,-1-1-1,1 1 1,-1 0-1,0 0 1,1-1-1,-1 1 0,1 0 1,-1 0-1,0-1 1,1 1-1,23-23 146,-21 20-141,22-25 80,-7 7-66,25-22 1,-39 39-36,1 0 1,0 0-1,1 0 1,-1 1-1,0-1 1,1 1-1,0 1 1,0-1-1,0 1 0,11-3 1,-15 5 5,0 0-1,0-1 1,0 1 0,0 0 0,0 0 0,0 0-1,0 0 1,0 1 0,0-1 0,0 1-1,0-1 1,0 1 0,0-1 0,0 1-1,0 0 1,-1 0 0,1 0 0,0 0-1,-1 0 1,1 1 0,2 1 0,-1 2-12,1-1 0,-1 1 0,0 0 0,0 1 0,4 9 0,-5-10 26,0 1-1,1-1 0,0 0 0,0 0 0,0-1 0,4 6 0,-6-9-4,0 0 0,0-1-1,0 1 1,-1-1 0,1 1 0,0-1-1,0 1 1,0-1 0,0 1 0,0-1-1,0 0 1,0 0 0,0 1 0,0-1-1,0 0 1,0 0 0,0 0-1,0 0 1,0 0 0,0 0 0,0-1-1,0 1 1,0 0 0,0 0 0,0-1-1,0 1 1,0-1 0,0 1 0,0-1-1,1 0 1,25-21 46,-25 20-45,23-23 3,-17 15-88,0 1 0,1 0 0,1 1 0,0-1 0,0 2-1,0 0 1,19-10 0,-28 16 53,-1 1 0,1 0 0,0-1 0,0 1-1,0 0 1,0-1 0,-1 1 0,1 0 0,0 0 0,0 0 0,0-1 0,0 1-1,0 0 1,0 0 0,0 1 0,-1-1 0,1 0 0,0 0 0,0 0-1,0 1 1,0-1 0,0 0 0,-1 1 0,1-1 0,0 0 0,0 1 0,0-1-1,-1 1 1,1 0 0,0-1 0,-1 1 0,1-1 0,-1 1 0,1 0-1,0 0 1,0 0 0,0 3-216,0 0-1,0 0 1,0 1-1,0-1 1,-1 0-1,1 7 1,1 11-203,2-6 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79 16 19868,'-8'19'921,"-17"28"0,15-31-670,2 0 1,-11 26-1,17-36-230,0-1 0,1 0-1,0 1 1,0 0 0,0-1 0,1 1 0,0-1 0,0 1 0,0 0 0,1-1 0,0 1 0,1 7 0,-1-11-34,0 0 1,0-1 0,0 1-1,0 0 1,0-1 0,0 1 0,0-1-1,0 1 1,1-1 0,-1 0 0,0 1-1,1-1 1,-1 0 0,1 0 0,0 0-1,-1 0 1,1 0 0,0 0 0,-1-1-1,1 1 1,0 0 0,0-1 0,0 0-1,0 1 1,0-1 0,2 0 0,7 1-45,1-1 0,0-1 0,14-1 1,-4 0 44,-10 1 9,-1 1 0,1 0 0,-1 0 0,1 2 1,21 4-1,-29-5 5,-1 0 0,1 1 0,-1-1 0,1 1-1,-1 0 1,0-1 0,0 1 0,0 1 0,0-1 0,0 0 0,-1 1 0,1-1 0,0 1 0,-1 0 0,0 0 0,0 0 0,0 0 0,0 0 0,0 1 0,-1-1 0,1 1 0,0 4 0,0 3 62,0-1 1,-1 1-1,-1-1 0,0 1 1,0-1-1,-1 1 1,-1-1-1,1 1 0,-2-1 1,1 0-1,-1 0 0,-1 0 1,-6 13-1,4-11 104,0 1-1,-1-1 1,-1 0-1,0 0 1,-1-1-1,0 0 1,-1-1-1,0 0 1,-16 13 0,22-20-104,0-1 1,-1 1-1,1-1 1,-1 0 0,1 0-1,-1 0 1,0-1-1,0 0 1,0 0 0,0 0-1,0 0 1,-7-1-1,10 0-50,-1 0-1,1 0 0,0 0 1,-1-1-1,1 1 0,0-1 1,0 0-1,0 1 0,0-1 0,0 0 1,0 0-1,0-1 0,0 1 1,0 0-1,0-1 0,0 1 1,1-1-1,-1 1 0,0-1 1,1 0-1,0 1 0,-1-1 0,1 0 1,0 0-1,0 0 0,0 0 1,0-1-1,0 1 0,0-4 1,0-1-16,0 0 0,0 0 1,1 1-1,1-1 1,-1 0-1,1 0 0,0 0 1,1 0-1,-1 0 1,1 1-1,1-1 1,-1 1-1,1-1 0,4-5 1,6-11-23,1 0 1,21-26-1,13-10-14,28-38 116,-66 82 2,0 0 1,-1-1-1,-1 0 0,10-29 0,-16 39-30,0 1 0,-1-1 0,0 0 0,0 0 0,-1 0 0,1 0 0,-1 0 0,0 0 0,-1 0-1,0 1 1,0-1 0,-3-10 0,3 14-46,0-1 0,0 1-1,0-1 1,0 1 0,-1 0 0,1 0 0,-1 0-1,0 0 1,1 0 0,-1 0 0,0 0-1,0 0 1,-1 1 0,1-1 0,0 1-1,0 0 1,-1-1 0,1 1 0,-1 0-1,1 1 1,-1-1 0,1 0 0,-1 1-1,1-1 1,-1 1 0,0 0 0,1 0 0,-1 0-1,0 0 1,-2 0 0,-5 2-107,0 0 1,0 0 0,0 0-1,0 1 1,0 1 0,1 0-1,-15 8 1,-11 7-155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45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9 19740,'0'-1'44,"0"1"-1,1 0 1,-1 0-1,0-1 1,0 1-1,0 0 0,0-1 1,0 1-1,0 0 1,0 0-1,0-1 1,-1 1-1,1 0 1,0 0-1,0-1 1,0 1-1,0 0 1,0 0-1,0-1 0,0 1 1,-1 0-1,1 0 1,0-1-1,0 1 1,0 0-1,-1 0 1,1 0-1,0-1 1,0 1-1,0 0 1,-1 0-1,1 0 1,0 0-1,-1 0 0,1 0 1,0-1-1,0 1 1,-1 0-1,1 0 1,0 0-1,0 0 1,-1 0-1,1 0 1,0 0-1,-1 0 1,1 0-1,0 0 0,0 0 1,-1 1-1,1-1 1,0 0-1,0 0 1,-1 0-1,1 0 1,0 0-1,0 0 1,-1 1-1,1-1 1,0 0-1,0 0 0,0 0 1,-1 1-1,1-1 1,-19 12 1143,11-4-987,0 1 1,0 0-1,1 0 0,0 0 0,1 1 1,0 0-1,1 0 0,0 1 1,0-1-1,-2 12 0,8-22-225,1 0 0,0 0 0,0-1 0,0 1 0,-1-1 0,1 1-1,0-1 1,-1 0 0,1 0 0,0 1 0,-1-1 0,3-2 0,1 0-32,7-3-12,1 1-1,0 1 1,0 0-1,0 0 0,0 1 1,0 1-1,20-1 1,-27 2 56,-1 1 0,1 0 1,-1 0-1,1 1 0,-1-1 1,1 1-1,-1 1 0,0-1 1,1 1-1,-1-1 0,0 2 1,0-1-1,0 0 0,0 1 1,-1 0-1,1 0 0,-1 1 1,1-1-1,-1 1 0,7 8 1,-10-11 21,0 0 1,0 1-1,-1-1 0,1 1 1,0-1-1,0 1 1,-1-1-1,1 1 1,-1-1-1,1 1 1,-1-1-1,0 1 1,0 0-1,1-1 1,-1 1-1,0 0 0,0-1 1,-1 1-1,1 0 1,0-1-1,-1 1 1,1-1-1,-1 3 1,-1-1 32,0 0-1,0-1 1,0 1 0,0-1 0,0 1 0,0-1 0,0 0 0,-1 0-1,0 0 1,1 0 0,-5 2 0,-5 2 187,1-1-1,-2 0 1,1 0-1,-25 4 1,20-5-151,-1-2-1,0 0 1,-1-1-1,-21-2 1,38 1-179,1 0-1,-1 0 1,1 0-1,-1-1 0,1 1 1,0 0-1,-1-1 1,1 1-1,-1-1 1,1 1-1,0-1 1,-1 0-1,1 0 1,0 1-1,-2-3 1,2 1-365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48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14787,'2'0'314,"0"0"-1,0 0 1,0 1 0,0-1-1,1 1 1,-1-1 0,0 1-1,0 0 1,0 0-1,0 0 1,-1 0 0,1 0-1,0 0 1,0 1 0,-1-1-1,1 1 1,-1-1 0,1 1-1,-1-1 1,1 1-1,-1 0 1,0 0 0,0 0-1,1 2 1,3 7-54,-1-1 0,-1 0 0,5 19 0,-5-14 177,25 134 759,-7-28-761,-21-120-428,0 0-1,0 0 1,0-1 0,0 1-1,0 0 1,0 0-1,0 0 1,1-1 0,-1 1-1,0 0 1,1 0-1,-1-1 1,0 1 0,1 0-1,-1-1 1,1 1 0,-1-1-1,2 2 1,3-13 164,-1-29 52,-4 0 59,-2-1 0,-2 1 0,-16-70 1,19 106-247,0-1 0,0 1 0,-1-1 0,1 1 0,-1 0 0,0 0 1,0 0-1,-5-6 0,7 10-33,0 0-1,0 0 1,-1-1 0,1 1 0,0 0-1,0 0 1,0 0 0,-1 0 0,1 0-1,0-1 1,0 1 0,-1 0 0,1 0-1,0 0 1,-1 0 0,1 0 0,0 0-1,0 0 1,-1 0 0,1 0 0,0 0-1,0 0 1,-1 0 0,1 0 0,0 0-1,0 0 1,-1 0 0,1 1 0,0-1-1,0 0 1,-1 0 0,1 0 0,0 0-1,0 0 1,-1 1 0,1-1 0,0 0-1,0 0 1,0 0 0,-1 1 0,1-1-1,0 0 1,0 0 0,0 0-1,0 1 1,0-1 0,0 0 0,0 0-1,-1 1 1,1-1 0,0 0 0,0 1-1,0-1 1,0 0 0,0 0 0,0 1-1,0-1 1,0 0 0,0 0 0,0 1-1,1-1 1,-1 1 0,-2 17-29,2-18 26,4 48-498,-4-47 392,0 1-1,0 0 0,1 0 1,-1-1-1,0 1 1,1 0-1,0-1 0,-1 1 1,1 0-1,0-1 0,0 1 1,0-1-1,0 1 0,0-1 1,0 0-1,0 1 0,0-1 1,0 0-1,1 0 1,-1 0-1,1 0 0,-1 0 1,4 2-1,-4-3 33,1-1 0,0 1 0,-1 0 0,1-1 0,0 1 0,-1-1-1,1 0 1,-1 1 0,1-1 0,-1 0 0,1 0 0,-1 0 0,0 0 0,1 0 0,-1-1 0,0 1 0,0 0 0,0 0 0,0-1 0,0 1 0,0-1 0,1-2-1,2-1-145,12-16-547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48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86 113 15915,'1'0'66,"-1"0"0,0 0 0,1 0 0,-1-1-1,0 1 1,0 0 0,1 0 0,-1-1 0,0 1 0,0 0-1,0 0 1,1-1 0,-1 1 0,0 0 0,0-1-1,0 1 1,0 0 0,0-1 0,0 1 0,0 0 0,0-1-1,0 1 1,0-1 0,0 1 0,0 0 0,0-1-1,0 1 1,0 0 0,0-1 0,0 1 0,0 0 0,0-1-1,0 1 1,0 0 0,-1-1 0,1 1 0,0 0-1,0-1 1,0 1 0,-1 0 0,1 0 0,0-1-1,-1 1 1,1 0 16,-1-1-1,0 1 1,1 0 0,-1-1-1,0 1 1,1 0-1,-1 0 1,0 0-1,1 0 1,-1 0-1,0 0 1,0 0 0,1 0-1,-1 0 1,0 0-1,1 0 1,-1 0-1,0 0 1,1 0-1,-1 1 1,0-1 0,0 1-1,-3 2 144,0 0-1,0 0 1,1 0 0,-1 1-1,1-1 1,0 1 0,0 0-1,0 0 1,1 0-1,0 1 1,-1-1 0,-2 9-1,-1 4-45,1-1 0,-3 21 0,4-18-63,0 30 1,3-44-108,1 0 1,0 1-1,0-1 1,1 0 0,0 0-1,0 1 1,0-1 0,0 0-1,1 0 1,3 6 0,-5-10-10,0 0 1,1-1-1,-1 1 1,1-1 0,0 1-1,-1-1 1,1 1-1,-1-1 1,1 1 0,0-1-1,-1 0 1,1 1 0,0-1-1,-1 0 1,1 1-1,0-1 1,0 0 0,-1 0-1,1 0 1,0 0-1,0 0 1,-1 0 0,1 0-1,0 0 1,0 0-1,-1 0 1,1 0 0,0 0-1,0 0 1,-1-1 0,1 1-1,0 0 1,-1-1-1,1 1 1,0 0 0,-1-1-1,1 1 1,0-1-1,-1 1 1,1-1 0,-1 1-1,1-1 1,-1 0-1,2 0 1,21-28 6,-23 28-7,19-30 80,-1-2 0,-2 0 0,-1-1 0,-2 0 0,-2-1 0,-1-1 0,9-56 0,-22 124 84,1 57-1,3-71-171,1 1 0,0-1 0,1 1 0,1-1 0,7 18 0,-10-33-32,0 0-1,1 1 1,-1-1-1,1 0 1,0 0-1,0 0 1,0 0-1,1 0 1,-1 0-1,1-1 1,-1 1-1,7 3 1,-8-5-28,1 0 0,0 0 1,0 0-1,0-1 0,0 1 1,0-1-1,0 1 0,0-1 1,0 0-1,0 0 0,0 0 1,0 0-1,0 0 0,0 0 1,0 0-1,0-1 1,0 1-1,-1-1 0,1 1 1,0-1-1,0 0 0,0 0 1,0 0-1,2-1 0,3-4-54,0 1 0,-1-1 1,0 0-1,0 0 0,0 0 0,6-12 0,16-23-446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49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 19276,'-1'0'101,"0"0"1,0 0-1,0 1 0,0-1 1,0 0-1,0 1 0,0-1 1,0 1-1,0 0 0,0-1 1,0 1-1,1 0 0,-1-1 1,0 1-1,0 0 0,1 0 1,-1 0-1,0 0 0,1 0 1,-1 0-1,1 0 0,-1 0 1,1 0-1,-1 0 0,1 0 1,0 0-1,0 0 0,-1 2 1,-4 35 870,5-36-798,0 56 346,2 1 1,3-1-1,3-1 0,2 1 1,20 63-1,-28-112-503,-1-4 5,0 0 0,1 1 0,0-1 0,0 0 0,0 0 0,3 5 0,-5-10-19,0 0 0,0 0 0,0 0 0,0 0 1,0 0-1,1 0 0,-1 1 0,0-1 0,0 0 1,0 0-1,0 0 0,0 0 0,0 0 0,0 0 1,0 0-1,1 0 0,-1 0 0,0 0 0,0 1 1,0-1-1,0 0 0,0 0 0,0 0 0,1 0 1,-1 0-1,0 0 0,0 0 0,0 0 0,0 0 1,0 0-1,0 0 0,1 0 0,-1 0 0,0 0 1,0 0-1,0 0 0,0-1 0,0 1 0,0 0 1,1 0-1,-1 0 0,0 0 0,0 0 0,0 0 1,0 0-1,0 0 0,0 0 0,0 0 0,0-1 1,0 1-1,1 0 0,-1 0 0,0 0 0,0 0 1,0 0-1,3-13 86,0-12 5,-3-4-16,-1-1 0,0 1 0,-3 0 0,0 0-1,-16-52 1,13 68-89,4 18 2,5 24-4,-1-22 5,1 1-1,0 0 1,1 0 0,0-1 0,0 1-1,1-1 1,-1 0 0,2 0 0,-1 0-1,10 11 1,-12-16 6,1 0-1,-1 0 1,0 0-1,0 0 1,1-1-1,-1 1 1,1-1-1,0 0 1,-1 1-1,1-1 1,0 0-1,0-1 1,0 1-1,0 0 1,0-1-1,-1 0 1,1 1-1,0-1 1,0 0-1,0-1 1,0 1-1,0 0 1,0-1-1,0 0 1,0 0-1,0 1 1,-1-2-1,1 1 1,0 0-1,-1-1 1,1 1-1,3-3 1,5-5 1,0 1 1,-1-2 0,0 1-1,0-1 1,-1-1 0,-1 0-1,1 0 1,-2-1 0,0 1-1,0-2 1,-1 1 0,5-16-1,-10 24 5,0 1 0,0-1-1,0 0 1,0 0-1,-1 1 1,0-8-1,0 11-2,0-1 0,0 1 0,0-1-1,0 1 1,0 0 0,0-1 0,0 1 0,-1-1 0,1 1-1,0 0 1,0-1 0,0 1 0,0-1 0,-1 1 0,1 0-1,0-1 1,0 1 0,-1 0 0,1-1 0,0 1 0,-1 0-1,1-1 1,0 1 0,-1 0 0,0 0-1,0 0 1,0 0-1,1 0 0,-1 0 1,0 0-1,0 0 0,0 1 1,1-1-1,-1 0 0,0 1 1,1-1-1,-1 0 0,0 1 1,1-1-1,-1 1 0,0-1 1,1 1-1,-1-1 0,0 2 1,-5 4 0,1 0 1,0 1 0,0 0 0,0 0 0,1 0-1,0 0 1,0 1 0,1 0 0,0 0 0,-2 9 0,0 0 1,1 0 1,1 0 0,-1 33-1,4-47-2,-1 0-1,1-1 1,1 1-1,-1 0 1,0-1-1,1 1 1,-1-1-1,1 1 1,0 0 0,-1-1-1,1 0 1,1 1-1,1 3 1,-3-6-1,1 1 1,-1-1 0,1 1-1,0-1 1,-1 1-1,1-1 1,-1 1 0,1-1-1,0 0 1,-1 1 0,1-1-1,0 0 1,0 0-1,-1 0 1,1 1 0,0-1-1,-1 0 1,1 0 0,1 0-1,0-1 1,0 1 0,0 0-1,0-1 1,0 1 0,0-1 0,-1 0-1,1 0 1,0 0 0,0 0-1,1-1 1,18-14 16,0-1-1,35-38 0,-40 38-7,2-1-1,0 2 0,40-28 1,-53 41-7,0 0 0,0 1 0,0-1-1,11-2 1,-15 4-1,1 1-1,-1 0 0,1 0 0,-1-1 1,1 1-1,-1 0 0,1 0 0,-1 0 1,1 0-1,-1 1 0,1-1 0,-1 0 1,1 1-1,-1-1 0,1 1 1,-1-1-1,0 1 0,1 0 0,-1 0 1,0-1-1,0 1 0,1 0 0,-1 0 1,1 2-1,1 1 1,0 1 0,0 0 0,-1 0 1,1 0-1,-1 0 0,-1 0 0,1 0 0,-1 1 0,1 5 1,-1-6 1,0 0 0,0 0 0,1 0 1,-1 0-1,1 0 0,0-1 1,0 1-1,1-1 0,-1 1 1,6 6-1,-7-10-2,-1-1 1,1 1-1,0-1 1,-1 1-1,1-1 1,-1 1-1,1-1 1,0 0-1,0 1 0,-1-1 1,1 0-1,0 0 1,0 0-1,-1 1 1,1-1-1,0 0 1,0 0-1,-1 0 1,1 0-1,0 0 1,0 0-1,0 0 0,-1-1 1,1 1-1,1 0 1,0-2 1,1 1 0,-1 0 1,0 0-1,0-1 0,0 1 0,0-1 0,0 0 1,2-1-1,4-6 9,-1 0 0,10-16 0,13-29 23,-23 40-50,0 0 0,1 0 0,1 0 0,0 1 0,20-22 0,-28 35 13,-1 0 0,0-1-1,0 1 1,0 0 0,1-1 0,-1 1 0,0 0 0,1 0-1,-1-1 1,0 1 0,0 0 0,1 0 0,-1 0 0,0-1 0,1 1-1,-1 0 1,1 0 0,-1 0 0,0 0 0,1 0 0,-1 0-1,0 0 1,1 0 0,-1 0 0,0 0 0,1 0 0,-1 0 0,1 0-1,-1 0 1,0 0 0,1 0 0,-1 0 0,0 0 0,1 1-1,-1-1 1,0 0 0,1 0 0,-1 0 0,0 1 0,1-1-1,-1 0 1,0 0 0,0 1 0,1-1 0,-1 0 0,0 0 0,0 1-1,0-1 1,1 1 0,3 16-54,-4-16 53,1 61-271,-1-48 378,0-1 1,0 1-1,3 14 0,2-20-59,-1-4-2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56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161 34 18012,'-2'-4'258,"-1"1"-1,1 0 1,-1 0 0,0 0 0,0 0-1,0 1 1,0-1 0,0 1 0,-6-3 0,8 4-205,-1 1 1,0-1 0,1 1 0,-1-1-1,0 1 1,0 0 0,1 0 0,-1 0-1,0 0 1,1 0 0,-1 0 0,0 1-1,1-1 1,-1 1 0,0-1 0,1 1 0,-1-1-1,1 1 1,-1 0 0,1 0 0,-1 0-1,1 0 1,-1 0 0,1 0 0,-2 2-1,-3 3 141,-1 1-1,1 0 1,1 1-1,0-1 1,0 1-1,0 0 1,1 1-1,0-1 1,0 1-1,-3 14 1,0 3 154,1 0-1,-3 40 1,5-2 48,4-58-344,1 0 0,-1 1 0,1-1 0,0 0 0,0 0 0,1 1 0,4 8 0,-6-14-37,0 0 0,0 0-1,1-1 1,-1 1 0,1 0 0,-1 0 0,1-1 0,-1 1 0,1 0-1,-1-1 1,1 1 0,0 0 0,-1-1 0,1 1 0,0-1-1,0 1 1,-1-1 0,1 1 0,0-1 0,0 0 0,0 1 0,-1-1-1,1 0 1,0 0 0,0 1 0,0-1 0,1 0 0,0-1 4,-1 1 0,1 0 0,0-1 0,-1 0 0,1 1 0,-1-1 1,1 0-1,-1 0 0,1 0 0,-1 0 0,0 0 0,1 0 0,0-2 0,5-5 64,0 0-1,-1 0 0,8-15 0,8-19 206,-2-2 0,25-82 0,-36 98-216,1 3-33,-10 25-38,0-1 0,0 1-1,0 0 1,1 0 0,-1 0 0,0-1 0,0 1-1,0 0 1,0 0 0,0 0 0,0 0 0,0 0 0,0-1-1,1 1 1,-1 0 0,0 0 0,0 0 0,0 0-1,0 0 1,0 0 0,1 0 0,-1 0 0,0-1-1,0 1 1,0 0 0,0 0 0,1 0 0,-1 0 0,0 0-1,0 0 1,0 0 0,0 0 0,1 0 0,-1 0-1,0 0 1,0 0 0,0 0 0,1 0 0,-1 0-1,0 0 1,0 1 0,0-1 0,1 0 0,3 9 12,2 16-9,-6-23-2,22 105-173,-19-94-86,1-1 1,1 0-1,-1 0 0,2-1 1,0 1-1,10 15 1,-15-26 187,1 1 0,-1 0 0,1 0 0,-1-1 0,1 1 0,-1-1 0,1 1 0,0-1 0,0 1 0,0-1 0,0 0 0,0 0 0,0 0 0,0 0 0,0-1 0,0 1 0,0 0 0,1-1 0,-1 0 0,0 1 0,0-1 0,1 0 0,-1 0 0,0 0 0,0-1 0,1 1 0,-1 0 0,0-1 0,0 1 0,0-1 0,0 0 0,0 0 0,4-2 0,20-17-738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57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17260,'7'14'1864,"1"2"-1256,8 2-200,3 3 873,5 0-585,2 3-72,0 5-144,1 1-136,-7 10-128,-6 3-80,-6 12-48,-7 4-72,-11 8-184,-4 0-224,-9-1 600,-5-4-232,-10-18-64,-7-7-32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57.9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1 19252,'-23'23'1456,"4"20"-1112,-1 8-127,1 17 367,2 6-184,7 11-56,7 4-32,5 0-184,8-5-136,8-9-408,2-11-208,13-14 504,2-11-96,6-23-88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59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0 15155,'18'128'3618,"8"46"-242,-20-156-3068,-6-18-306,1 0 0,-1 1-1,0-1 1,0 0 0,1 1 0,-1-1 0,0 0 0,1 0 0,-1 1-1,0-1 1,1 0 0,-1 0 0,1 0 0,-1 0 0,0 1-1,1-1 1,-1 0 0,1 0 0,-1 0 0,0 0 0,1 0-1,-1 0 1,1 0 0,1-1-41,0 0 1,1 0-1,-1 0 0,0 0 0,0 0 0,0 0 0,0-1 1,0 1-1,2-3 0,-1 1-31,0 0-1,0 1 1,0 0 0,1 0-1,-1 0 1,5-2 0,-6 3 28,1 0 1,-1 1 0,1-1 0,0 1-1,-1 0 1,1-1 0,0 1 0,-1 0 0,1 1-1,0-1 1,-1 0 0,1 1 0,0-1-1,-1 1 1,1 0 0,-1 0 0,1 0-1,-1 0 1,4 3 0,-3-2 20,1 1 1,-1 1-1,1-1 1,-1 0-1,0 1 1,0 0-1,-1-1 1,1 1-1,-1 0 1,4 8-1,-3-4 111,0 0 0,0 1 0,-1-1 0,0 1-1,0 0 1,-1 0 0,0 0 0,-1 0 0,1 0 0,-2 0 0,-2 14 0,2-18 68,0 0 1,-1 0 0,1 0 0,-1 0 0,-1 0-1,1 0 1,-1-1 0,0 0 0,0 1 0,0-1-1,0 0 1,-1 0 0,1-1 0,-1 1-1,0-1 1,0 0 0,-1 0 0,1 0 0,-1 0-1,-6 3 1,3-4 45,1 0-1,-1 0 0,1 0 1,-1-1-1,0 0 0,0-1 1,1 0-1,-1 0 0,0 0 1,0-1-1,1-1 0,-1 1 1,-9-4-1,10 4-179,1-1 0,-1 0 0,0 0 0,0-1 1,1 0-1,0 0 0,-1-1 0,1 0 0,0 0 0,-10-9 0,16 13-74,0-1 0,0 1 0,0-1 0,0 1 0,0-1 0,0 1 0,0-1 0,0 1 0,0-1 0,0 1 0,0-1 0,0 1 0,0-1-1,0 1 1,0-1 0,0 1 0,0-1 0,0 1 0,1-1 0,-1 1 0,0-1 0,0 1 0,1-1 0,-1 1 0,0 0 0,1-1 0,-1 1 0,0 0 0,1-1-1,-1 1 1,1 0 0,-1-1 0,1 1 0,-1 0 0,0 0 0,1-1 0,-1 1 0,1 0 0,-1 0 0,1 0 0,-1 0 0,1 0 0,0 0 0,31-11-977,-22 9 788,12-6-423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4:59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 13763,'24'10'2120,"5"7"-1143,-2 7-337,1 6 1736,-1 16-1232,-7 6-135,-6 11-305,-7 6-176,-12 8-256,-7 2-64,-12 1-88,-3-1-64,-11-10-512,1-9-320,-4-16 664,2-6-120,3-27-88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00.2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0 16876,'-19'18'1504,"2"17"-960,-2 11-152,2 17 728,3 6-295,4 14-105,0 3-32,10 10-152,1 3-80,11-1-104,9-1-136,4-11-640,5-4-384,-2-13 712,7-6-136,-1-17-144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32.2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0 760 18788,'0'0'31,"0"0"0,0 0 0,0 1-1,0-1 1,0 0 0,0 0 0,0 1 0,0-1 0,0 0-1,0 0 1,0 1 0,0-1 0,1 0 0,-1 0 0,0 1 0,0-1-1,0 0 1,0 0 0,0 1 0,1-1 0,-1 0 0,0 0-1,0 0 1,0 0 0,1 1 0,-1-1 0,0 0 0,0 0-1,1 0 1,-1 0 0,0 0 0,0 0 0,1 0 0,-1 1 0,0-1-1,0 0 1,1 0 0,-1 0 0,0 0 0,0 0 0,1 0-1,-1 0 1,0 0 0,0 0 0,1-1 0,-1 1 0,0 0-1,0 0 1,1 0 0,-1 0 0,0 0 0,19-10 7,-13 7 115,60-31 585,121-42 0,80-8-478,-229 72-196,344-85 111,98-31-116,-388 97 148,-1-4 1,-2-5-1,93-55 0,-141 72 50,-22 13 27,-1-1 0,0-1 0,0 0 1,-1-2-1,16-14 0,-33 27-274,0 1 1,1 0-1,-1 0 1,0 0-1,0 0 0,0 0 1,0 0-1,1-1 1,-1 1-1,0 0 0,0 0 1,0 0-1,0 0 0,1-1 1,-1 1-1,0 0 1,0 0-1,0 0 0,0-1 1,0 1-1,0 0 0,0 0 1,0-1-1,0 1 1,0 0-1,0 0 0,0 0 1,0-1-1,0 1 1,0 0-1,0 0 0,0-1 1,0 1-1,0 0 0,0 0 1,0 0-1,0-1 1,0 1-1,0 0 0,-1 0 1,1 0-1,0-1 0,0 1 1,0 0-1,0 0 1,0 0-1,-1 0 0,1-1 1,0 1-1,0 0 1,0 0-1,-1 0 0,1 0 1,0 0-1,0 0 0,0 0 1,-1-1-1,1 1 1,0 0-1,0 0 0,-1 0 1,1 0-1,0 0 0,0 0 1,0 0-1,-1 0 1,1 0-1,0 0 0,-1 1 1,-15 0-108,4 1-308,0 0 1,-1-1 0,1 0-1,-18-1 1,6-4-55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0.4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 18388,'7'-1'479,"1"0"-1,-1 1 1,1 0 0,-1 0 0,1 0-1,-1 1 1,1 0 0,-1 0 0,1 1 0,10 4-1,13 2 312,1-1-361,1-1 0,0-2 0,0-1 0,51-2 0,-70-2-591,0-1 1,1 0-1,-1-1 1,0-1 0,0 0-1,-1 0 1,1-2 0,-1 1-1,0-2 1,-1 0-1,1 0 1,20-17 0,-31 22-261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2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 12 13307,'12'-9'1587,"-7"7"-710,-8 6 132,-36 45 1906,-53 84 0,72-99-3094,1 0 0,2 1 0,-14 41 0,65-173-1720,-19 55 1188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3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1 13611,'10'7'1568,"-5"11"-720,-4 7-295,-1 8 1031,-1 3-544,1 4-208,0 0-152,1-4-311,1-2-201,0-4-529,0-5-295,-4-10 512,-5-5-96,-4-8-104</inkml:trace>
  <inkml:trace contextRef="#ctx0" brushRef="#br0" timeOffset="1">1 459 18636,'13'5'2256,"2"-8"-1455,8-7-305,6-2 784,3-4-320,3-2-80,1-1-776,1-1-608,-8 0 448,-2 3-136,-9-2-152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3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38 18292,'0'8'616,"1"0"1,-1 0-1,0 0 1,0 0-1,-1 0 1,0 0-1,-1 0 1,-2 8-1,-2 16 241,-1 15-318,2 1 0,3 57 0,4-96-401,3-11-28,4-14 14,6-30-52,-2-1 0,-1 0 1,9-91-1,-21 110-196,-3 23 22,0 16 33,1-2 67,1 1 0,0-1 0,1 1 0,0-1 0,0 1 0,1-1 0,0 0 0,0 1 0,1-1 0,6 17 0,-7-25 11,-1 0 0,1 1 1,-1-1-1,1 0 0,0 0 1,0 0-1,-1 0 1,1 0-1,0 0 0,0 0 1,0 0-1,0 0 0,0-1 1,0 1-1,0 0 0,0-1 1,1 1-1,-1 0 0,0-1 1,0 0-1,1 1 1,-1-1-1,0 0 0,2 1 1,0-1 7,-1-1 0,0 1 0,1-1 1,-1 1-1,0-1 0,1 0 0,-1 0 0,0 0 1,0 0-1,0 0 0,0 0 0,3-3 1,5-4 66,0-1 0,-1-1 0,15-17 0,-24 26-78,74-104 322,-74 105-329,1-1-1,-1 0 1,0 1-1,1 0 1,-1-1 0,1 1-1,-1-1 1,0 1 0,1-1-1,-1 1 1,1 0 0,-1-1-1,1 1 1,0 0-1,-1 0 1,1-1 0,-1 1-1,1 0 1,-1 0 0,1 0-1,0 0 1,0-1 0,-1 2-1,1-1 1,-1 0-1,0 1 1,1-1 0,-1 0-1,0 1 1,0-1-1,1 1 1,-1-1 0,0 0-1,0 1 1,1-1-1,-1 1 1,0-1 0,0 1-1,0-1 1,0 1-1,0-1 1,0 1 0,0-1-1,0 1 1,-3 38-52,2-31 41,-1 29-254,1 1-1,3 0 0,5 39 0,-8-75 107,-2-5-66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4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7 238 16299,'-1'0'75,"1"0"-1,-1 1 0,1-1 0,0 0 0,-1 1 0,1-1 0,0 1 0,-1-1 0,1 0 0,0 1 0,-1-1 0,1 1 1,0-1-1,0 1 0,-1-1 0,1 1 0,0-1 0,0 1 0,0-1 0,0 1 0,0 0 0,0-1 0,0 1 0,0-1 1,0 1-1,0-1 0,0 1 0,0-1 0,0 1 0,1-1 0,-1 1 0,0-1 0,0 1 0,0-1 0,1 1 0,-1-1 1,0 1-1,1-1 0,-1 1 0,0-1 0,1 0 0,-1 1 0,1-1 0,-1 0 0,0 1 0,1-1 0,-1 0 0,1 0 1,-1 1-1,1-1 0,-1 0 0,1 0 0,-1 0 0,1 0 0,-1 1 0,2-1 0,2 1 258,1-1 1,-1 1-1,1-1 0,-1 0 0,1 0 0,4-1 1,44-9 684,-1-2 0,0-2 1,57-25-1,-80 29-806,105-40 276,213-69-3099,-341 117 2277,1 1 0,-1-1 0,0 1 1,0 1-1,11-1 0,-16 1 322,-1 0 0,0 0 0,0 0 0,0 0 0,0 0 0,0 0 0,0 0 0,0 0 0,0 0 0,1 0-1,-1 0 1,0 0 0,0 0 0,0 0 0,0 0 0,0 0 0,0 0 0,0 0 0,0 0 0,0 0 0,1 0 0,-1 0 0,0 0-1,0 1 1,0-1 0,0 0 0,0 0 0,0 0 0,0 0 0,0 0 0,0 0 0,0 0 0,0 0 0,0 0 0,0 1 0,0-1 0,0 0-1,0 0 1,0 0 0,0 0 0,0 0 0,0 0 0,0 0 0,0 0 0,0 1 0,0-1 0,0 0 0,0 0 0,0 0 0,0 0-1,0 0 1,0 0 0,0 0 0,0 0 0,0 1 0,0-1 0,0 0 0,0 0 0,0 0 0,-1 0 0,-6 9-1003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4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0 17196,'-2'7'930,"1"0"0,0 0 0,0 0 0,0 0 1,2 11-1,-2 18-165,-12 67 38,-8 153 596,19-189-1041,8-96-210,15-351-423,-19 376 134,1 11 53,6 27 2,1-1-6,-9-29 85,0 0 0,1-1 0,-1 1-1,1-1 1,0 0 0,0 0 0,1 1 0,-1-1 0,4 3 0,-5-5 6,0 0 1,0 0 0,1-1 0,-1 1 0,0 0 0,1-1-1,-1 1 1,0-1 0,1 1 0,-1-1 0,0 0 0,1 0 0,-1 1-1,1-1 1,-1 0 0,1 0 0,-1-1 0,0 1 0,1 0-1,-1 0 1,1-1 0,-1 1 0,0 0 0,1-1 0,-1 0 0,0 1-1,0-1 1,3-1 0,7-7-2,-1 0-1,0 0 0,0-1 1,-1 0-1,0-1 1,0 0-1,9-18 1,-3 7-18,-2 4-1,-7 8 1,0 1 0,2-1-1,-1 2 1,1-1 0,11-9-1,-19 17 19,1 1 0,-1-1-1,1 1 1,-1-1-1,1 1 1,0 0 0,-1-1-1,1 1 1,-1 0-1,1-1 1,0 1 0,-1 0-1,1 0 1,0 0-1,0-1 1,-1 1 0,1 0-1,0 0 1,-1 0-1,1 0 1,0 0 0,0 0-1,-1 1 1,1-1-1,0 0 1,-1 0-1,2 1 1,-1 0 0,0 0 0,0 0 0,0 0 0,0 0 0,0 0 0,0 0-1,-1 0 1,1 0 0,0 1 0,-1-1 0,1 0 0,-1 0 0,1 3 0,1 5 0,0 1 0,-1-1 0,0 12 0,-1-20 2,-2 203-1084,2-207 880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5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20276,'10'8'1617,"-8"6"-1201,-2 4-168,1 8 576,-1 6-216,0 4-240,0 1-104,0 0-144,0 0-64,0-8-344,0-5-248,-4-9-448,-5-5 800,-8-7-136,-4-2-168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5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65 19612,'20'15'1873,"8"-5"-1193,3-6-312,9-6 688,3-3-520,1-7 1032,3-5-1063,-4-10-217,0-3-32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6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42 14699,'7'-10'1009,"-6"7"-783,1 0 1,0 0 0,0 1 0,0-1 0,1 1-1,-1-1 1,1 1 0,-1 0 0,1-1 0,6-2 0,-9 6-77,1 0 1,-1 0 0,0 0-1,0 0 1,1 0 0,-1 1-1,0-1 1,0 0 0,0 0 0,0 0-1,0 0 1,0 0 0,-1 1-1,1-1 1,0 0 0,-1 1-1,-5 17 256,0 1 0,-2-1-1,0-1 1,-20 34-1,13-25-251,-3 5-45,2 2-70,-3-1 0,-1-1 0,-38 47 1,58-78-87,-1 0 0,0 0 0,0 0 1,0 0-1,0 0 0,0 0 1,0 0-1,0-1 0,-1 1 1,1 0-1,0 0 0,0-1 0,-1 1 1,1-1-1,-2 1 0,3-1 0,-1 0 0,1 0 0,0-1 0,-1 1 0,1 0 0,0 0 0,-1-1 0,1 1 0,0 0 0,-1-1 0,1 1 0,0 0 0,0-1 0,0 1 0,-1-1 0,1 1 0,0 0 0,0-1 0,0 1 0,0-1 0,0 1 0,0 0 0,0-1 0,0 1 0,0-1 0,0 1 0,0-1 0,0 1 0,0 0 1,0-2-1,9-45-2054,-7 40 2214,9-33-814,4-5-230</inkml:trace>
  <inkml:trace contextRef="#ctx0" brushRef="#br0" timeOffset="1">137 60 15387,'12'-1'1489,"-5"9"-873,0 7-240,0 8 648,3 2-96,0 5-96,-1 2-71,1-2-201,3-1-112,-2-2-112,-1-1-24,-1-3-88,-1-3-256,-3-2-656,2 0-264,-7-5 776,-6-3-160,-7-5-137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6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0 295 17052,'0'2'1776,"13"1"-1008,1-3-288,6-1 1001,5-3-545,5-5-704,4-3-360,2-3 248,1-3-112,1 1-224</inkml:trace>
  <inkml:trace contextRef="#ctx0" brushRef="#br0" timeOffset="1">449 52 14859,'-2'51'3089,"1"-33"-2265,0-1 0,1 1 0,1-1 0,0 0 0,2 1 0,5 19 0,-8-35-794,0-1 1,1 1-1,0 0 1,-1 0-1,1-1 1,0 1-1,0 0 1,0-1-1,0 1 1,0-1-1,0 1 1,1-1-1,-1 0 1,0 0-1,1 1 1,1 0-1,-2-2-19,0 1 0,0-1 1,0 0-1,0 0 0,0 1 0,0-1 0,0 0 0,0 0 0,0 0 0,0 0 0,0 0 0,0-1 0,0 1 0,0 0 0,0 0 0,0-1 0,0 1 0,0 0 0,-1-1 0,1 1 0,1-2 0,2-1 7,0 0 1,0 0 0,-1-1-1,1 1 1,-1-1-1,0 0 1,-1 0 0,1 0-1,0 0 1,2-7-1,10-29 180,12-47 0,-5 11 90,-14 62-363,-3 10-347,-3 9-352,-2 1 477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33.6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 33 22461,'-9'-5'1608,"1"2"-1320,-2-3-112,1 3 64,8 0-472,5-1 480,3-2-192,5 3-168,1 3-72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7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0 221 15203,'1'1'167,"-1"0"0,1 0 0,0 0 0,0 0 0,0 0 0,0 0 0,0-1 0,0 1 1,0 0-1,0 0 0,0-1 0,0 1 0,0 0 0,0-1 0,1 0 0,-1 1 0,0-1 0,0 1 0,0-1 0,1 0 0,-1 0 0,0 0 0,1 0 0,0 0 0,37-6 1815,-34 5-1341,35-9 773,-1-1 1,44-20-1,73-42 149,28-11-1848,-177 81-6,1 0 0,-1 0 0,1 1 0,0 0 0,-1 0-1,1 1 1,0 0 0,0 0 0,9 1 0,-16 0 251,-1 0 1,1 0-1,-1 0 1,1 0-1,-1 0 1,1 0-1,-1 0 1,1 1-1,-1-1 1,1 0-1,-1 0 1,1 1-1,-1-1 1,1 0-1,-1 0 1,1 1-1,-1-1 1,0 1-1,1-1 1,-1 0-1,1 1 1,-1-1-1,0 1 1,0-1-1,1 1 1,-1-1-1,0 1 1,0-1-1,0 1 1,1-1-1,-1 1 1,0-1-1,0 2 1,-1 5-785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7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89 18028,'4'1'283,"-1"-1"1,1 1 0,-1-1-1,0 1 1,1 0-1,-1 1 1,0-1 0,1 0-1,-1 1 1,0 0 0,0 0-1,0 0 1,-1 0-1,1 0 1,0 0 0,-1 1-1,1-1 1,-1 1-1,0 0 1,0 0 0,2 4-1,5 8 291,-1 1 1,0 0-1,5 19 0,-6-17-559,10 28 239,-9-21-187,1-1 1,18 34-1,-26-57-63,0 1 1,0 0-1,0-1 0,1 1 1,-1 0-1,0-1 0,1 0 0,-1 1 1,1-1-1,-1 0 0,1 0 0,2 2 1,-4-3-2,1 0-1,0 0 1,0 0 0,0 1 0,0-1-1,0 0 1,0 0 0,0-1 0,0 1-1,0 0 1,-1 0 0,1 0 0,0 0-1,0-1 1,0 1 0,0 0 0,0-1 0,-1 1-1,1-1 1,0 1 0,0-1 0,-1 1-1,1-1 1,0 0 0,-1 1 0,1-1-1,0 0 1,-1 1 0,1-1 0,0-1-1,9-15 38,-1 0 0,0-1 0,-1 0 0,-1-1-1,9-36 1,-8 28-4,60-185-941,-68 212 888,0-1 1,0 1-1,0-1 1,0 1-1,1-1 1,-1 1-1,0-1 1,0 1-1,0 0 0,1-1 1,-1 1-1,0-1 1,1 1-1,-1 0 1,0-1-1,1 1 1,-1 0-1,1-1 1,-1 1-1,0 0 1,1 0-1,0-1 1,0 1-39,7-2-226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7.9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 18100,'3'10'2344,"2"-3"-1439,8-12-361,6 1 2256,10-6-1920,4-1-167,8-2-361,2-3-272,1 3-704,-1 2-401,-7 3 833,-4 1-192,-9 7-168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8.4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19380,'38'-2'1745,"0"-6"-1249,2-3-224,8-1 584,-4 1-352,1 2-752,-5 1 360,-7 2-240,-3-4-112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8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31 15899,'4'-10'838,"5"-10"2377,-9 20-3153,-4 14 762,-65 180 970,46-138-1780,-43 76 1,59-123-576,10-24-71,0 3 639,8-25-235,6-8-79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9.5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 13699,'3'27'1696,"0"10"-695,-3 0-337,1 8 1416,1-2-816,2-6-303,0-2-113,2-10-216,1-5-152,2-7-576,-2 0-344,0-6 656,-1 2-272,-3 2-56,-2 4-64</inkml:trace>
  <inkml:trace contextRef="#ctx0" brushRef="#br0" timeOffset="1">0 445 19532,'0'-7'1793,"8"-2"-1153,2-2-224,7-2 744,6 0-208,4 1-488,3 1-352,3 2-840,3 2 1728,-2 3-1008,-1 4-96,2 0-16</inkml:trace>
  <inkml:trace contextRef="#ctx0" brushRef="#br0" timeOffset="2">598 44 17612,'-13'21'1952,"5"5"-1328,-4 5-256,2 2 1425,4 5-1233,-1-2-152,7-5-440,0-4-248,5-7-552,-5-5-112,-3-12 647,0-1-207,-6-6-216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29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0 103 18476,'22'-15'1123,"1"1"1,1 0-1,45-18 1,-52 26-866,-1 1 1,1 0 0,-1 2-1,1-1 1,0 2-1,1 0 1,18 1 0,-31 2-240,-1-1 0,0 0 1,1 1-1,-1 0 0,0 0 0,0 0 1,0 0-1,0 1 0,0 0 1,0 0-1,0 0 0,4 3 0,-6-3-16,0 0 0,0 0 0,0 0-1,0 0 1,-1 0 0,1 0 0,-1 0-1,1 1 1,-1-1 0,0 1-1,0-1 1,0 1 0,0 0 0,0-1-1,-1 1 1,1 0 0,-1-1 0,0 1-1,0 0 1,0-1 0,0 4-1,-1 1 55,-1 1-1,0-1 1,0 0-1,0 0 1,-1 0-1,0-1 1,0 1-1,-1-1 1,0 1-1,0-1 0,0 0 1,-1-1-1,-9 10 1,7-8-85,0 0-1,-1 0 1,0-1 0,0-1 0,0 1-1,-1-1 1,1 0 0,-1-1 0,-17 6 0,21-9-13,0 0 0,0 0 0,0-1 0,-1 1 1,1-1-1,-6-1 0,-4-4-222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0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0 235 16876,'3'1'188,"0"1"0,-1-1 0,1 0 0,0 0 0,0 0 1,0 0-1,0 0 0,0-1 0,1 0 0,-1 1 0,0-1 1,0 0-1,0 0 0,0-1 0,0 1 0,5-2 1,6-2 214,-1 0 1,20-9-1,-14 4 275,126-52 2045,60-24-759,-157 68-2068,0 2-1,67-11 0,-109 25 3,6-1-357,1 0-1,21 0 1,-32 2 307,0 0 1,0 0 0,0 0-1,-1 0 1,1 0 0,0 1 0,0-1-1,-1 0 1,1 1 0,0 0-1,-1-1 1,1 1 0,0 0-1,-1 0 1,1 0 0,-1 0-1,1 0 1,-1 0 0,1 0 0,-1 0-1,0 1 1,0-1 0,0 0-1,0 1 1,0-1 0,0 1-1,1 2 1,-2 6-812,-4 1-161</inkml:trace>
  <inkml:trace contextRef="#ctx0" brushRef="#br0" timeOffset="1">318 466 15435,'12'23'2225,"-4"0"-1153,2 1-464,-4 3 2113,1 2-1505,-1 5-928,0-1-512,-3 0-912,-3-3-281,-3-7-711,-3-4 1440,-5-9-536,-2-6-313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0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1 244 15451,'10'-17'630,"2"1"-1,0 0 0,0 1 1,2 0-1,0 1 0,0 1 1,1 0-1,1 1 0,18-11 1,-11 9-334,0 1 1,1 2 0,0 0-1,1 1 1,0 2-1,33-7 1,-47 12-266,0 1 0,1 1 1,-1 0-1,0 1 0,15 1 0,-24-1-27,-1 0 0,1 0 0,0 0 0,-1 0 1,1 1-1,0-1 0,-1 1 0,1-1 0,-1 1 0,1 0 0,-1-1 0,1 1 0,-1 0 0,1 0 0,-1 0 0,0 0 0,1 0 1,-1 0-1,0 0 0,0 1 0,0-1 0,0 0 0,0 1 0,0-1 0,0 1 0,0-1 0,-1 1 0,1-1 0,-1 1 1,1 0-1,-1-1 0,1 1 0,-1 0 0,0-1 0,0 1 0,0 0 0,0-1 0,0 1 0,0 0 0,-1-1 0,1 1 0,0 0 1,-1-1-1,1 1 0,-2 2 0,-1 4 43,-1 0 0,0 0 0,0-1 0,-1 1 0,0-1 0,0 0 0,-1 0 0,0-1 0,0 0 0,-13 10 0,1-1 122,-1-2 0,-39 21 0,45-26-394,0-2-1,-1 0 1,1-1 0,-1 0-1,-1-1 1,1-1-1,-29 4 1,26-9-136,11-9-186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1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 1 21685,'-7'37'1840,"1"3"-1336,3 0-256,3 2 632,0-2-384,2-8-1008,0-7-440,0-9 760,1-9-216,0-11-208</inkml:trace>
  <inkml:trace contextRef="#ctx0" brushRef="#br0" timeOffset="1">1 146 19052,'23'4'1936,"8"-7"-1239,5-7-297,10-3 808,1-3-456,3-4-864,2-3 520,-9 0-336,-4 2-192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34.0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87 1 16756,'-10'21'1944,"0"5"-976,-5 0-328,-1-3 1401,2-3-833,4 0-384,3-4-232,4-8-592,2-6-424,8-15-384,9-7 616,5-6-208,1 0-136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2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206 0 15995,'4'0'1889,"-3"5"-1265,-9 10-288,-7 7 1360,-3 8-959,-2 6-185,-5 7-296,1 3-88,-2-3-72,2-3 0,5-9-16,2-5-88,7-16-424,6-10-232,4-20-545,5-7 969,8-16-200,3-3-192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2.5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212 0 14859,'10'1'1336,"-3"15"-887,-3 7-161,2 12 616,1 3-144,-1 11-176,-1 0-64,5 1-160,-1-3-56,1-8-112,0-3-120,-3-10-472,-2-5-248,-3-11 512,-2-4-96,-7-1-112</inkml:trace>
  <inkml:trace contextRef="#ctx0" brushRef="#br0" timeOffset="1">1 476 16299,'0'4'1681,"8"-1"-825,5-3-240,12-3 1057,5-1-457,6-3-336,4 0-104,6-2-216,-1-1-232,0 0-824,-4-2-416,-3-2 752,-7-2-184,-1-5-128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2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16 16692,'-1'20'1550,"0"-1"0,3 22 0,-2-36-1352,0-1 0,1 1-1,0-1 1,0 1 0,0-1 0,1 1 0,-1-1-1,1 0 1,0 0 0,0 0 0,1 0-1,-1 0 1,1 0 0,0-1 0,3 4 0,-4-5-219,0-1 0,0 0 0,0 0 0,0 0 0,1 0 0,-1 0 0,0-1 0,0 1 0,1-1 0,-1 1 0,1-1 0,-1 0 0,0 0 0,1 0 0,-1 0 0,0 0 0,1 0 0,-1-1 0,1 1 0,-1-1 0,0 0 0,0 0 0,1 0 0,-1 0 0,0 0 0,2-1 0,4-3-322,-1 0-1,1 0 0,-1 0 0,0-1 1,9-10-1,13-18-2130,35-56 0,-65 110 3585,-33 83 1761,14-47-1708,2 2-1,-10 62 1,20-136-2738,1-9 1109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3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0 211 18772,'4'2'223,"0"0"1,-1 0-1,1-1 1,0 1-1,0-1 0,0 0 1,0 0-1,0 0 1,0 0-1,0-1 0,0 0 1,0 0-1,0 0 0,0 0 1,1-1-1,4 0 1,9-3 359,0-1 1,24-10-1,-25 9-2,159-65 1671,-100 38-2226,141-40-1,-141 59-1036,-69 13 898,1 0 0,0 1 0,0 1 0,0-1-1,0 1 1,0 0 0,10 3 0,-16-3 83,-1-1 0,1 1 0,-1-1 0,0 1-1,1-1 1,-1 1 0,0 0 0,0-1 0,1 1 0,-1 0 0,0 0 0,0 0-1,0 0 1,0 0 0,0 0 0,1 2 0,0 5-277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3.9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33 15747,'-1'-18'2273,"4"9"-1201,4 3-448,0 11 2081,2 6-1241,1 9-520,1 5-232,1 3-383,-1 4-129,2-5-48,0 0-120,0-12-368,1-7-241,2-9-607,0-11 576,-2-11 272,0-5-224,-1-7-168</inkml:trace>
  <inkml:trace contextRef="#ctx0" brushRef="#br0" timeOffset="1">258 71 17332,'-3'44'1696,"-6"6"-1080,-1 5-248,1-1 713,1-1-393,-1-4 712,2-9-976,3-17-80,2-7-56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6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66 15483,'8'-10'2043,"-12"13"-758,-14 21 132,15-18-1359,0 0 0,1 1 0,0 0 0,0-1-1,0 1 1,1 0 0,0 0 0,0 0 0,1 0-1,0 0 1,0 0 0,0 0 0,1 0 0,0 0 0,4 11-1,-2-9-64,1 0 0,1-1-1,-1 1 1,1-1 0,1 0-1,-1 0 1,2-1 0,-1 1-1,1-1 1,13 10 0,-9-7 19,1 0 1,-2 0-1,1 1 1,-1 1 0,14 21-1,-22-29 3,0-1-1,0 1 0,0 0 1,0 1-1,-1-1 0,1 0 1,-1 0-1,-1 1 0,1-1 1,0 0-1,-1 1 1,0-1-1,0 1 0,0-1 1,-1 1-1,1-1 0,-1 0 1,0 1-1,0-1 0,-1 0 1,1 0-1,-1 0 1,0 0-1,-3 4 0,1-2 89,0-1 1,0 0-1,0 0 0,-1 0 0,0 0 0,0-1 1,0 0-1,0 0 0,-1 0 0,0-1 0,0 0 1,0 0-1,0 0 0,-9 2 0,12-4-35,0 0-1,0 0 1,0 0-1,0-1 1,0 0-1,0 1 1,-1-1-1,1 0 0,0-1 1,0 1-1,0 0 1,0-1-1,0 0 1,0 0-1,0 0 1,0 0-1,0 0 1,0 0-1,1-1 0,-1 1 1,0-1-1,1 0 1,-1 0-1,1 0 1,0 0-1,0 0 1,0-1-1,0 1 1,0-1-1,0 1 0,0-1 1,-1-4-1,0 0 16,1 0-1,-1-1 0,1 0 0,1 0 0,0 1 0,0-1 0,0 0 0,1 0 0,0 0 0,1 0 0,0 0 1,0 0-1,1 1 0,2-10 0,2-3-18,1 1 0,1 0 0,0 1-1,16-25 1,-11 22-46,1 1 0,1 1 0,1 0 0,19-17 0,80-58 88,-112 91-97,0 1-1,0-1 1,0 0-1,0 1 0,0-1 1,5-7-1,-8 9-6,0 1 0,1-1 0,-1 0 0,0 0 0,0 1 0,0-1 1,0 0-1,1 1 0,-1-1 0,0 0 0,0 0 0,0 1 0,-1-1 0,1 0 0,0 0 0,0 1 0,0-1 0,0 0 0,-1 1 0,1-1 0,0 0 0,-1 1 0,1-1 0,0 0 0,-1 1 0,1-1 0,-1 1 0,1-1 0,-1 0 0,1 1 0,-1 0 0,0-1 0,1 1 0,-1-1 0,1 1 0,-1 0 0,0-1 0,1 1 0,-1 0 0,0 0 0,0-1 0,1 1 0,-2 0 0,-8-4-51,1 1 0,0 0 0,-1 1 0,0 0 1,-10 0-1,17 1-98,0 1 0,0 0 1,0 0-1,-1 0 1,1 0-1,0 0 1,0 1-1,0 0 1,0-1-1,0 1 1,0 0-1,0 1 1,0-1-1,0 0 0,0 1 1,0 0-1,1 0 1,-1-1-1,-2 4 1,4-4 99,1 0 0,-1 0 0,0 0 0,1-1 0,-1 1 0,1 0 0,0 0 1,-1 0-1,1 0 0,0 0 0,0 0 0,-1 1 0,1-1 0,0 0 0,0 0 0,0 0 1,0 0-1,0 0 0,1 0 0,-1 0 0,0 0 0,0 0 0,1 2 0,11 12-622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7.0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34 17436,'12'-11'1330,"15"-12"894,-27 23-2149,0 0 1,1 1-1,-1-1 1,0 0-1,0 0 0,1 1 1,-1-1-1,0 0 1,0 0-1,0 1 1,1-1-1,-1 0 0,0 1 1,0-1-1,0 0 1,0 0-1,0 1 1,1-1-1,-1 0 0,0 1 1,0-1-1,0 0 1,0 1-1,0-1 1,0 0-1,0 1 0,0-1 1,0 0-1,-1 1 1,1-1-1,0 0 0,0 1 1,0-1-1,0 0 1,0 1-1,-1-1 1,1 1-1,-3 16 430,-79 210 207,37-110-828,44-115 105,-2 6-200,0 1-1,0-1 1,-1 0-1,-6 9 1,10-17 191,0 1 1,0-1-1,-1 0 0,1 1 0,0-1 1,0 0-1,0 0 0,-1 1 0,1-1 1,0 0-1,0 0 0,0 1 0,-1-1 1,1 0-1,0 0 0,-1 0 0,1 1 1,0-1-1,0 0 0,-1 0 0,1 0 1,0 0-1,-1 0 0,1 0 0,0 0 1,-1 0-1,1 0 0,0 0 0,-1 0 1,1 0-1,0 0 0,-1 0 0,1 0 1,0 0-1,-1 0 0,1 0 0,0 0 1,-1 0-1,1 0 0,0 0 0,0-1 1,-1 1-1,1 0 0,0 0 0,-1 0 1,1-1-1,0 1 0,0 0 0,0 0 1,-1-1-1,1 1 0,0 0 0,0-1 1,0 1-1,-1 0 0,1 0 0,0-1 1,0 1-1,0 0 0,0-1 0,0 1 1,0 0-1,0-1 0,0 1 0,0-1 0,-5-25-374,5 25 385,-4-31-528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7.4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0 18100,'-2'1'123,"-1"0"0,0-1 0,1 1 0,-1 0-1,1 0 1,0 0 0,-1 1 0,1-1 0,0 1 0,-1-1 0,1 1 0,0 0 0,0 0 0,1 0 0,-1 0 0,0 0-1,1 0 1,-1 0 0,1 1 0,-3 3 0,-2 7 241,-1 0 1,-5 19-1,6-16-14,2 1 0,-4 18 1,7-31-258,0 0 1,1 1-1,-1-1 1,1 0-1,0 1 0,1-1 1,-1 0-1,1 1 1,-1-1-1,1 0 1,1 1-1,-1-1 1,3 6-1,-3-9-61,-1 0 0,1 0 0,0-1 1,0 1-1,0 0 0,-1-1 0,1 1 0,0 0 0,0-1 0,0 1 0,0-1 0,0 1 1,0-1-1,0 1 0,0-1 0,1 0 0,-1 0 0,0 0 0,0 1 0,0-1 0,0 0 1,0 0-1,0 0 0,0-1 0,0 1 0,1 0 0,-1 0 0,0-1 0,0 1 0,0 0 0,0-1 1,1 0-1,3-2 32,0 1 0,0-1 1,-1 0-1,1 0 0,5-5 1,-2 0-21,1 0 1,-2-1 0,1 0-1,-1 0 1,-1 0 0,1-1-1,-2 0 1,1 0-1,-2 0 1,1-1 0,-1 0-1,4-17 1,-8 26-44,0 0 0,1 1 1,-1-1-1,0 1 0,0-1 1,0 0-1,0 1 0,0-1 1,-1 0-1,1 1 0,0-1 0,-1 1 1,1-1-1,-1 1 0,0-1 1,1 1-1,-1-1 0,-2-1 0,3 2-4,-1 0 0,0 1 0,0-1 0,0 1 0,0-1 0,0 1 0,0 0-1,0-1 1,-1 1 0,1 0 0,0 0 0,0 0 0,0 0 0,0 0 0,0 0 0,0 0-1,0 0 1,0 0 0,0 0 0,0 1 0,-1-1 0,1 0 0,0 1 0,0-1 0,0 1-1,1-1 1,-3 2 0,-3 2-84,0 0-1,0 0 0,1 1 1,0-1-1,0 1 0,0 1 0,0-1 1,1 1-1,0-1 0,0 1 1,0 0-1,1 1 0,-6 12 1,4-5-575,1 0 1,0 0 0,1 0-1,0 1 1,-1 26-1,5-23-56,6-4-100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7.9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68 128 15371,'-2'18'850,"-1"0"48,1 1 0,0 0 0,2 0 0,0 0 0,1 0 0,5 24 0,-6-43-855,0 0 0,0 1-1,0-1 1,0 0 0,0 0-1,0 1 1,0-1 0,0 0-1,0 1 1,0-1 0,0 0-1,0 1 1,1-1 0,-1 0-1,0 0 1,0 1 0,0-1-1,1 0 1,-1 0 0,0 1-1,0-1 1,1 0 0,-1 0-1,0 0 1,0 1 0,1-1-1,-1 0 1,0 0 0,1 0-1,-1 0 1,0 0 0,0 0-1,1 0 1,-1 0-1,0 0 1,1 0 0,9-9 820,4-19-147,-7 9-445,-2 0-1,0-1 1,3-30-1,-7 38-240,0 0-1,-1 0 0,0 0 1,-1 0-1,0 1 0,-1-1 0,-4-15 1,5 24-42,-1 0 1,1-1-1,0 1 1,-1 0-1,0 0 0,0 0 1,0 0-1,0 1 1,0-1-1,-1 0 1,1 1-1,-1 0 1,1-1-1,-1 1 0,0 0 1,-4-2-1,5 3-61,-1 0 0,1 0 0,-1 0-1,1 1 1,-1-1 0,0 1 0,1 0 0,-1-1-1,1 1 1,-1 0 0,0 1 0,1-1 0,-1 0-1,1 1 1,-1-1 0,1 1 0,-1 0-1,1 0 1,-1 0 0,1 0 0,0 0 0,-4 3-1,-4 5-244,8-1-116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8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21213,'0'7'1512,"0"16"-1216,0 7-128,2 12 408,0 3-144,4 11-216,1 0-80,1-6-280,0 1-232,-4-11-480,-1-6-256,-6-14 824,-5-10-208,-4-17-225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34.5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12 578 15667,'-11'15'5891,"113"-204"-2565,-71 125-3043,28-59-126,51-93-34,-109 228-190,-5 11 80,-12 52-97,4 1 0,-4 93 0,19-133-792,-3-35 848,1-1-1,-1 1 0,0-1 0,0 1 0,0-1 0,0 1 0,1-1 1,-1 1-1,0-1 0,1 1 0,-1-1 0,0 1 0,1-1 0,-1 1 1,0-1-1,1 0 0,-1 1 0,1-1 0,-1 1 0,1-1 0,0 0 0,-1 0 20,1 0-1,0 0 1,-1 0-1,1 0 0,0-1 1,-1 1-1,1 0 0,0 0 1,-1-1-1,1 1 1,0 0-1,-1-1 0,1 1 1,-1-1-1,1 1 0,-1-1 1,1 1-1,-1-1 1,1 1-1,-1-1 0,0 0 1,1 0-1,11-19-321,3-5-118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5:38.7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16275,'11'0'2089,"8"1"-1273,7 2-304,7-2 1249,10-1-1017,5 0-336,8-5-16,-3 2-40,-8 0-304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05.0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284 71 11602,'1'-3'233,"0"0"1,0 1-1,-1-1 0,1 0 0,0 0 0,-1 0 0,0 0 0,0 0 0,0 0 0,0 0 0,0 0 0,0 0 0,-1 1 0,-1-6 0,1 6-86,0 1 0,0-1 0,0 1 0,0-1 0,0 1 0,0 0 1,0 0-1,0-1 0,-1 1 0,1 0 0,-1 0 0,1 0 0,0 0 1,-1 0-1,0 1 0,1-1 0,-1 0 0,0 1 0,1-1 0,-1 1 1,0 0-1,1 0 0,-1-1 0,0 1 0,0 0 0,1 0 0,-3 1 0,-6 0 152,2 0 0,-1 1-1,0 0 1,0 1-1,1 0 1,-1 0-1,1 1 1,0 0-1,0 1 1,0-1-1,1 2 1,-1-1-1,1 1 1,-8 9-1,1-2 6,1 2 0,0-1-1,1 2 1,1 0 0,-16 30-1,22-35-112,0 0 0,-5 18 0,7-2 96,3-26-274,0 0 1,1 0-1,-1 0 0,0 0 1,0 0-1,1 0 0,-1 0 1,1 0-1,-1 0 0,1 0 0,-1-1 1,1 1-1,-1 0 0,1 0 1,0-1-1,-1 1 0,1 0 1,0-1-1,-1 1 0,1 0 0,1 0 1,0-1 7,1 1 0,-1-1 0,0 1 0,0-1 0,0 0 0,1 0 0,-1 0 1,0 0-1,0-1 0,0 1 0,1-1 0,-1 1 0,0-1 0,0 0 0,0 1 0,0-1 1,0 0-1,0 0 0,0-1 0,0 1 0,3-3 0,4-3 91,-1 0 0,16-17 0,-18 17-32,1 0 0,-1-1 0,-1 1 0,1-1-1,-1-1 1,-1 1 0,1-1 0,-1 1 0,-1-1 0,0 0 0,0-1 0,1-8 0,-4 16-67,0 1 0,1 0 0,-1 0 0,0 0 0,0-1 1,0 1-1,0 0 0,0 0 0,-1 0 0,1 0 0,0-1 0,0 1 1,-1 0-1,1 0 0,-1 0 0,1 0 0,-1 0 0,0 0 0,1 0 1,-1 0-1,-1-2 0,1 3-6,0-1 1,0 1 0,0-1-1,0 1 1,0 0-1,0 0 1,-1-1-1,1 1 1,0 0-1,0 0 1,0 0 0,0 0-1,0 0 1,0 0-1,0 1 1,-1-1-1,1 0 1,-1 1 0,-4 2-38,0-1 0,0 1 0,0 0 0,1 1-1,-1-1 1,-7 8 0,7-5-369,0-1 0,0 1-1,1 0 1,0 0 0,0 1-1,1 0 1,0-1 0,0 1-1,1 1 1,0-1 0,0 1-1,0-1 1,1 1 0,0 0-1,-1 14 1,4-8-672,8-7-260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05.5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1 16227,'1'8'2121,"-1"7"-1273,-8 8-288,-4 5 985,0 5-313,-3 3-88,-2 1-320,0 2-184,0-5-224,1-1-71,4-8-193,2-2-176,2-12-713,-2-2-415,1-11 928,3-6-216,6-9-176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06.0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69 16820,'-13'26'1481,"-17"47"0,28-65-1213,-1 0 1,1 0-1,1 0 0,0 0 0,0 0 1,0 1-1,1-1 0,0 0 0,1 1 1,3 14-1,-4-21-220,0 0-1,1 0 1,-1-1 0,1 1 0,-1 0 0,1 0-1,0-1 1,0 1 0,0-1 0,0 1 0,0-1-1,0 1 1,0-1 0,0 1 0,1-1-1,-1 0 1,1 0 0,-1 0 0,1 0 0,-1 0-1,3 1 1,-2-1-17,0-1-1,0 0 0,0 0 1,0 0-1,0 0 1,-1 0-1,1 0 1,0 0-1,0-1 0,0 1 1,0-1-1,0 1 1,0-1-1,0 0 0,-1 0 1,4-1-1,2-3 11,1 0 0,-1-1 0,0 0 0,0 0-1,-1-1 1,1 0 0,4-8 0,1-1 44,-2-1 1,0-1-1,11-25 1,-17 32-37,0 1 0,-1 0 1,0-1-1,-1 0 0,0 1 0,-1-1 1,0-19-1,0 28-38,-1 0 0,0 0 0,-1 0 0,1 0 0,0 0 0,0 0 0,-1 0 0,1 0 0,-1 0 0,0 0 0,0 0 0,0 1 0,1-1 0,-2 0 0,1 0-1,0 1 1,0-1 0,0 1 0,-1-1 0,-2-1 0,3 2 0,-1 0 0,0 1 0,0-1 0,0 0 0,0 1-1,1 0 1,-1-1 0,0 1 0,0 0 0,0 0 0,0 0 0,0 0 0,0 1-1,0-1 1,0 0 0,1 1 0,-4 0 0,-3 3 16,0 0 0,0 0 0,0 0 0,0 1 1,1 0-1,0 0 0,-13 13 0,9-6-87,0 0 0,1 1 1,0 1-1,-9 17 0,15-24-146,1 0 0,-1 0 0,2 0 0,-1 0 0,1 1 0,0-1 0,0 1 0,1 0 0,0-1 0,0 1 0,1 10 0,7 2-240,6-4-155</inkml:trace>
  <inkml:trace contextRef="#ctx0" brushRef="#br0" timeOffset="1">354 593 17780,'-1'11'715,"0"0"-243,1 0-1,0 0 1,0 1 0,3 14-1,-3-24-419,0-1-1,0 0 0,1 1 0,-1-1 0,0 0 1,1 0-1,-1 1 0,1-1 0,-1 0 1,1 0-1,0 0 0,-1 0 0,1 0 1,0 1-1,0-1 0,0-1 0,-1 1 0,1 0 1,0 0-1,1 0 0,-1 0 0,0-1 1,0 1-1,0 0 0,0-1 0,0 1 0,1-1 1,-1 0-1,0 1 0,0-1 0,1 0 1,-1 0-1,0 1 0,1-1 0,-1 0 0,0-1 1,1 1-1,-1 0 0,0 0 0,1 0 1,-1-1-1,0 1 0,0-1 0,0 1 0,1-1 1,1 0-1,3-3 88,1 0 0,-1 0 0,1 0 0,-1 0 0,0-1 0,-1 0 0,1-1 0,-1 1 0,0-1 0,7-11 0,-1 0 283,-1 0 1,14-34 0,-21 44-310,0 0 0,-1 0 0,0 0 0,0 0 0,1-13 1,-3 18-103,0 1 1,0 0 0,0-1-1,0 1 1,0 0 0,0 0-1,0-1 1,0 1 0,-1 0-1,1-1 1,0 1 0,-1 0-1,0 0 1,1 0 0,-1 0-1,1-1 1,-1 1 0,0 0-1,0 0 1,0 0 0,0 0-1,0 1 1,0-1 0,0 0-1,0 0 1,0 0 0,0 1-1,0-1 1,0 1 0,0-1-1,-1 1 1,1-1 0,0 1-1,0 0 1,-1-1-1,1 1 1,0 0 0,-1 0-1,-1 0 1,-6 1-11,1-1-1,-1 1 0,1 1 1,0 0-1,-1 0 0,1 0 1,0 1-1,0 1 1,-13 7-1,10-5-396,0 1 0,0 0 0,1 1 1,0 0-1,-16 18 0,16-11-687,10-15 1055,0 0-1,0 1 0,0-1 1,-1 0-1,1 1 1,0-1-1,0 1 1,0-1-1,0 0 0,0 1 1,0-1-1,0 1 1,0-1-1,0 0 0,0 1 1,0-1-1,0 1 1,0-1-1,0 0 1,0 1-1,0-1 0,0 0 1,1 1-1,-1-1 1,0 1-1,0-1 1,0 0-1,1 0 0,-1 1 1,0-1-1,0 0 1,1 1-1,-1-1 0,0 0 1,1 0-1,-1 1 1,0-1-1,1 0 1,-1 0-1,0 0 0,1 1 1,13 1-756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06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86 18076,'16'0'2104,"4"0"-1312,17-6-255,6-1 1143,10-4-832,3-2-88,6-1-120,-2-1-183,-6 5-489,-7 3-361,-14 4-519,-7 5-328,-13 8 904,-6 1-216,-10 9-216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07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50 17900,'-7'15'1984,"9"-2"-1288,16-6-167,8-1 1007,19-7-536,2-4-144,10-6-200,2-3-80,-3-2-455,-3-1-546,-10 1 449,-6 7-104,-15 8-128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11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1 411 15131,'0'0'76,"0"0"1,0 1-1,0-1 0,0 0 0,0 1 0,0-1 0,0 0 1,0 1-1,0-1 0,0 0 0,0 0 0,0 1 0,1-1 1,-1 0-1,0 1 0,0-1 0,0 0 0,0 0 0,1 1 1,-1-1-1,0 0 0,0 0 0,1 0 0,-1 1 0,0-1 1,1 0-1,-1 0 0,0 0 0,0 0 0,1 0 0,-1 1 1,0-1-1,1 0 0,-1 0 0,0 0 0,1 0 0,-1 0 1,0 0-1,1 0 0,-1 0 0,0 0 0,1 0 0,-1 0 1,0 0-1,0-1 0,1 1 0,-1 0 0,0 0 0,1 0 1,-1-1-1,18-8 2439,19-21-1220,-1-3-1,44-48 0,-36 27-1127,-1-2-1,52-92 1,-91 143-140,-2 6-4,0 15 10,-6 26-12,4-40-21,-3 23 1,-2 15 18,1 1 1,3 0-1,5 69 0,5-75 62,-9-34-209,1 1 0,0 0 0,0-1 0,-1 1 0,1 0 0,0-1 0,0 1 0,0-1 0,1 0 0,-1 1 0,0-1 0,0 0 0,1 0 0,-1 0 0,1 0 0,2 2 0,-1-7-576,-3-2 164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11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0 140 15707,'0'-2'1569,"2"-4"-865,5 2-200,6-2 784,6 2-112,5-2-111,3 2-121,6-2-280,3 1-64,0-1-136,0-1-104,-2 1-240,-4-3-216,-3 1-640,-2-2-416,-9-3 944,-2-3-192,-4-5-200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12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236 72 18084,'8'-2'1936,"-6"5"-1320,-7 14-191,0 6 943,-6 8-464,0 4-168,2 7-320,-2-2-104,1-3-104,1-2-136,5-8-368,-2-1-288,1-12-576,-1-4-272,-6-13 1008,-1-4-265,-4-10-231</inkml:trace>
  <inkml:trace contextRef="#ctx0" brushRef="#br0" timeOffset="1">0 125 17828,'5'-6'362,"0"0"0,1 1 0,-1 0 0,1 0 0,0 0 0,0 1 0,0 0 0,1 0 0,10-4 0,10-4 495,30-8 1,-39 14-547,12-4 63,45-8 0,-62 15-335,-1 2 0,1 0 0,-1 0 0,1 1 0,0 0 0,18 4 0,-28-4-26,-1 1 0,1-1 0,-1 1 0,1 0 0,-1 0 0,1 0 1,-1 0-1,0 0 0,0 0 0,1 0 0,-1 1 0,0-1 0,0 1 1,0 0-1,0 0 0,-1 0 0,1 0 0,0 0 0,1 2 0,-2-1 24,-1-1-1,1 0 1,0 1-1,-1-1 1,1 1-1,-1 0 1,0-1-1,0 1 1,0-1-1,0 1 0,0-1 1,-1 1-1,1-1 1,-1 1-1,-1 4 1,-2 1 84,1 1 1,-2-1-1,1-1 1,-1 1 0,0-1-1,-1 1 1,0-1-1,0-1 1,-12 11-1,3-5 22,-1-1 0,0-1-1,-1 0 1,-33 14-1,41-20-381,-1-1 0,0 0 0,0-1 0,0 0 0,0 0-1,0-1 1,0 0 0,0-1 0,-1 0 0,-18-3 0,15 0-283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12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0 233 17748,'36'-5'1888,"8"-6"-1024,5-5-295,10-10 703,4-1-128,7-4-64,2-2-232,0 4-391,-6 5-193,-3 5-352,-5 9-160,-7 8-337,-7 2-183,-10 9-368,-8 1-144,-13-1 744,-6-1-249,-8 2 41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35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 15 18324,'-3'1'138,"-1"0"0,1 1 0,0-1 1,-1 1-1,1 0 0,0 0 0,0 1 0,0-1 0,1 0 0,-1 1 1,0 0-1,1-1 0,0 1 0,-3 4 0,-27 46 553,30-50-560,-9 19 250,1 1 0,-15 46 0,22-59-324,1 1 0,0-1 0,0 0 1,1 1-1,0-1 0,1 1 0,0-1 0,1 1 1,2 14-1,-2-23-45,-1 0 1,1 1-1,-1-1 1,1 0-1,0 0 0,0 0 1,-1 0-1,1-1 1,1 1-1,-1 0 0,0 0 1,0 0-1,1-1 1,-1 1-1,1-1 0,-1 1 1,1-1-1,3 2 1,-4-2 3,1-1 1,0 1 0,-1-1 0,1 0-1,0 0 1,-1 0 0,1 0-1,0 0 1,-1 0 0,1 0 0,0 0-1,-1-1 1,1 1 0,-1 0 0,1-1-1,0 0 1,-1 1 0,3-2-1,3-2 56,-1-1-1,1 0 0,-1 0 1,0 0-1,0-1 0,-1 0 0,1 0 1,4-7-1,-1-1 91,0 0 1,-2-1-1,1 0 1,-2 0-1,0 0 1,0-1-1,-2 1 1,0-1-1,0-1 1,-2 1-1,0 0 1,-1-1-1,-1-24 1,-1 37-122,1-1 1,-1 1-1,0 0 0,0 0 0,0 0 1,-1 0-1,0 0 0,1 0 1,-1 0-1,-1 0 0,1 1 0,0-1 1,-1 1-1,-5-6 0,7 8-66,-1 0 0,0 0-1,1-1 1,-1 1 0,0 1 0,0-1-1,1 0 1,-1 0 0,0 1 0,0-1-1,0 1 1,0-1 0,0 1-1,0 0 1,0 0 0,0 0 0,0 0-1,0 0 1,0 0 0,0 1 0,0-1-1,0 0 1,0 1 0,0 0-1,0-1 1,1 1 0,-1 0 0,0 0-1,0 0 1,1 0 0,-1 1 0,-2 1-1,2-1-158,0 0 1,1 0-1,-1 0 0,0 0 0,1 0 0,0 0 1,-1 0-1,1 0 0,-1 4 0,1-5 113,1 0 0,-1 0 1,1 0-1,0 1 0,-1-1 0,1 0 0,0 0 0,0 0 0,0 0 0,0 0 0,0 1 1,0-1-1,0 0 0,0 0 0,1 0 0,-1 0 0,0 0 0,1 1 0,-1-1 0,1 0 1,-1 0-1,1 0 0,0 1 0,11 7-733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12.9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99 16948,'0'6'1832,"6"7"-1104,0 4-344,-1 10 1249,0 8-665,0 9-456,1 6-144,-1 8-352,-3-1-80,0-4-192,-1-3-80,-2-11-280,-2-6-144,-1-14-345,-5-8-151,-1-11 816,-3-9-224,-1-9-56</inkml:trace>
  <inkml:trace contextRef="#ctx0" brushRef="#br0" timeOffset="1">1 330 16371,'2'-21'589,"2"1"-1,0 0 0,1 0 0,1 0 0,1 0 0,1 1 0,0 0 0,2 1 0,21-32 0,-25 41-499,0 1-1,1 0 1,0 1 0,0 0 0,1 0-1,0 0 1,0 1 0,1 0-1,-1 1 1,1 0 0,1 0 0,-1 1-1,1 0 1,-1 1 0,1 0 0,0 0-1,0 1 1,0 0 0,1 1-1,-1 0 1,16 1 0,-20 1-85,0-1 1,-1 1-1,1 0 1,0 0-1,-1 1 1,1 0-1,0 0 1,-1 0-1,0 1 1,0 0-1,0 0 1,6 4-1,-9-6 19,-1 1-1,1 0 0,0-1 1,-1 1-1,1 0 0,-1 0 1,0 0-1,1 0 1,-1 1-1,0-1 0,0 0 1,0 0-1,-1 1 1,1-1-1,-1 0 0,1 1 1,-1-1-1,0 1 1,0-1-1,0 1 0,0-1 1,0 0-1,0 1 1,-1-1-1,1 1 0,-1-1 1,0 0-1,1 1 0,-1-1 1,0 0-1,-2 3 1,-3 5 105,-1 0 1,1 0 0,-2 0 0,1-1-1,-1-1 1,-1 1 0,-17 13 0,8-8-45,-2-1 0,-41 21 1,58-33-145,0 1 0,0-1 0,0 0 0,0 0 0,-1 0 0,1 0 0,0 0 0,0-1-1,-1 1 1,1-1 0,0 0 0,-4 0 0,5-1 44,1 1 0,0-1 0,-1 0 0,1 1 0,0-1-1,-1 0 1,1 0 0,0 1 0,0-1 0,0 0-1,0 0 1,0 0 0,0 0 0,0-1 0,0 1-1,1 0 1,-1 0 0,0-1 0,1 1 0,-1 0 0,1-1-1,-1 1 1,1 0 0,-1-1 0,1 1 0,0-1-1,0 1 1,0-3 0,-1-22-335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13.8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 18044,'0'14'1944,"0"3"-1360,0 11-272,2 3 1257,-2 9-1057,-2 3-152,1 5-248,1-5-152,-1-3-408,-1-7-160,-1-9-352,-4-4-145,-2-11 665,-3-6-216,-6-8-32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14.3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15091,'10'0'2017,"4"0"-1129,7 1-224,1 2 1352,9-2-967,0-1-161,8-7-888,-2-3 416,-3-13-232,-2 2-104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18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88 23765,'24'4'328,"-1"-4"-248,6 2-16,2-1-24,6-5-32,37-3-112,6-5-648,-7-2 408,4-6 200,-1 1-120,-8 1-96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2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 19036,'3'12'1648,"5"-6"-1087,8 2-185,1-8 592,16-1-96,10-8-160,4-2-216,3-4-232,-1 3-128,-4 1-536,-4 3-336,-12 6-160,-8 2 664,-15 12-240,-4 4-128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3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13 521 16500,'-11'14'1528,"9"-5"-928,5-2-184,15-7 672,6-3-119,7-7-209,5-4-240,4-8-672,2-1-488,-3-4 648,-5 0-136,-7 0-208</inkml:trace>
  <inkml:trace contextRef="#ctx0" brushRef="#br0" timeOffset="1">462 1 15995,'27'26'2006,"-9"-9"-1221,0 0 0,-2 1-1,0 1 1,26 40 0,-39-51-689,0 0 0,0 0 0,-1 1 0,0-1 1,0 1-1,-1 0 0,0-1 0,-1 1 0,0 0 0,0-1 1,-1 1-1,0 0 0,-4 15 0,-2 5 348,-2-1 1,-21 46-1,23-56-318,-1-1 1,0 0-1,-2 0 1,0-1-1,-1 0 1,-15 18-1,24-33-125,1 1 0,-1-1 0,0 0 0,1 1-1,-1-1 1,0 0 0,0 0 0,1 0 0,-1 0-1,0 0 1,0-1 0,0 1 0,0-1 0,0 1-1,0-1 1,0 0 0,-1 1 0,1-1 0,0 0-1,0 0 1,0-1 0,0 1 0,0 0 0,-2-1-1,-10-7-64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4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135 1 19228,'-6'4'1664,"-5"12"-1367,-5 7-137,0 6 584,-1 11-416,1 4-64,2 2-160,0 1-24,3-4-32,3-5-8,5-13-272,0-9-184,3-22-512,0-11 792,4-16-161,4-4-87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4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 0 13651,'8'26'1936,"0"4"-1063,-6 5-249,3 3 1544,5 2-1168,3-1-135,4-2-241,0-4-128,2-2-328,-4-3-304,-5-3-480,-5-4 552,-12-5-112,-8-9-80</inkml:trace>
  <inkml:trace contextRef="#ctx0" brushRef="#br0" timeOffset="1">0 455 17964,'6'1'1944,"7"-5"-1264,10-6-216,6-3 833,14-4-529,2-2-104,9-2-664,0 1-464,-2-2 488,1 1-160,-3 0-200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5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151 159 15459,'-3'9'1985,"0"12"-1225,-2 3-352,-1 1 2032,4 3-1863,1 1-113,1-2-432,1-2-312,4-5-609,-2-4-423,-2-8 1000,-1-6-248,-7-2-224</inkml:trace>
  <inkml:trace contextRef="#ctx0" brushRef="#br0" timeOffset="1">2 236 17700,'-1'-5'211,"1"0"1,0 0 0,0 0-1,0-1 1,1 1 0,0 0-1,0 0 1,0 0 0,0 0 0,1 0-1,0 0 1,0 0 0,0 1-1,1-1 1,0 1 0,-1-1-1,1 1 1,1 0 0,6-7-1,4-4 172,2 1-1,0 0 0,26-18 0,-28 23-295,1 0 0,0 1 0,0 0-1,16-5 1,-26 11-76,1 0 1,-1 1-1,0-1 0,1 1 0,-1 0 1,1 0-1,-1 1 0,1 0 0,0 0 0,-1 0 1,1 1-1,-1-1 0,1 1 0,-1 1 1,11 3-1,-14-5-8,-1 1 0,1 0 1,-1 0-1,1 0 0,-1 0 1,0 0-1,1 1 0,-1-1 1,0 0-1,0 1 0,1-1 1,-1 1-1,-1-1 0,1 1 1,0-1-1,0 1 0,0 0 1,-1-1-1,1 3 0,0-1 2,-1 0 0,0 0 0,0 1 0,0-1-1,0 0 1,0 0 0,-1 0 0,1 0 0,-1 1 0,-1 2-1,-1 3 7,-1 0-1,0 0 0,-1-1 0,0 1 0,0-1 0,-7 8 1,1-3 30,-1-1 0,0 0 0,0-1 0,-19 13 0,27-21-144,0 0 0,-1 0 0,0 0-1,1 0 1,-1-1 0,0 0 0,0 0-1,0-1 1,0 1 0,0-1 0,-1 0 0,1 0-1,0-1 1,0 0 0,-1 1 0,1-2-1,-9 0 1,4-3-185,6 1-113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5.5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1 311 15955,'0'2'102,"0"-1"0,0 0-1,0 0 1,0 0 0,1 1-1,-1-1 1,0 0 0,1 0-1,-1 0 1,1 0 0,0 0 0,-1 1-1,1-1 1,0 0 0,-1 0-1,1-1 1,0 1 0,0 0-1,0 0 1,0 0 0,0-1-1,0 1 1,0 0 0,0-1-1,0 1 1,1-1 0,-1 1-1,0-1 1,0 0 0,0 1-1,0-1 1,2 0 0,5 1 319,0 0 1,0-1-1,15-1 0,10-2 304,0-2-1,0-1 0,0-2 0,35-13 1,125-58 622,-93 35-916,-89 40-406,359-137-610,-344 132-16,50-8 0,-70 16 415,1 0 0,0 1 0,0-1-1,0 1 1,0 1 0,0-1-1,0 1 1,0 0 0,-1 1 0,1-1-1,0 2 1,9 3 0,-16-6 158,1 0 0,0 1 1,0-1-1,-1 1 0,1-1 0,0 1 1,0-1-1,-1 1 0,1-1 1,-1 1-1,1-1 0,0 1 0,-1 0 1,1-1-1,-1 1 0,1 0 0,-1-1 1,0 1-1,1 0 0,-1 0 1,0 0-1,0-1 0,1 1 0,-1 0 1,0 0-1,0 0 0,0 0 1,0-1-1,0 1 0,0 0 0,0 0 1,0 0-1,0 0 0,-1-1 0,1 1 1,0 0-1,0 0 0,-1 0 1,1-1-1,0 1 0,-1 0 0,1-1 1,-1 1-1,1 0 0,-1-1 1,0 2-1,-18 18-742</inkml:trace>
  <inkml:trace contextRef="#ctx0" brushRef="#br0" timeOffset="1">565 503 16420,'13'19'1880,"0"4"-1008,0 6-376,-2 9 800,1 5-151,-4 7-257,0 1-328,-3-3-584,-2-2-272,-1-11-472,-2-5-152,-6-14 664,-6-8-209,-6-8-183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35.4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0 571 15579,'24'-51'5466,"40"-70"-4465,-18 41-593,-9 19 320,-3-1 0,35-91 1,-54 110-181,-24 76-315,1 0 1,-6 62-1,3 76 390,10-152-549,1-13-58,-2 20 91,1 1 1,2-1-1,6 48 1,-2-64-35,0-17-8,0-17-42,-5 12-178,1 9-49,-1 1 0,1 0 0,-1-1-1,0 1 1,0 0 0,0-1 0,0 1 0,-1 0-1,1-1 1,0 1 0,-1 0 0,0-1 0,1 1-1,-3-4 1,1 4-420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5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0 286 17820,'30'-32'650,"1"1"0,1 2 1,1 2-1,2 0 0,1 3 0,1 1 1,0 1-1,2 2 0,49-17 1,-80 34-616,1 0 0,-1 1 0,1 0 0,0 1 0,-1 0 0,1 0 0,14 1 1,-21 0-33,1 0 0,-1 1 0,0-1 1,1 1-1,-1-1 0,0 1 1,1 0-1,-1 0 0,0 0 0,0 0 1,0 0-1,0 1 0,0-1 1,0 0-1,0 1 0,0 0 0,-1-1 1,1 1-1,0 0 0,-1 0 1,0 0-1,1 0 0,-1 0 0,0 0 1,0 1-1,0-1 0,0 0 1,-1 0-1,1 1 0,-1-1 0,1 0 1,-1 4-1,1 2 15,-2 0 0,1 0 0,-1 1 0,0-1 0,-1 0 0,0 0 0,0 0 0,-1-1-1,0 1 1,0 0 0,-1-1 0,-7 12 0,1-3 47,-1-1 0,-1 0 1,0 0-1,-20 18 0,27-28-135,-1-1 0,1 0 0,-1 1 0,-1-2 0,1 1 0,-9 3 0,14-6 58,0-1 0,0 0-1,-1 1 1,1-1-1,0 0 1,0 0 0,0 1-1,-1-1 1,1 0-1,0 0 1,0-1 0,-1 1-1,1 0 1,0 0-1,0 0 1,-1-1 0,0 0-1,1 0 7,0 0-1,0 1 1,0-1 0,0 0-1,0 0 1,1 0 0,-1 0-1,0 0 1,1-1 0,-1 1-1,1 0 1,-1 0 0,1 0-1,0 0 1,-1-1 0,1 1-1,0 0 1,0 0 0,0-1-1,0 1 1,0-2 0,1-22-256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6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20980,'4'22'1977,"9"-5"-1281,3-1-296,10-8 752,5-4-215,7-4-305,2-7-424,1-6-1072,-2 0 1112,-10-1-360,-6 1-104,-13 6-113</inkml:trace>
  <inkml:trace contextRef="#ctx0" brushRef="#br0" timeOffset="1">8 275 16868,'-7'13'1648,"8"-7"-936,11-5-272,12-5 848,9-5-263,11-4-329,4-4-136,5 0-832,1-2-72,1-8 312,-2 0-96,-10-2-152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37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353 1 17308,'-16'2'262,"0"1"1,0 1-1,1 0 1,-1 1-1,1 1 1,0 1-1,-26 14 1,23-9-177,0 0 0,1 1-1,0 0 1,1 2 0,-19 22 0,24-25 18,2 1 0,0 1 0,0-1 0,1 1 0,1 1 0,0 0 0,-5 17 0,10-26-49,0 0 1,0 0-1,1 0 1,0 0-1,0 1 1,0-1-1,1 0 1,0 1-1,0-1 1,1 0-1,0 1 1,0-1 0,0 0-1,1 0 1,0 0-1,0 0 1,0 0-1,1 0 1,0-1-1,7 11 1,-7-13-48,0 1 0,0-1 0,1 0 0,-1-1 1,1 1-1,0 0 0,0-1 0,0 0 0,0 0 0,0 0 1,0-1-1,1 1 0,-1-1 0,1 0 0,-1 0 0,1-1 1,-1 1-1,1-1 0,-1 0 0,1 0 0,7-2 0,-1 1-32,0-2-1,1 0 1,-2 0-1,1-1 0,0 0 1,-1-1-1,16-9 0,14-15-97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37.8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1 14955,'32'1'1889,"2"8"-993,-1 7-392,-2 5 2369,4 6-2241,-4 9-168,-2 9 0,-13 15-200,-5 9-120,-14 15-128,-9 5-80,-19 8-80,-6 1-32,-12-6-376,-4-6-304,-10-23 640,0-5-137,5-22-79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38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251 0 15107,'-43'42'1505,"0"15"-1057,-3 15-152,3 8 616,10 12-368,7 3-40,14 6-136,7 0-96,17-4-192,14-4-144,19-12-392,10-10-136,17-13 440,4-7-88,2-18-88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2.5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2 512 18820,'-1'1'94,"1"-1"0,0 0 0,0 0 0,0 1-1,0-1 1,0 0 0,-1 1 0,1-1 0,0 0 0,0 0 0,0 1 0,0-1 0,0 0-1,0 1 1,0-1 0,0 0 0,0 1 0,0-1 0,0 0 0,0 1 0,1-1 0,-1 0-1,0 0 1,0 1 0,0-1 0,0 0 0,0 1 0,1-1 0,-1 0 0,0 0-1,1 1 1,8-6 1052,15-18-121,-24 22-979,81-95 1052,75-117 0,-64 83-1043,-89 127-58,2-4-15,0 0 1,0 0 0,1 0 0,0 1 0,9-8 0,-14 14 13,-1-1 0,0 1 0,1 0 0,0 0 1,-1-1-1,1 1 0,-1 0 0,1 0 0,-1 0 1,1 0-1,-1 0 0,1 0 0,-1 0 0,1 0 1,0 0-1,-1 0 0,1 0 0,-1 0 0,1 0 1,-1 0-1,1 0 0,-1 1 0,1-1 0,-1 0 1,1 0-1,-1 1 0,1-1 0,-1 0 0,1 1 1,-1-1-1,1 0 0,-1 1 0,0-1 0,1 1 1,-1-1-1,0 1 0,1-1 0,-1 1 0,0-1 1,0 1-1,1-1 0,-1 1 0,0-1 0,0 1 1,0 0-1,7 26-87,-7-26 87,3 29-32,-2-1 0,-1 0 0,-5 46-1,-21 89-107,16-110-167,-6 11-3394,15-61 3041,2-2-191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3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0 19740,'3'15'1897,"-3"6"-1449,-8 12-224,-2 6 1144,-1 9-1032,3 4-40,1 3-120,1-1-96,2-7-240,2-7-104,1-8-520,1-8-272,-4-12 800,-2-7-200,-3-7-129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3.6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0 299 18676,'7'-3'1728,"6"0"-1031,1 0-233,9 0 720,3 0-264,10-1-248,6-2-128,3-1-584,4 1-456,-2 2 472,-1 0-152,2-5-128</inkml:trace>
  <inkml:trace contextRef="#ctx0" brushRef="#br0" timeOffset="1">742 1 19540,'1'2'258,"0"1"0,-1 0 0,1 0 0,-1 0 0,0 0 0,0 0 0,0 0 0,0 0 0,0 0 0,-2 5 0,-10 33 482,6-24-441,-23 70 174,13-45-304,-16 76 0,32-93-1034,0-25 848,0 0 0,0 0 0,0 0-1,0 0 1,0 0 0,0 0 0,0 0-1,0 0 1,0 1 0,0-1 0,0 0-1,0 0 1,0 0 0,0 0 0,0 0-1,0 0 1,0 0 0,0 0 0,0 0-1,0 1 1,0-1 0,0 0 0,0 0-1,0 0 1,0 0 0,0 0 0,0 0-1,0 0 1,0 0 0,1 0 0,-1 0-1,0 0 1,0 0 0,0 0 0,0 0-1,0 0 1,0 1 0,0-1-1,0 0 1,0 0 0,1 0 0,-1 0-1,0 0 1,0 0 0,0 0 0,0 0-1,0 0 1,0 0 0,0 0 0,0-1-1,0 1 1,1 0 0,-1 0 0,0 0-1,0 0 1,5-13-349,1-11-60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4.1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11 18364,'2'-10'2216,"-2"11"-1207,-3 7-417,-4 6 1792,1 3-1055,0 2-513,1-1-256,0-2-560,2-3-328,3-12 1008,-4 7-672,4-11-32,-1-4-40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4.6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2059 9 17132,'5'2'299,"0"2"0,0-1 1,0 1-1,-1-1 0,1 1 1,-1 0-1,0 1 0,0-1 1,0 1-1,-1 0 0,1 0 0,-1 0 1,0 0-1,3 10 0,2 4 149,-1 0 0,-1 1 0,3 20 0,-5-19-323,-2 1 0,0 0 0,-1 0 0,-1 0 0,-2 0 0,0 0 0,-1 0 0,-1-1 0,-1 1 0,-1-1 0,-1 0 0,-17 35 0,13-32-226,-2-1 0,-1-1 0,-1 0 0,0 0 0,-2-2 0,-1 0 1,0-1-1,-1-1 0,-1 0 0,-27 17 0,6-10-150</inkml:trace>
  <inkml:trace contextRef="#ctx0" brushRef="#br0" timeOffset="1">205 11 15363,'13'-10'2450,"-26"26"-887,-1 3-857,-4 8-431,1 1 0,2 0 0,-15 38 1,-26 95-93,40-111-104,3 1 1,-8 59-1,19-92-147,0 0-1,1 1 0,1-1 1,1 0-1,0 1 0,1-1 1,1 0-1,1 0 0,11 30 1,-12-40 70,1 1 0,0-1 0,1 0-1,0 0 1,0-1 0,1 1 0,-1-1 0,2 0 0,-1-1 0,1 1 0,0-1 0,0-1 0,1 1 0,0-1 0,10 5-1,33 9-153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36.0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 0 15763,'2'5'1913,"-2"10"-1017,-2 8-352,-4 9 2281,1 2-1857,0 9-512,1 0-80,1 0-120,2-3-144,1-10-336,0-5-152,4-21-360,2-5-248,0-27 728,-1-7-208,2-14-169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5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18356,'14'-12'1728,"2"11"-1080,4 1-215,9 3 919,5 2-272,8 1-368,5 0-176,3-2-200,2 0-184,-5-4-528,-4 0-368,-8 0-1424,-10 0 1808,-13 6-337,-6 3-239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5.6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 17572,'20'12'1664,"5"-12"-1048,2 0-232,10-5 489,2 0 15,4-5-624,3 0-560,-5-5 360,-2-2-112,-6 1-192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51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 17324,'0'-2'414,"6"-21"1415,-3 18-577,0 12 583,4 54 72,10 48-2728,-17-108 749,0 1-1,0-1 1,0 0 0,1 0 0,-1 0 0,0 1 0,1-1 0,-1 0 0,1 0 0,-1 0-1,1 0 1,0 0 0,0 0 0,-1 0 0,1 0 0,0 0 0,1 1 0,-1-2-9,-1 0 0,1 0 0,0 0 0,-1 0 0,1 0 0,-1 0 0,1-1 0,-1 1 0,1 0 0,-1 0 1,0 0-1,1-1 0,-1 1 0,1 0 0,-1-1 0,1 1 0,-1 0 0,0-1 0,1 1 0,-1 0 0,0-1 1,1 1-1,-1-1 0,0 1 0,0-1 0,1 1 0,-1-1 0,4-7-750,0 0 0,-1-1 0,4-12 0,11-72-2204,-3 18 2717,-15 75 353,0 0-1,0 0 1,0 0 0,0 0 0,0 0 0,1 0 0,-1 0-1,0 0 1,0 0 0,0 1 0,0-1 0,0 0-1,0 0 1,0 0 0,1 0 0,-1 0 0,0 0-1,0 0 1,0 0 0,0 0 0,0 0 0,1 0-1,-1 0 1,0 0 0,0 0 0,0 0 0,0 0-1,0 0 1,0-1 0,0 1 0,1 0 0,-1 0-1,0 0 1,0 0 0,0 0 0,0 0 0,0 0-1,0 0 1,0 0 0,0 0 0,1-1 0,-1 1-1,0 0 1,0 0 0,0 0 0,0 0 0,0 0-1,0 0 1,0 0 0,0-1 0,0 1 0,0 0 0,0 0-1,0 0 1,0 0 0,0 0 0,0 0 0,0-1-1,6 21 1384,4 38 236,-8-50-1402,2 15 158,15 73 1061,-17-88-1500,0 0-1,1 0 1,0 0 0,1 0 0,0-1 0,0 1 0,0-1 0,11 13 0,-2-11-1123,-12-9 1129,-1 0 0,0 0-1,1 0 1,-1 0 0,0 0 0,0 0 0,1 0 0,-1 0 0,0 0 0,0 0 0,1 0 0,-1 0 0,0 0 0,1 0 0,-1 0 0,0-1 0,0 1 0,0 0 0,1 0-1,-1 0 1,0 0 0,0-1 0,0 1 0,1 0 0,-1 0 0,0-1 0,0 1 0,0 0 0,0 0 0,1-1 0,-1 1 0,1-4-72,0 0 1,-1 1 0,1-1 0,-1 0 0,0 0-1,0-5 1,-1-32-527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52.3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20556,'3'-3'1697,"0"6"-1273,0 9-176,3 12 688,-1 7-200,4 12-392,0 5-144,-1 5-80,1 0-88,-2-7-200,0-5-232,-1-12-560,0-12-232,-2-17 920,-1-7-256,-2-22-241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52.8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487 299 16428,'8'21'1424,"-8"12"-936,-2 7-152,2 9 520,0-2-224,3 2-88,0-4-79,1-11-329,0-5-240,-1-14-505,-3-13 241,-4-4 200,-6-11-112,-7-8-96</inkml:trace>
  <inkml:trace contextRef="#ctx0" brushRef="#br0" timeOffset="1">4 370 17004,'-4'5'2064,"4"-4"-1344,7-4-256,8-2 1529,10-8-953,5-5-128,15-4-280,7-6-128,18-3-120,9-4-7,-2-3-121,0 0-144,-1 4-624,-1 2-393,-14 5 745,-3 3-152,-19-3-96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04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28 16444,'13'-25'3866,"-12"23"-1884,-3 8-581,-2 6-1060,-5 18-42,-44 149 348,45-145-603,2-1 0,1 2-1,-1 48 1,6-78-91,1 1-1,-1-1 1,1 1 0,0-1 0,0 1 0,1-1 0,0 0 0,3 8-1,-5-12 8,0 0-1,1-1 0,-1 1 0,1 0 1,-1-1-1,1 1 0,-1 0 0,1-1 1,0 1-1,-1 0 0,1-1 0,0 1 0,-1-1 1,1 0-1,0 1 0,0-1 0,0 1 1,-1-1-1,1 0 0,0 0 0,0 1 1,0-1-1,1 0 0,-1 0-14,1-1 0,-1 1-1,1-1 1,-1 1 0,1-1-1,-1 0 1,1 0 0,-1 0-1,0 0 1,1 0 0,-1 0 0,0 0-1,0 0 1,0 0 0,0 0-1,0-1 1,2-1 0,11-21-359,-1-11-116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05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20588,'-8'0'2009,"-1"1"-1529,2 3-208,3 1 1088,4-2-1328,2-3-424,3 0-1368,0-2 1536,1 5-304,1 3-216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05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 19796,'7'19'1985,"0"-8"-1417,6-8-296,7-1 1064,8-8-864,3-1-96,6-5-472,2-2-336,0-5-552,-3 3-288,-9 4 928,-7 1-240,-9 7-257</inkml:trace>
  <inkml:trace contextRef="#ctx0" brushRef="#br0" timeOffset="1">17 328 19332,'25'2'1809,"2"-5"-1145,3-3-312,7-4 632,0-1-88,1-1-544,-2 2-544,-5 4-624,-4 4 728,-1 9-264,-4 3-96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19.6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94 14747,'2'-6'441,"-1"1"0,1-1 0,1 1 0,-1-1 0,1 1 0,0 0 0,0 0 0,1 0 0,-1 1 0,1-1 0,0 1 0,0 0-1,9-7 1,-10 9-336,-1 0-1,1 0 0,-1 1 1,1-1-1,-1 1 1,1-1-1,0 1 0,0 0 1,0 0-1,-1 0 0,1 1 1,0-1-1,0 1 0,0 0 1,0-1-1,0 1 0,1 0 1,-1 1-1,0-1 0,0 1 1,-1-1-1,1 1 0,0 0 1,0 0-1,0 0 0,0 0 1,-1 1-1,5 1 0,-5-1-91,0 1 0,1-1-1,-1 1 1,0-1 0,0 1-1,-1-1 1,1 1 0,0 0-1,-1 0 1,0 0 0,0 0-1,0 0 1,0 0 0,0 0-1,0 1 1,-1-1 0,0 0-1,1 0 1,-1 0 0,-1 1-1,1-1 1,0 0 0,-1 0-1,1 1 1,-1-1 0,-2 5-1,0 3 11,-1 0 0,-1-1-1,1 1 1,-2-1-1,1 0 1,-9 11 0,-41 38 187,55-58-209,0-1 0,0 0-1,-1 0 1,1 1 0,0-1-1,0 0 1,0 1 0,0-1-1,0 0 1,0 1 0,0-1-1,0 0 1,0 0 0,0 1-1,0-1 1,0 0 0,0 1 0,0-1-1,0 0 1,0 1 0,0-1-1,0 0 1,0 0 0,0 1-1,0-1 1,1 0 0,-1 1-1,0-1 1,0 0 0,0 0-1,0 1 1,1-1 0,-1 0-1,0 0 1,0 0 0,1 1-1,-1-1 1,0 0 0,0 0-1,1 0 1,-1 0 0,0 0-1,1 1 1,-1-1 0,0 0 0,0 0-1,1 0 1,-1 0 0,0 0-1,1 0 1,-1 0 0,0 0-1,1 0 1,25 4-11,-18-3 3,6 2-8,-1 0 1,-1 0-1,1 1 0,0 1 0,21 11 0,-31-15 24,0 1 0,0 0 0,-1-1 1,1 1-1,-1 0 0,1 1 0,-1-1 0,0 0 0,0 1 0,0-1 0,0 1 0,-1-1 1,1 1-1,0 0 0,-1 0 0,0 0 0,0 0 0,0 0 0,0 0 0,0 0 1,-1 0-1,1 0 0,-1 0 0,0 0 0,0 1 0,0-1 0,0 0 0,-1 0 0,1 0 1,-2 5-1,-2 3 102,0-1 1,-1 0 0,0 0-1,0 0 1,-1 0 0,-1-1-1,1 0 1,-1-1 0,-11 10-1,6-6 116,0-1-1,-1 0 1,0-1-1,-1-1 0,-24 12 1,38-20-230,-28 10 264,27-10-311,0-1 1,0 0-1,0 1 0,1-1 1,-1 0-1,0 1 1,0-1-1,0 0 1,0 0-1,0 0 1,0 0-1,0 0 0,0 0 1,0 0-1,0 0 1,0 0-1,0-1 1,0 1-1,0 0 1,1-1-1,-1 1 0,0 0 1,0-1-1,0 1 1,0-1-1,0 0 1,1 0 3,0 1 0,0 0-1,-1-1 1,1 1 0,0-1 0,1 1 0,-1 0 0,0-1 0,0 1 0,0 0 0,0-1 0,0 1 0,0-1 0,0 1 0,0 0 0,1-1 0,-1 1 0,0 0 0,0-1-1,1 1 1,-1 0 0,0 0 0,0-1 0,1 1 0,-1 0 0,0 0 0,1-1 0,-1 1 0,0 0 0,1 0 0,-1 0 0,0 0 0,1-1 0,-1 1 0,0 0 0,1 0 0,-1 0-1,0 0 1,1 0 0,-1 0 0,1 0 0,0 0 0,9 1-626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0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220 15 15491,'13'-10'1065,"-5"5"1492,-16 19-714,-41 63-58,-69 148-1,62-101-1268,53-122-268,0-8-99,0-8-90,3-19-79,0-7-4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09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61 130 14323,'2'1'178,"-1"0"0,1 0-1,0-1 1,0 1 0,-1 0-1,1-1 1,0 1 0,0-1 0,0 0-1,0 1 1,0-1 0,0 0-1,-1 0 1,1 0 0,0-1 0,0 1-1,0 0 1,0-1 0,0 1 0,0-1-1,3-1 1,-2 0-74,0 0-1,-1 0 1,1 0 0,0 0-1,0 0 1,-1-1 0,0 1-1,1-1 1,-1 0-1,0 0 1,3-5 0,-3 4-97,0 0 0,-1 0 1,1 0-1,-1 0 0,1-1 1,-1 1-1,0 0 0,-1-1 1,1-5-1,-1 8 15,0 0 0,0-1 0,0 1 1,-1 0-1,1 0 0,-1-1 0,1 1 0,-1 0 0,0 0 0,0 0 0,0 0 1,0 0-1,0 0 0,0 0 0,0 0 0,-1 0 0,-2-2 0,3 3-5,-1 0-1,1 0 0,-1 0 0,1 0 1,-1 0-1,1 0 0,-1 1 1,0-1-1,1 1 0,-1-1 0,0 1 1,1 0-1,-1 0 0,0 0 1,1-1-1,-1 2 0,0-1 1,0 0-1,1 0 0,-1 0 0,0 1 1,1-1-1,-1 1 0,0 0 1,1-1-1,-1 1 0,1 0 0,-1 0 1,1 0-1,0 0 0,-1 0 1,-1 2-1,-2 1 61,-1 1 1,2 0-1,-1 1 0,0-1 1,1 1-1,-5 8 0,2 0 113,0 0 0,2 1 0,-1-1-1,2 1 1,-4 18 0,6-23-67,1-1-1,0 1 1,0 0 0,1 0-1,0 0 1,1-1 0,0 1 0,0 0-1,4 11 1,-4-19-122,0 1 0,0-1 0,0 0 0,0 0 0,1 0 0,-1 0 0,1 0 0,-1 0 0,1-1 0,-1 1 0,1 0 0,0-1 0,0 1 0,0-1 0,0 0 0,0 0 0,0 0 0,0 0 0,1 0 0,-1 0 0,0 0 0,1-1 0,-1 1 0,0-1 0,1 0 0,-1 1 0,0-1 0,1 0 0,-1 0 0,1-1 0,-1 1 0,0-1 0,4 0 0,2-1-141,1 0 0,-1-1 0,0 1 1,0-2-1,0 1 0,0-1 0,-1-1 1,11-6-1,11-19-159,-2-7-110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36.5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79 133 19036,'-14'17'1067,"1"-1"-206,-20 30 0,31-43-760,-1 1 0,1 1 0,0-1-1,0 0 1,1 0 0,-1 1 0,1-1 0,0 1 0,0 0 0,0-1 0,1 1 0,0-1 0,0 7 0,0-9-81,1-1-1,-1 1 0,1 0 0,0-1 0,-1 1 1,1-1-1,0 1 0,0-1 0,0 1 0,0-1 1,0 0-1,0 0 0,1 1 0,-1-1 0,0 0 1,1 0-1,-1 0 0,0 0 0,1-1 1,-1 1-1,1 0 0,0 0 0,-1-1 0,1 1 1,0-1-1,1 1 0,8 1-18,0 0 0,0-1 0,12 0 0,0 0-12,-8 1 7,4-1 7,-1 1 0,1 2 1,0-1-1,22 9 0,-36-10 10,0 0 0,-1 0 0,1 0 0,-1 1 0,0 0 0,1 0 1,-1 0-1,-1 0 0,1 0 0,0 1 0,-1 0 0,0-1 0,0 1 0,0 1 1,0-1-1,0 0 0,-1 1 0,0-1 0,0 1 0,0 0 0,1 6 0,-2-3 71,0 0 0,0 1 0,-1-1 0,-1 0 0,1 1 0,-1-1 0,0 0 0,-1 0 0,0 1 0,0-1 0,-1-1 0,0 1 0,-1 0 0,1-1 0,-1 1 0,-1-1-1,1 0 1,-9 9 0,9-12-12,0 1-1,-1 0 1,0-1 0,0 0-1,0 0 1,0-1-1,-1 1 1,1-1-1,-1 0 1,-11 4-1,12-6-92,1 0 0,-1 0 0,0 0 0,0-1 0,1 1 0,-1-1 0,0 0 0,0-1 0,0 1 0,1-1-1,-1 0 1,0 0 0,1-1 0,-1 1 0,-7-4 0,5 0-112,0 0 0,0 0 0,0 0 0,1-1 1,-1 0-1,1 0 0,1-1 0,-1 0 0,1 0 0,-6-11 0,-11-21-359</inkml:trace>
  <inkml:trace contextRef="#ctx0" brushRef="#br0" timeOffset="1">77 141 20940,'13'10'1753,"-1"-10"-1233,4-3-224,14-6 752,5-4-408,14-7-760,6-6-544,5-1 680,-6-2-168,-4 5-184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0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175 1 17156,'-7'0'327,"1"0"0,-1 1 0,1 0 0,0 0-1,-1 1 1,1-1 0,0 1 0,0 1 0,0-1 0,0 1 0,1 0 0,-1 1 0,-8 6 0,11-7-256,-1 0 0,1 0 0,0 0 0,0 1 0,0-1 1,1 1-1,-1 0 0,1 0 0,0 0 0,0 0 0,0 0 0,1 0 0,-1 1 0,1-1 0,0 0 0,0 1 0,1-1 0,-1 1 0,1 8 0,1-4 13,0 0 0,0-1 0,1 1-1,0-1 1,1 1 0,4 10 0,-5-16-65,-1 0 1,1 0-1,0 0 1,-1 0-1,1 0 1,0 0-1,1 0 1,-1-1-1,0 1 0,1-1 1,0 0-1,-1 0 1,1 0-1,0 0 1,0 0-1,0 0 1,0-1-1,6 2 0,-7-2-13,0-1-1,0 0 1,0 0-1,0 0 1,0 0-1,0 0 0,0 0 1,0 0-1,0-1 1,0 1-1,0-1 0,0 0 1,0 1-1,0-1 1,0 0-1,-1 0 0,1 0 1,0-1-1,-1 1 1,1 0-1,0 0 0,-1-1 1,0 1-1,1-1 1,-1 0-1,0 1 0,0-1 1,0 0-1,0 1 1,1-4-1,1 0 10,-2 0-1,1 1 1,0-1 0,-1 0 0,0 0-1,0 0 1,0 0 0,-1 0-1,1 0 1,-1 0 0,-1-7 0,0 8-8,0 0 0,0 1 0,-1-1 0,1 0 0,-1 0 0,0 1 0,0-1 0,0 1 0,0 0 0,-1 0 0,1 0 0,-1 0 0,0 0-1,0 0 1,0 0 0,0 1 0,0 0 0,0 0 0,-1 0 0,1 0 0,-1 0 0,0 1 0,1-1 0,-1 1 0,0 0 0,0 0 0,0 0 0,-5 0 0,5 1-56,1 0-1,0 0 0,-1 0 0,1 0 0,-1 0 0,1 1 0,0-1 0,-1 1 0,1 0 0,0 0 1,0 0-1,0 1 0,0-1 0,0 1 0,0-1 0,0 1 0,0 0 0,1 0 0,-1 0 0,0 1 1,1-1-1,0 1 0,0-1 0,0 1 0,0 0 0,0 0 0,0 0 0,1 0 0,-1 0 1,1 0-1,0 0 0,0 0 0,-1 5 0,2-4 6,-1 0-1,1 0 1,0 0 0,-1 0-1,2 0 1,-1-1 0,0 1-1,1 0 1,0 0-1,0 0 1,0 0 0,0-1-1,1 1 1,-1-1 0,5 7-1,9 12-313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1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13 16988,'2'71'3008,"-3"-57"-2462,1-1 0,0 0 0,1 1 0,1-1 0,0 1 0,6 18 0,-8-31-515,0-1-1,0 1 1,0-1-1,0 1 1,0-1-1,1 1 0,-1-1 1,0 0-1,0 1 1,0-1-1,0 1 1,1-1-1,-1 0 0,0 1 1,1-1-1,-1 0 1,0 1-1,0-1 1,1 0-1,-1 1 0,1-1 1,-1 0-1,0 0 1,1 0-1,-1 1 1,0-1-1,1 0 0,-1 0 1,1 0-1,-1 0 1,1 1-1,8-13 561,1-23 14,-3-36 109,-7 65-685,0 0 0,-1 0 0,1 0-1,-1 1 1,0-1 0,-1 0 0,1 1 0,-1-1-1,0 1 1,-3-7 0,4 11-25,0-1 0,0 1 0,0 0-1,1-1 1,-1 1 0,-1 0 0,1 0 0,0 0-1,0 0 1,0 0 0,0 0 0,-1 0 0,1 0 0,0 1-1,-1-1 1,1 0 0,-1 1 0,1-1 0,-1 1-1,1-1 1,-1 1 0,-2 0 0,1 0-9,1 0-1,0 1 1,-1-1 0,1 1-1,0 0 1,0-1 0,0 1-1,-1 1 1,1-1 0,0 0-1,0 0 1,1 1 0,-4 2-1,-1 1-221,1 0-1,0 1 1,1-1-1,-1 1 0,1 0 1,0 0-1,1 1 1,-6 13-1,7-17 131,1 1 0,0 0 0,0-1 0,1 1 0,-1 0 1,1 0-1,-1-1 0,2 7 0,7 4-458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28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1 129 16628,'3'2'158,"0"0"0,0 0 0,1 0 1,-1-1-1,0 1 0,1-1 1,-1 0-1,1 0 0,-1 0 0,1 0 1,0-1-1,-1 0 0,1 1 0,0-1 1,5-1-1,8-1 216,-1 0 1,19-5-1,-29 5-251,184-52 1175,-111 29-963,99-17 0,-149 37-329,0 2 0,0 1 1,-1 1-1,1 2 0,0 0 0,0 3 0,38 7 0,-33 0-357,-1 0 0,38 19 0,-62-26 258,7 2-105,-7-5-69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7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36 12059,'0'0'149,"0"-1"0,0 1 1,0-1-1,0 1 0,0 0 1,0-1-1,0 1 0,0-1 1,0 1-1,0-1 0,-1 1 0,1-1 1,0 1-1,0-1 0,0 1 1,-1 0-1,1-1 0,0 1 1,-1-1-1,1 1 0,0 0 1,-1-1-1,1 1 0,0 0 1,-1-1-1,1 1 0,-2 0 1,-6 9 2067,-5 27-543,13-35-1561,-5 16 176,0-1-1,2 1 1,0 0-1,1 0 1,0 0-1,2 20 1,1-28-263,-1-1 0,2 0 0,-1 1-1,1-1 1,1 0 0,-1 0 0,1 0 0,1-1 0,-1 1 0,1-1 0,1 1 0,-1-1 0,1-1 0,9 10 0,15 12 9,-17-17-21,-1 0 1,11 15-1,-18-22-12,-1 1-1,0 0 1,0 0 0,0 1 0,-1-1 0,0 1-1,0-1 1,0 1 0,1 9 0,-2-4-13,0 0 1,-1 0-1,0 0 1,-1 0-1,0 0 1,-1 0-1,0 0 1,-5 15-1,5-19-9,-1 0 0,0 1-1,0-1 1,-1 0 0,0-1-1,0 1 1,0-1 0,-1 0-1,0 0 1,0 0 0,0-1-1,-12 9 1,15-12 11,0-1-1,0 1 1,0-1-1,0 0 1,-1 0-1,1 0 1,0 0-1,-1 0 1,1-1-1,-1 1 1,1-1-1,-1 1 1,1-1-1,-1 0 1,-4 0 0,5-1-1,0 1 0,0-1 1,0 0-1,0 0 0,0 1 1,1-1-1,-1 0 0,0-1 1,1 1-1,-1 0 0,0 0 1,1-1-1,0 1 0,-1-1 1,-1-3-1,-1-1-7,1 0 0,0 0 0,0-1 0,0 0 0,1 0 0,0 0 0,1 1 0,-1-2 0,0-10 0,2-4 21,1 1-1,0 0 1,1 0 0,1 0-1,2 0 1,0 1 0,1-1-1,1 1 1,0 1 0,2-1-1,15-24 1,7-6 322,2 1 0,71-79 0,-98 122-277,-2 1 37,0 0 0,0 0 0,0 0-1,0 0 1,4-10 0,-7 14-72,-1 0-1,0 0 1,1 0 0,-1 0-1,0 0 1,0 0-1,0 0 1,0 0 0,0 0-1,0 0 1,0 0-1,0 0 1,0 0-1,0 0 1,-1 0 0,1 0-1,0 0 1,-1 0-1,1 0 1,0 0 0,-1 0-1,0 0 1,1 1-1,-1-1 1,1 0-1,-1 0 1,0 0 0,0 1-1,1-1 1,-1 0-1,0 1 1,0-1 0,0 1-1,0-1 1,0 1-1,0-1 1,0 1-1,0 0 1,0-1 0,-1 1-1,-7-3-56,0 0 1,-1 0-1,1 1 0,0 1 0,-1-1 0,-12 1 0,16 1-421,0 0 0,0 1-1,0 0 1,0 0 0,0 0-1,-10 4 1,15-4 405,0-1-1,0 1 1,0-1-1,0 0 1,0 1 0,0 0-1,1-1 1,-1 1-1,0-1 1,0 1 0,0 0-1,0 0 1,1-1 0,-1 1-1,0 0 1,1 0-1,-1 0 1,1 0 0,-1 0-1,1 0 1,-1 0-1,1 0 1,0 0 0,0 0-1,-1 2 1,0 12-876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7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2 16772,'2'-1'2064,"-2"4"-1344,-9 11-336,-2 6 1177,-2 13-641,-3 6-184,0 8-464,1 6-144,0-1-152,4-5-160,2-8-400,4-6-184,-1-18-1689,0-10 2073,6-18-336,0-9-304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8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0 15731,'-9'12'658,"-4"5"85,-18 28 0,28-41-627,1 0-1,0 0 1,0 0 0,0 1-1,1-1 1,-1 0-1,1 1 1,0-1 0,1 1-1,-1-1 1,1 1-1,-1-1 1,2 8 0,-1-9-70,1-1 0,0 1 0,0-1 0,0 1 0,0-1 0,1 0 1,-1 0-1,0 1 0,1-1 0,0 0 0,-1 0 0,1 0 0,0 0 1,0-1-1,0 1 0,0-1 0,0 1 0,1-1 0,-1 1 0,0-1 1,1 0-1,-1 0 0,1 0 0,-1-1 0,1 1 0,0-1 0,-1 1 1,1-1-1,-1 0 0,1 0 0,5 0 0,-1 0 26,1-1 0,0 0-1,0 0 1,-1 0 0,1-1-1,-1 0 1,1-1 0,-1 0 0,13-6-1,-13 4-14,1-1 0,-1 1-1,0-1 1,-1-1-1,9-9 1,-13 13-47,0 1 1,0 0-1,0-1 0,0 1 1,-1-1-1,1 1 1,-1-1-1,0 0 0,0 0 1,0 0-1,0 1 0,0-1 1,-1 0-1,1 0 1,-1 0-1,0 0 0,0 0 1,0 0-1,0 0 0,-1-5 1,0 7-8,0 0 1,1 0 0,-1 0-1,0-1 1,0 1-1,0 0 1,0 0 0,0 0-1,-1 0 1,1 1-1,0-1 1,0 0 0,-1 0-1,1 1 1,0-1-1,-1 1 1,1-1 0,0 1-1,-1-1 1,1 1-1,-1 0 1,1 0 0,-1 0-1,1 0 1,-1 0-1,1 0 1,-1 0 0,1 0-1,0 0 1,-1 1-1,-1 0 1,-7 1 12,0 0 0,1 1 1,-12 5-1,7-2-14,0 1-1,0 1 1,-20 14 0,28-18-123,1 1-1,0-1 1,0 1 0,0 0 0,0 0 0,1 1 0,0-1 0,0 1-1,0 0 1,-4 8 0,8-12 94,-1 0-1,0 0 0,1 0 0,-1 0 1,1 1-1,-1-1 0,1 0 1,0 0-1,0 0 0,0 0 1,0 0-1,0 0 0,1 0 1,-1 0-1,1 0 0,-1 0 1,1 0-1,0 0 0,1 2 1,15 17-339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8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88 255 15043,'-3'18'807,"-1"0"0,0 0-1,-9 18 1,4-8 835,8-27-1552,1 0 0,-1 0 1,1 0-1,0 1 0,-1-1 0,1 0 0,0 0 0,-1 1 0,1-1 0,0 0 0,0 0 1,0 1-1,0-1 0,1 0 0,-1 0 0,0 1 0,1 1 0,0-3-51,-1 1 0,1-1 0,-1 0 0,1 0 0,-1 0 0,1 0-1,-1 0 1,1 0 0,-1 0 0,1 0 0,-1 0 0,1 0 0,0 0 0,-1 0 0,1 0-1,-1 0 1,1-1 0,-1 1 0,1 0 0,-1 0 0,1-1 0,-1 1 0,0 0-1,1 0 1,-1-1 0,1 0 0,5-3 93,0-1 0,-1 1 1,0-1-1,8-11 0,-5 4-58,-1 1 0,0-2 0,-1 1 0,-1-1 0,0 0 0,4-15 0,-8 22-53,0 0 0,0 0-1,0 0 1,-1 0 0,0-1 0,0 1 0,-1-7 0,0 10-13,0 0 0,0 0-1,1 0 1,-2 0 0,1 0 0,0 0 0,0 1 0,-1-1 0,0 0-1,1 1 1,-1-1 0,0 1 0,-1-1 0,-3-3 0,3 4-24,-1 0 1,1 1 0,-1-1-1,1 1 1,-1-1 0,0 1-1,1 0 1,-1 0 0,0 1-1,0-1 1,0 1 0,0 0-1,0 0 1,0 0-1,1 0 1,-8 2 0,8-2-86,0 1 0,1-1 0,-1 1-1,0 0 1,0 0 0,1 0 0,-1 0 0,0 1 0,1-1 0,-1 1 0,1-1 0,-1 1 0,1 0 0,0 0 0,0 0 0,0 0-1,0 0 1,0 1 0,1-1 0,-1 0 0,0 1 0,-1 3 0,2 1-350,5-6-132</inkml:trace>
  <inkml:trace contextRef="#ctx0" brushRef="#br0" timeOffset="1">480 8 16219,'7'0'1681,"3"3"-1033,0 0-272,4-3 672,3 0-560,3 0-256,3-6 137,0 3-345,5-1-113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29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374 166 16083,'-1'36'2033,"-2"-1"-1065,-5 0-408,-2 1 1521,-2 2-873,1-3-448,1-4-368,0-6-728,2-5-336,1-10-2017,0-5 2289,6-6-320,-1-6-312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30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67 16588,'0'55'2840,"0"10"-163,0-63-2607,1-1 1,-1 0 0,0 0-1,0 0 1,0 0 0,0 0-1,1 0 1,-1 0 0,1 0 0,-1 0-1,1 0 1,-1 0 0,1 0-1,-1 0 1,1 0 0,0 0-1,-1 0 1,1 0 0,2 1-1,-3-2-33,1 0 0,0 0-1,0 1 1,0-1 0,0 0 0,0 0-1,0 0 1,-1 0 0,1 0 0,0 0-1,0 0 1,0 0 0,0 0-1,0 0 1,0-1 0,0 1 0,-1 0-1,3-1 1,2-2 14,-1 0-1,1 0 0,-1 0 1,1-1-1,-1 0 1,4-4-1,6-7 35,23-32-1,-34 43-88,0-1 0,0 1 0,-1-1 0,0 1 0,0-1 0,0 0 0,0 0 0,-1 0 0,0 0 0,0 0-1,0 0 1,0 0 0,-1-6 0,0 9-3,0 1-1,-1-1 1,1 0-1,-1 1 1,1-1-1,-1 0 1,1 1 0,-1-1-1,0 1 1,0-1-1,0 1 1,0-1-1,0 1 1,0-1-1,0 1 1,0 0-1,-1 0 1,-1-2-1,0 1-8,-1 0 0,1 1 1,0-1-1,-1 1 0,1 0 0,0 0 0,-1 0 0,-5-1 0,-1 1-33,1 1 1,-1 0 0,1 0-1,0 1 1,-1 0 0,-9 3-1,10-2-59,1 1 0,0 0-1,-1 0 1,1 1 0,1 0 0,-13 9-1,17-12 50,0 2 0,1-1 0,-1 0 0,1 0 0,-1 1 0,1-1 0,0 1-1,-1 0 1,1 0 0,1 0 0,-1 0 0,0 0 0,1 0 0,0 0-1,-1 1 1,1-1 0,1 1 0,-1-1 0,0 6 0,5 5-243,5-3-68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30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69 18604,'-12'5'1840,"12"2"-1127,2-4-289,11-5 1504,6-1-1032,7-4-448,4 0-112,7-1-176,0-5-264,2 0-680,0 1-248,-9 4 816,-10 1-208,-13 4-152</inkml:trace>
  <inkml:trace contextRef="#ctx0" brushRef="#br0" timeOffset="1">0 270 13555,'12'6'2176,"11"0"-1119,11-8-385,3-2 2008,9-3-1695,3-2-305,0-4-1801,-1 2 1369,-5 4-384,8-4-216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36.9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93 17892,'-1'0'2224,"0"0"-1424,2 0-359,5 1 1207,7 0-528,4 1-200,10-2-408,5-4-167,8-2-169,3-3-24,8-2-192,1-2-160,-5-1-473,-2 1-319,-15 3-120,-7 1 768,-23 8-264,-9-5-240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37.5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68 252 18532,'0'-10'461,"0"-1"0,0 1-1,1 0 1,0 0 0,1 0 0,0 0 0,1 0 0,0 0-1,0 1 1,9-18 0,-2 10-120,0 1 0,18-22-1,-24 33-297,0 0 0,1 0 0,0 0-1,0 0 1,1 1 0,-1 0-1,1 0 1,0 1 0,0-1 0,8-2-1,-12 5-28,-1 1-1,0-1 0,1 1 1,-1-1-1,1 1 0,-1 0 0,0 0 1,1 0-1,-1 0 0,1 0 1,-1 0-1,0 0 0,1 0 0,-1 0 1,1 1-1,-1-1 0,0 0 1,1 1-1,1 1 0,-2-2 3,0 1 1,0 0-1,0 0 0,0 0 1,0 0-1,-1 0 0,1 1 1,0-1-1,-1 0 0,1 0 1,-1 0-1,0 0 0,1 1 1,-1-1-1,0 0 0,0 1 1,1 1-1,-1 4 65,-1 1-1,1 0 1,-1-1-1,0 1 1,-5 13-1,-8 18 246,-2 0 1,-2-2-1,-38 62 0,14-27 2,42-72-328,-1 0 0,1 0 0,0 1 1,0-1-1,0 0 0,-1 0 0,1 1 1,0-1-1,0 0 0,0 0 1,0 1-1,0-1 0,-1 0 0,1 1 1,0-1-1,0 0 0,0 0 0,0 1 1,0-1-1,0 0 0,0 1 0,0-1 1,0 0-1,0 1 0,0-1 1,1 0-1,-1 0 0,0 1 0,0-1 1,0 0-1,0 1 0,0-1 0,1 0 1,-1 0-1,0 1 0,0-1 1,0 0-1,1 0 0,-1 0 0,0 1 1,0-1-1,0 0 0,1 0 0,-1 0 1,0 0-1,1 0 0,-1 1 0,0-1 1,0 0-1,1 0 0,-1 0 1,0 0-1,1 0 0,-1 0 0,0 0 1,1 0-1,26-2-43,-3 0 15,-15 3 23,0 1 0,-1-1 0,1 2 0,-1-1 0,0 1 1,1 0-1,-1 1 0,-1 0 0,1 0 0,0 1 1,-1 0-1,0 0 0,0 1 0,-1 0 0,0 0 0,0 0 1,0 1-1,0 0 0,7 13 0,-9-13 17,0 1-1,0-1 1,-1 1-1,0-1 1,-1 1-1,0 0 0,0 0 1,0 0-1,-1 0 1,0 0-1,-1 0 1,0 0-1,0 1 1,-1-1-1,0 0 1,0 0-1,-1 0 1,0 0-1,0 0 1,-1-1-1,-5 11 1,-1-1 119,-2 0 1,0 0 0,0-2 0,-2 1 0,0-1-1,-24 20 1,27-26-43,0-1 0,-1 0 0,0-1 0,0 0 0,0-1 0,-1 0 0,0-1 0,-1 0 0,1-1 0,-25 5 0,31-9-119,0 1 0,0-1 0,0 0 1,-10-2-1,15 2-23,0-1 0,0 1 1,-1 0-1,1-1 1,0 1-1,0 0 0,0-1 1,0 1-1,0-1 1,0 0-1,0 1 0,0-1 1,-1-1-1,1 1-14,1 0-1,0 1 1,0-1 0,-1 1-1,1-1 1,0 0 0,0 1-1,0-1 1,0 0 0,0 1-1,0-1 1,0 0-1,0 1 1,0-1 0,0 1-1,0-1 1,0 0 0,0 1-1,1-1 1,-1 0-1,0 1 1,0-1 0,1 1-1,-1-1 1,0 1 0,1-1-1,0 0 1,31-32-1040,-8 5 413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38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1 16484,'-2'0'177,"-1"0"0,1 0 0,-1 0 1,1 0-1,-1 0 0,1 1 1,0-1-1,-1 1 0,1 0 1,-1 0-1,1 0 0,0 0 0,0 0 1,0 0-1,0 0 0,0 1 1,0-1-1,0 1 0,0 0 1,0-1-1,1 1 0,-1 0 0,1 0 1,-1 0-1,0 3 0,-5 5 220,1 0-1,1 0 1,-8 20-1,8-14-23,0 0-1,-6 27 0,11-39-313,-1 0 0,0 0 1,1 0-1,0 1 1,0-1-1,0 0 1,0 0-1,1 0 1,-1 0-1,1 0 1,0 0-1,1 0 1,-1 0-1,1-1 1,-1 1-1,3 4 1,-3-7-44,0-1 1,0 1-1,-1 0 1,1 0 0,0-1-1,0 1 1,0 0-1,-1-1 1,1 1 0,0-1-1,0 0 1,0 1-1,0-1 1,0 1 0,0-1-1,0 0 1,0 0-1,0 0 1,0 0 0,0 0-1,0 0 1,1 0-1,-1 0 1,0 0 0,0 0-1,0 0 1,0-1-1,0 1 1,0 0 0,0-1-1,0 1 1,-1-1-1,1 1 1,0-1 0,0 0-1,0 1 1,0-1-1,-1 0 1,1 1 0,1-3-1,4-2 43,-1-1-1,0 0 1,0 0 0,4-8-1,-2 2 50,0-1-1,0 0 0,-1 0 1,-1-1-1,0 1 1,0-1-1,-2 0 1,0 0-1,0-1 0,0-19 1,-7 16 52,4 18-156,0 0 0,0-1 0,0 1 0,-1 0 1,1 0-1,0 0 0,0 0 0,-1-1 0,1 1 1,0 0-1,0 0 0,-1 0 0,1 0 0,0 0 0,0-1 1,-1 1-1,1 0 0,0 0 0,0 0 0,-1 0 1,1 0-1,0 0 0,-1 0 0,1 0 0,0 0 0,0 0 1,-1 0-1,1 0 0,0 0 0,-1 1 0,1-1 0,-2 1-12,1 0 0,-1 0 0,1 0 0,-1 1 0,1-1 0,0 0 0,-1 1 0,1-1 0,0 1 0,0 0 0,0-1 0,0 1 0,1 0 0,-2 2 0,-1 5 36,-1 0 0,2 0 0,-3 19-1,4-24-15,1 0 0,-1 0 0,1 0 0,1 0 0,-1 0 0,0 0 0,1 0 0,0-1 0,0 1 0,0 0 0,0 0 0,3 4 0,9 6-56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31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219 2 16868,'22'-2'1896,"-18"11"-976,-4 8-368,-14 15 1633,-5 4-1161,-5 8-328,0 5-56,-4 1-240,-2-1-256,7-9-560,2-6-336,4-14-1168,1-7 1608,1-13-304,1-6-281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32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17156,'-9'1'224,"1"0"1,0 0 0,0 1-1,0 0 1,0 1-1,0-1 1,0 1 0,1 1-1,0 0 1,-1 0 0,1 0-1,1 1 1,-1 0-1,0 0 1,1 1 0,0-1-1,1 1 1,-9 12 0,7-10-155,1 1 1,1 0 0,-1 0 0,2 0-1,-1 0 1,1 1 0,1 0 0,-1 0-1,2 0 1,-1 0 0,1 0 0,1 1-1,0-1 1,1 16 0,0-25-65,-1 1 1,1-1-1,0 0 1,1 1-1,-1-1 1,0 1-1,0-1 1,1 0-1,-1 1 1,0-1-1,1 0 1,0 0-1,-1 1 1,1-1-1,0 0 1,-1 0-1,1 0 1,0 0-1,0 0 1,0 0-1,0 0 1,0 0-1,0 0 1,0 0-1,0 0 1,1-1-1,-1 1 1,0 0-1,0-1 1,1 1-1,-1-1 1,0 1-1,1-1 1,-1 0 0,0 0-1,1 0 1,-1 0-1,1 0 1,-1 0-1,0 0 1,1 0-1,-1 0 1,0 0-1,3-1 1,3-1 2,0-1 0,0 1 0,0-1 1,-1-1-1,1 1 0,10-9 0,5-4-25,37-37-1,-52 46-5,0 0 0,0 0 0,-1-1-1,-1 0 1,1-1 0,-1 1-1,-1-1 1,6-13 0,-9 21 14,-1 0 0,1 0 0,-1 0 0,0 0 1,1 0-1,-1 0 0,0 0 0,1 0 0,-1-1 0,0 1 1,0 0-1,0 0 0,0 0 0,0 0 0,0 0 0,-1-1 1,1 1-1,0 0 0,0 0 0,-1 0 0,1 0 0,-1 0 1,1 0-1,-1 0 0,1 0 0,-1 0 0,0 0 0,0 0 1,1 0-1,-1 1 0,0-1 0,0 0 0,0 0 0,0 1 1,0-1-1,0 1 0,0-1 0,0 1 0,0-1 0,0 1 1,0-1-1,0 1 0,0 0 0,0 0 0,0-1 0,0 1 0,-1 0 1,1 0-1,0 0 0,0 0 0,-2 1 0,-3-1-71,-1 1-1,1 0 0,0 0 0,-1 1 1,1 0-1,0 0 0,-10 4 0,8-1-55,1 1-1,-1-1 1,1 1-1,0 0 1,1 1-1,-1-1 1,1 1 0,1 1-1,-1-1 1,1 1-1,1 0 1,-1 0-1,1 0 1,1 1-1,-1 0 1,2-1-1,-1 1 1,-1 15-1,1 8-377</inkml:trace>
  <inkml:trace contextRef="#ctx0" brushRef="#br0" timeOffset="1">723 601 15971,'-31'61'3226,"23"-48"-2144,1 0-1,0 1 0,-8 23 0,15-37-1017,0 1 0,-1 0 0,1-1 0,0 1 0,-1-1 0,1 1 0,0 0 0,0 0 0,0-1 0,0 1 0,0 0 0,0-1 0,0 1 0,0 0 0,0-1 0,0 1-1,0 0 1,0-1 0,1 1 0,-1 0 0,0-1 0,0 1 0,1 0 0,0 0 0,-1-1-20,1 0-1,0 0 1,-1 0-1,1 0 1,0 0 0,-1 0-1,1 0 1,-1 0-1,1 0 1,0 0-1,-1-1 1,1 1 0,0 0-1,-1 0 1,1-1-1,-1 1 1,1-1 0,-1 1-1,2-1 1,3-3 73,-1 0 1,1 0-1,-1 0 1,7-8-1,-5 2-38,-1 0 1,1 0-1,-2 0 0,1-1 0,-2 0 0,1 1 0,-2-1 1,1-1-1,0-12 0,-2 20-69,-1 0 1,0-1-1,0 1 1,-1 0 0,1-1-1,-1 1 1,0 0-1,0-1 1,0 1-1,-1 0 1,-3-7-1,3 8-27,1 1 1,-1 0-1,0-1 0,0 1 0,0 0 0,-1 0 0,1 0 0,0 1 0,-1-1 0,1 1 1,-1-1-1,1 1 0,-1 0 0,0 0 0,0 0 0,0 0 0,1 0 0,-1 0 0,-4 1 0,3-1-54,1 1 0,0 0 0,-1 0 0,1 1 0,-1-1 0,1 1 0,-1 0 0,1 0 0,0 0 0,-1 0-1,1 0 1,0 1 0,0 0 0,0-1 0,0 1 0,0 0 0,0 0 0,1 1 0,-1-1 0,1 1-1,0-1 1,-1 1 0,1 0 0,0 0 0,0-1 0,1 2 0,-1-1 0,-1 4 0,-3 16-407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35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2 695 16556,'-1'-1'2305,"1"1"-2229,0 0 1,11-9 776,23-13 52,357-205 1905,157-96-3626,-526 310 553,31-20-1528,62-29 0,-100 58 1192,-12 4 229,-6 5-620,-22 14-129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35.4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2 816 17404,'-2'14'1600,"18"-21"-944,13-13-216,26-23 529,13-11-105,19-15-144,12-7-112,17-6-224,5 1-96,-1 2-312,-4 4-288,-16 15-680,-8 7 24,-16 8 712,-10 2-201,-23 0-167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39.2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80 15867,'1'-75'7085,"-1"70"-4350,-2 109-681,0-40-1919,9 116 0,-7-178-142,1-1 0,-1 1 0,0-1 0,0 0 0,0 1 0,1-1 0,-1 0 0,1 1 0,-1-1 0,1 0-1,0 1 1,-1-1 0,1 0 0,0 0 0,0 0 0,0 0 0,0 0 0,1 1 0,-1-1-3,0-1 0,0 0 0,1 1-1,-1-1 1,0 0 0,0 0 0,0 0 0,0 0 0,0 0 0,0-1 0,1 1 0,-1 0 0,0 0-1,0-1 1,0 1 0,0 0 0,0-1 0,0 1 0,0-1 0,0 0 0,0 1 0,1-2 0,6-3-43,1 0 0,-1 0 1,1 1-1,0 0 1,0 0-1,0 1 1,15-3-1,-20 6 42,0-1 1,0 1-1,1 0 1,-1 0-1,0 0 0,0 1 1,0 0-1,0-1 1,0 1-1,0 1 1,0-1-1,0 1 0,0-1 1,0 1-1,0 0 1,-1 0-1,1 1 1,-1-1-1,0 1 0,3 3 1,0 0 12,0 1 0,-1 0 0,1 0 0,-2 0 0,1 1 0,-1-1 1,0 1-1,-1 0 0,0 0 0,0 1 0,-1-1 0,0 1 0,0-1 0,-1 1 0,0 0 0,0-1 1,-2 13-1,1-15 42,0 0 1,-1 0-1,0-1 1,0 1-1,-1 0 1,0 0-1,0-1 1,0 1-1,-1-1 1,1 1-1,-1-1 0,-1 0 1,1 0-1,-1 0 1,0-1-1,0 1 1,0-1-1,0 0 1,-1 0-1,1-1 1,-1 1-1,0-1 1,-1 0-1,1 0 1,0-1-1,-6 3 1,0-2-10,1-1 0,-1 0 0,0-1 0,1 0 0,-1 0 0,0-1 1,0 0-1,1-1 0,-1-1 0,0 1 0,-10-4 0,14 3-149,0 0 0,0 0 0,1-1 0,-1 0-1,1 0 1,-1 0 0,1-1 0,0 0 0,0 0-1,1 0 1,-1-1 0,1 0 0,0 0 0,0-1 0,1 1-1,-1-1 1,-3-8 0,6 10 39,0 0-1,1-1 1,-1 1 0,1-1-1,0 1 1,1-1 0,-1-8-1,2-11-387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39.8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0 117 21541,'6'-5'2200,"-2"0"-1624,1-3-288,3 0 1329,9-2-1065,4-2-120,7-2-384,4 0-208,1 1-528,-3 0-377,1 4 849,-2 5-176,-8 3-144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6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3 613 15131,'0'4'471,"-2"14"1329,5-14-908,5-9 13,14-22 1205,37-57-1,-24 31-1594,90-133 315,29-42-689,-146 217-146,-4 5 0,0 1 0,0-1-1,0 1 1,1 0 0,-1 0 0,10-6 0,-14 11 3,0 0 1,0 0 0,0-1 0,1 1-1,-1 0 1,0 0 0,0 0 0,0 0-1,1 0 1,-1 0 0,0 0-1,0 0 1,0-1 0,1 1 0,-1 0-1,0 0 1,0 0 0,1 0 0,-1 0-1,0 0 1,0 0 0,1 0 0,-1 1-1,0-1 1,0 0 0,0 0 0,1 0-1,-1 0 1,0 0 0,0 0-1,0 0 1,1 0 0,-1 1 0,0-1-1,0 0 1,0 0 0,1 0 0,-1 0-1,0 1 1,0-1 0,0 0 0,0 0-1,0 0 1,1 1 0,2 15-26,-5 19-12,-20 115 14,11-80-137,-5 117 1,15-183 122,4 24-1943,-2-27 1939,-1-1 0,0 1 0,0-1 0,1 1 1,-1-1-1,0 1 0,1-1 0,-1 0 0,0 1 0,1-1 0,-1 0 0,1 1 0,-1-1 0,1 0 1,-1 0-1,1 1 0,-1-1 0,1 0 0,-1 0 0,1 0 0,-1 1 0,1-1 0,-1 0 0,1 0 1,-1 0-1,1 0 0,-1 0 0,1 0 0,-1 0 0,1 0 0,-1-1 0,1 1 0,0 0 0,-1 0 1,1 0-1,-1 0 0,0-1 0,1 1 0,-1 0 0,1-1 0,-1 1 0,1 0 0,-1-1 0,0 1 1,1-1-1,16-10-815</inkml:trace>
  <inkml:trace contextRef="#ctx0" brushRef="#br0" timeOffset="1">822 101 13723,'12'5'2056,"-6"13"-911,-4 5-433,-5 10 2256,-2 5-1743,1 5-385,0 1-104,0-3-328,1 1-136,1-5-208,1-2-152,1-9-608,0-6-336,-6-12 848,-1-5-160,-3-7-128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6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66 18756,'-2'-4'1936,"5"3"-1151,4-2-337,5-1 1144,5-1-512,6-2-480,4-2-368,9 1-848,1-1-400,3 2 816,-2 3-168,5 0-176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37.5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1 134 13971,'14'5'1840,"8"-9"-847,6-9-345,10-4 1104,5-3-352,5 0-879,0-2 71,-15 0-288,-7 1-80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7.4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1 425 20364,'1'-1'179,"0"-1"0,0 1 0,0-1 0,0 1 0,1 0-1,-1-1 1,0 1 0,1 0 0,-1 0 0,1 0 0,-1 0 0,1 0-1,0 0 1,-1 1 0,1-1 0,0 1 0,2-1 0,31-7 1133,-32 8-1249,0 0 1,0 0-1,0 0 1,0 0-1,1 0 1,-1 1 0,0-1-1,0 1 1,0 0-1,0 0 1,-1 0-1,1 0 1,0 1-1,0-1 1,-1 1-1,1 0 1,-1-1-1,1 1 1,-1 0-1,4 5 1,-3-4-50,-1 1 0,1 0 1,-1 0-1,0 0 0,-1 1 1,1-1-1,-1 0 1,1 1-1,-1-1 0,-1 1 1,1-1-1,-1 1 1,0 7-1,0-2-3,0 0 1,-2 1-1,-1 10 1,2-17-2,0 0 0,0 0 0,-1 0 0,1 0 1,-1 0-1,0 0 0,0-1 0,0 1 0,-1-1 0,-2 5 0,4-8-6,1 1-1,0-1 0,-1 1 1,1-1-1,-1 1 0,1-1 1,-1 0-1,1 1 1,-1-1-1,1 0 0,-1 1 1,0-1-1,1 0 0,-1 0 1,1 1-1,-1-1 0,0 0 1,1 0-1,-1 0 0,0 0 1,1 0-1,-1 0 1,0 0-1,1 0 0,-1 0 1,1 0-1,-1 0 0,0 0 1,1-1-1,-1 1 0,0 0 1,1 0-1,-1-1 0,1 1 1,-1 0-1,1-1 1,-1 1-1,1 0 0,-1-1 1,1 1-1,-1-1 0,1 1 1,-1-1-1,1 1 0,0-1 1,-1 1-1,1-1 0,0 0 1,0 1-1,-1-1 1,1 0-1,-12-35 71,12 35-71,-6-29 38,-6-59 0,11 79-40,1 1-1,0-1 0,1 0 1,0 0-1,0 0 0,1 1 1,0-1-1,1 1 0,0 0 0,4-10 1,-5 16-4,-1 1 0,1-1 0,0 1 0,0-1 1,0 1-1,0 0 0,1 0 0,-1 0 0,0 0 1,1 0-1,0 1 0,-1-1 0,1 1 0,0 0 1,0 0-1,0 0 0,-1 0 0,1 0 0,0 0 0,0 1 1,1-1-1,-1 1 0,4 0 0,8 1-253,-1 0-1,1 1 1,25 7 0,-4-1-762,-25-6 878,0-1 0,0 0 1,0 0-1,0-1 1,18-3-1,11-10-424</inkml:trace>
  <inkml:trace contextRef="#ctx0" brushRef="#br0" timeOffset="1">467 1 16556,'17'21'1824,"1"11"-936,1 1-312,1 7 1129,0 2-521,-1 5-168,-5 5-184,-8 1-304,-5 4-104,-8 3-199,-9 5-65,-12 2-304,-7-1-289,-9-7-703,-6-9 984,-5-19-160,1-11-144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7.9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38 17508,'0'-17'1504,"-4"4"-1088,-3 6-168,-3 10 544,-2 7-143,1 16-289,-4 10-128,1 14-168,0 8 0,1 14-40,1 6 0,5 9 24,3 3 16,5-1-336,9-3-320,12-13 503,7-4-63,8-10-48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8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 16 16932,'1'-1'44,"-1"1"1,0-1-1,0 1 1,0 0 0,0-1-1,1 1 1,-1-1-1,0 1 1,0-1-1,0 1 1,0 0 0,0-1-1,0 1 1,0-1-1,0 1 1,0-1 0,0 1-1,-1 0 1,1-1-1,0 1 1,0-1-1,0 1 1,0-1 0,-1 1-1,1 0 1,0-1-1,0 1 1,-1 0 0,1-1-1,0 1 1,-1 0-1,1-1 1,0 1-1,-1 0 1,1 0 0,-1 0-1,1-1 1,0 1-1,-1 0 1,1 0 0,-1 0-1,1 0 1,0 0-1,-1-1 1,1 1-1,-1 0 1,1 0 0,-1 0-1,1 0 1,-1 0-1,1 0 1,0 1-1,-1-1 1,1 0 0,-1 0-1,1 0 1,-1 0-1,0 1 1,-2 0 107,1 1 0,-1-1 0,0 1 1,0 0-1,1 0 0,-1 0 0,-2 3 0,-4 6 105,0 0 0,1 1-1,1 0 1,0 0 0,1 1-1,0 0 1,-7 22 0,-19 98-2,21-77-256,2 0 0,3 0 0,2 1 0,3 0 0,10 93 0,-7-136-184,1 1-1,0-1 1,1 0 0,1 0-1,0 0 1,1 0-1,14 24 1,-16-32 97,0-1 1,0 1 0,1-1-1,0 1 1,0-1-1,0 0 1,1-1-1,0 0 1,0 0 0,0 0-1,0 0 1,0-1-1,1 0 1,0 0-1,-1-1 1,1 0-1,0 0 1,10 1 0,37-2-599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9.4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0 475 15731,'3'19'1965,"-3"-19"-1927,1 0 1,-1 0 0,0 1 0,0-1 0,0 0 0,0 0 0,1 0-1,-1 0 1,0 0 0,0 0 0,1 0 0,-1 1 0,0-1 0,0 0-1,0 0 1,1 0 0,-1 0 0,0 0 0,0 0 0,0 0-1,1 0 1,-1 0 0,0 0 0,0 0 0,1-1 0,-1 1 0,0 0-1,0 0 1,0 0 0,1 0 0,-1 0 0,0 0 0,0 0 0,0 0-1,0-1 1,1 1 0,-1 0 0,0 0 0,0 0 0,0-1 0,23-30 1761,-22 29-1755,231-398 3409,-228 393-3444,-1 0-2,1 1-1,0 0 0,1 0 0,-1 0 1,1 1-1,9-9 0,-14 14-7,0 0 0,0 0 0,1-1 0,-1 1 0,0 0-1,0 0 1,1 0 0,-1 0 0,0-1 0,1 1 0,-1 0-1,0 0 1,0 0 0,1 0 0,-1 0 0,0 0 0,1 0 0,-1 0-1,0 0 1,1 0 0,-1 0 0,0 0 0,0 0 0,1 0 0,-1 0-1,0 0 1,1 1 0,-1-1 0,0 0 0,0 0 0,1 0 0,-1 0-1,0 0 1,0 1 0,1-1 0,-1 0 0,0 0 0,0 1 0,0-1-1,1 0 1,-1 0 0,0 1 0,0-1 0,4 16-27,-3 39 43,-2 0 0,-8 55 0,4-56-206,1 1 0,5 57 0,-1-109 102,0-1-1,0 0 1,0 0-1,1 1 1,-1-1-1,1 0 0,0 0 1,-1 0-1,3 4 1,-3-6 69,0 0 0,0 0 1,1 0-1,-1 0 1,0 1-1,0-1 1,0 0-1,1 0 1,-1 0-1,0 0 0,0 0 1,1 0-1,-1 0 1,0 0-1,0 0 1,1 0-1,-1 0 1,0 0-1,0 0 0,1 0 1,-1 0-1,0 0 1,0 0-1,1 0 1,-1 0-1,0 0 1,0 0-1,1 0 0,-1 0 1,0 0-1,0-1 1,1 1-1,-1 0 1,0 0-1,0 0 1,0 0-1,1-1 0,-1 1 1,0 0-1,0 0 1,0 0-1,0-1 1,0 1-1,5-7-200,-1 0 0,0 0 0,5-13-1,-6 14 227,20-46-605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49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180 1 13043,'3'28'2080,"-2"9"-1056,-4 8-319,-3 4 1967,1 2-1536,-2 2-95,1-3-297,0-5-176,2-11-416,-1-5-304,3-13-656,2-15 472,-8 5 144,3-12-128,-2-5-153</inkml:trace>
  <inkml:trace contextRef="#ctx0" brushRef="#br0" timeOffset="1">1 290 17340,'4'-4'1672,"6"1"-968,3-1-248,8-1 817,2 0-225,10-4-424,3-3-200,6-2-744,3 0-472,1-2 696,4-1-168,2-3-176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50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22 15539,'0'16'2073,"-3"2"-1233,-5 10-344,-1 6 1657,-1 9-1281,1 3-168,1 1-248,2 1-104,2-8-248,1-2-160,3-10-576,1-10-240,2-15 720,0-6-152,4-18-112</inkml:trace>
  <inkml:trace contextRef="#ctx0" brushRef="#br0" timeOffset="1">266 1 19012,'0'21'1720,"-8"12"-1143,-4 3-241,3 7 608,-1 3-176,5-2-144,0 1-200,3-10-400,2-4-248,1-13-528,0-9-256,-1-14 752,-1-6-152,-8-16-184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50.8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92 18804,'-5'-3'1808,"10"2"-1119,3-5-225,8-2 896,4-4-384,7-1-280,6 0-192,7 2-312,0-2-208,3 4-752,-1 7 1648,-10 3-912,-7 8-16,-9 2-72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6:51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 0 18132,'7'21'1848,"5"3"-1128,-1 2-287,4 5 863,-1 6-376,0 5-152,-2 4-184,-4 7-296,-3 4-128,-7 11-80,-8 2 0,-10 4-128,-6 4-160,-10-7-584,-2-6 1704,-11-15-960,-1-10 24,0-18-32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07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20 329 13203,'-7'18'1873,"5"-13"-1139,0 0 0,0 0-1,1 0 1,-1 0 0,1 0-1,0 0 1,0 8 0,1-13-655,1 1 0,0-1 0,-1 0 0,1 0 0,-1 0 0,1 0 0,0-1 0,-1 1 0,1 0 0,-1 0 0,1 0 0,0 0 0,-1 0 0,1-1 0,-1 1 0,1 0 0,-1-1 0,1 1 0,-1 0 0,1-1 0,-1 1 0,1-1 0,-1 1 0,0 0 0,1-1 0,22-25 360,-1 0 0,-1-1 0,20-34 0,-15 21-267,21-36-20,-27 43-165,44-58 1,-63 90 8,-1 0-1,1 1 1,-1-1 0,1 0 0,0 1 0,-1-1-1,1 0 1,0 1 0,-1-1 0,1 1 0,0-1-1,0 1 1,0 0 0,-1-1 0,1 1 0,0 0-1,1-1 1,-2 1 2,1 1-1,-1-1 0,0 0 1,1 0-1,-1 0 1,0 0-1,0 1 0,1-1 1,-1 0-1,0 0 1,1 1-1,-1-1 1,0 0-1,0 1 0,0-1 1,1 0-1,-1 0 1,0 1-1,0-1 0,0 0 1,0 1-1,0-1 1,0 1-1,1-1 0,-1 0 1,0 1-1,0-1 1,-1 33-61,1-32 64,-19 144 67,-2 30-1780,21-174 1675,0 0 0,0 0-1,-1 0 1,1 0 0,0-1 0,0 1 0,0 0-1,1 0 1,-1 0 0,0 0 0,0 0 0,0-1-1,1 1 1,-1 0 0,0 0 0,1 0 0,0 0-1,7-11-400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08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21020,'11'3'1921,"-1"0"-1305,-1-3-240,5 0 1072,3-3-687,3 0-257,-1 1-144,4-1-456,1 0-296,-4 1 1112,-1 2-728,-6 0-24,-5 0-8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44.8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0 465 13907,'4'-3'539,"-1"-1"0,1 1-1,-1-1 1,0 0 0,0 0 0,0 0 0,-1 0-1,4-7 1,15-41 1281,-12 28-1254,112-303 1732,-114 307-2262,-6 21 13,1 8-29,-1 12 0,-2 31 27,0 90 132,2-116-135,1 0 0,1 0 1,10 34-1,-12-56-87,0 0 1,0 0-1,1-1 0,-1 1 1,1 0-1,0-1 0,0 1 1,0-1-1,1 1 0,4 4 1,-6-7-12,0 0 0,1 0 0,-1 0 0,1-1 0,-1 1-1,0 0 1,1-1 0,0 1 0,-1-1 0,1 1 0,-1-1 0,1 0 0,0 0 0,-1 0 0,1 1 0,-1-2 0,1 1 0,0 0 0,-1 0 0,1 0 0,0-1 0,-1 1 0,1-1 0,-1 1 0,1-1 0,-1 0-1,1 0 1,1-1 0,3-2-49,1-1 0,-1 0 0,0 0 0,-1-1-1,1 1 1,-1-2 0,6-7 0,17-28-479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08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22 17012,'9'-14'1875,"-5"6"-700,-6 17 1497,-40 94-247,-1 2-1797,35-82-494,-15 49 174,22-66-279,-1 0 0,1 1 1,1-1-1,-1 0 1,1 1-1,0-1 1,1 1-1,-1-1 1,3 7-1,-3-11-18,0-1-1,1 1 1,-1-1-1,1 0 1,-1 1-1,1-1 1,0 0-1,-1 1 1,1-1 0,0 0-1,0 0 1,0 1-1,0-1 1,0 0-1,0 0 1,0 0-1,0 0 1,1-1-1,-1 1 1,0 0 0,1 0-1,-1-1 1,2 2-1,0-2-95,-1 0 1,1 0-1,0 0 0,-1 0 0,1 0 0,-1 0 1,1-1-1,-1 1 0,0-1 0,1 0 1,-1 0-1,5-1 0,2-3-378,0 0 0,-1-1 0,1 0 0,-1 0 0,12-13 0,0-3-126,-2-2-209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09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21 205 19444,'-2'25'1761,"-4"5"-1225,1 3-216,2 4 656,0 0-200,2-1-368,2-3-312,0-6-728,1-4-336,-2-10 784,0-11-200,-4-8-168</inkml:trace>
  <inkml:trace contextRef="#ctx0" brushRef="#br0" timeOffset="1">529 0 16548,'-7'26'1840,"-7"3"-1232,-8 7-256,-2 2 848,-2 7-519,3-1-41,5-1-256,-1-3-152,6-4-152,3-6-120,3-10-312,0-5-216,0-21 272,4-13 80,0-5-105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09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0 16532,'-12'11'582,"1"0"1,1 0 0,0 1 0,0 0 0,-8 16 0,14-22-442,1 0 1,0 0-1,1 0 0,-1 0 1,1 0-1,1 1 0,-1-1 1,1 1-1,0-1 0,1 1 0,-1-1 1,1 1-1,1-1 0,1 13 1,-2-18-111,0 1 1,0-1 0,1 0 0,-1 1-1,0-1 1,1 0 0,-1 1-1,1-1 1,-1 0 0,1 0-1,0 0 1,0 0 0,-1 1 0,1-1-1,0 0 1,0 0 0,0 0-1,0-1 1,2 3 0,-2-3-8,0 0 0,0 0 0,0 0 0,0 1 1,0-1-1,0 0 0,0 0 0,0 0 0,0-1 0,0 1 1,0 0-1,0 0 0,0-1 0,0 1 0,0 0 0,0-1 1,0 1-1,0-1 0,0 1 0,0-1 0,4-3 53,0 0-1,0 0 0,-1-1 1,1 1-1,-1-1 1,6-10-1,-6 9-24,0 0 1,0-1-1,-1 1 0,0-1 1,0 0-1,-1 1 0,0-1 0,0-1 1,0 1-1,-1 0 0,0 0 1,-1 0-1,0-9 0,0 15-48,0 0 0,0 0 0,0 0 0,0 1 1,0-1-1,0 0 0,0 0 0,-1 0 0,1 0 0,0 1 0,-1-1 0,1 0 0,0 0 0,-1 1 0,1-1 0,-1 0 0,1 1 0,-1-1 0,0 1 0,1-1 0,-1 0 0,1 1 0,-1-1 1,0 1-1,0 0 0,1-1 0,-1 1 0,0-1 0,0 1 0,1 0 0,-1 0 0,0 0 0,0-1 0,0 1 0,1 0 0,-1 0 0,0 0 0,-1 0 0,-1 1-6,1-1-1,0 1 1,0 0 0,0 0-1,0 0 1,-1 0-1,1 0 1,1 0 0,-1 1-1,0-1 1,0 0-1,-2 4 1,-2 2-34,0 1 0,1 0 0,1 0 0,-1 0 0,1 1 0,0-1 0,1 1 0,0 0 1,1 0-1,0 0 0,0 1 0,1-1 0,0 0 0,1 1 0,-1-1 0,2 0 0,0 1 0,2 12 0,6 8-144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10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82 16019,'1'8'530,"-1"-1"-1,0 1 0,-1-1 0,0 1 0,0-1 0,0 0 0,-1 1 1,0-1-1,-1 0 0,-3 9 0,-6 18 1745,13-33-1464,3-8-544,5-8-123,-5 8-84,2-4-2,0 0 0,-1 0 0,-1-1 1,0 1-1,0-1 0,-1 0 0,0 0 1,-1 0-1,1-23 0,-3 33-49,0 0 0,0 1 0,-1-1 0,1 0 0,0 1 0,-1-1 0,1 1 0,-1-1 0,1 1-1,-1-1 1,0 1 0,0-1 0,0 1 0,0 0 0,1-1 0,-2 1 0,1 0 0,0 0 0,0 0 0,0 0 0,-1 0 0,1 0 0,0 0-1,-1 0 1,1 0 0,-1 1 0,1-1 0,-1 1 0,1-1 0,-1 1 0,1-1 0,-1 1 0,0 0 0,-2 0 0,1 0-88,1 0 0,0 0 0,0 0 0,-1 1 0,1-1 0,0 1 0,0 0 0,-1 0 0,1 0-1,0 0 1,0 0 0,0 0 0,0 0 0,1 1 0,-1-1 0,0 1 0,0-1 0,1 1 0,-1 0 0,1-1 0,-1 1 0,1 0 0,0 0 0,-2 3 0,3-4 26,0-1 1,-1 1-1,1-1 0,0 1 1,0-1-1,0 1 0,-1-1 1,1 1-1,0-1 0,0 1 1,0-1-1,0 1 0,0-1 1,0 1-1,0 0 0,0-1 0,0 1 1,0-1-1,0 1 0,1-1 1,-1 1-1,0-1 0,0 1 1,1-1-1,-1 1 0,0-1 1,0 1-1,1-1 0,-1 1 1,0-1-1,1 1 0,-1-1 0,1 0 1,0 1-1,5-2-679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10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 1 17012,'0'24'1976,"7"5"-1048,3 1-296,3 4 1161,0 4-665,1 5-168,-1 0-144,-3 3-416,-1 4-127,-9 6-161,-6 4-136,-13 12-313,-7 2-271,-12 1 1449,-8-1-897,-13 1 0,-1-7-17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10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19 16420,'7'-12'1952,"-3"5"-1296,-4 11-272,-4 9 904,-2 20-391,-1 6-137,-2 14-408,-1 7-160,3 15-112,1 6-16,5 8 0,2 1-136,10-2-352,4-4-224,13-8-1361,4-10 1721,14-17-272,10-12-216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11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42 14827,'6'-10'1307,"-4"7"-1024,0 1 0,-1-1 0,1 1 0,-1-1 0,0 1 0,0-1 0,0 0 0,0 1 0,1-6 0,-4 8 2099,-3 5-1428,-4 9-189,-3 11-359,1 0 1,2 1-1,-7 27 1,-13 83-287,18-67-81,-4 73 0,14-103-52,1 1 0,2-1 0,9 52 0,-9-77-114,2 0-1,-1 0 0,2 0 1,0-1-1,0 0 0,9 14 1,-12-24 67,0 1 1,0-1-1,1 1 1,-1-1-1,1 0 0,0 0 1,0 0-1,0 0 1,0 0-1,0-1 1,1 1-1,-1-1 1,1 0-1,-1 0 1,1 0-1,0-1 1,0 1-1,0-1 1,0 0-1,0 0 1,0 0-1,0-1 1,0 0-1,8 0 0,21-4-414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12.2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5 507 17276,'-4'17'2415,"5"-13"-377,16-25 117,-11 12-2185,32-45 545,-3-3 0,32-69 0,42-124-273,-103 240-244,-2 16 4,-3 18 10,-1-24-12,-2 114 14,6 134-529,-4-242 272,4 24-47,-4-29 306,0-1 1,0 1 0,0 0 0,0 0 0,0 0 0,0 0 0,1 0 0,-1 0-1,0 0 1,1-1 0,-1 1 0,1 0 0,-1 0 0,1-1 0,-1 1 0,1 0-1,-1 0 1,1-1 0,0 1 0,-1-1 0,1 1 0,1 0 0,-1-1-22,-1 0 0,0 0 0,1 0 0,-1 0 1,0 0-1,1 0 0,-1 0 0,0 0 0,1 0 1,-1 0-1,1 0 0,-1-1 0,0 1 0,1 0 1,-1 0-1,0 0 0,0-1 0,1 1 0,-1 0 1,0 0-1,0-1 0,1 1 0,-1 0 0,1-1 1,8-20-150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13.2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0 18300,'5'7'1712,"-7"3"-1144,2 5-240,-4 9 833,1 6-257,0 7-464,3 5-176,-3 0-152,3-2-40,3-4-72,0-2-96,-2-11-448,1-3-248,-4-12-240,-5-3 776,-4-7-193,-9-2-183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13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16876,'14'0'1960,"5"2"-1216,8-1-240,6 1 969,7-1-553,2 1-160,3-1-216,-3-1-288,0 0-952,-7 0 704,0 7-160,-7 3-104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45.3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97 1 14331,'-3'2'214,"-1"0"0,0 0-1,1 0 1,-1 0 0,1 1 0,0 0 0,0-1-1,0 1 1,0 1 0,0-1 0,1 0 0,-1 1-1,1-1 1,0 1 0,-2 5 0,-4 7 198,2 1 1,-6 20-1,6-15-123,1 0-1,-3 27 1,7-41-239,0 0 1,1 0-1,0 0 1,1 1 0,-1-1-1,1 0 1,1 0-1,0-1 1,4 14-1,-5-20-32,-1 1-1,1-1 1,0 0-1,-1 1 0,1-1 1,0 0-1,0 1 1,0-1-1,0 0 1,0 0-1,0 0 0,0 0 1,0 0-1,0 0 1,0 0-1,1 0 1,-1 0-1,0-1 0,1 1 1,-1-1-1,0 1 1,1-1-1,-1 1 1,3 0-1,-2-2 22,0 1-1,0 0 1,1-1-1,-1 1 1,0-1 0,0 0-1,0 1 1,0-1-1,0 0 1,0-1 0,0 1-1,0 0 1,0 0 0,2-3-1,3-3 129,0 0 1,0 0-1,-1 0 0,0-1 1,0 0-1,5-12 0,-4 6 122,-1 0 0,0-1 0,-1 0-1,-1 1 1,2-18 0,-5 26-200,0 0 0,0 0 0,-1 0 1,0 0-1,0 0 0,0 0 0,-1 0 0,0 0 0,0 0 1,-1 0-1,1 0 0,-1 1 0,-1-1 0,1 1 0,-7-11 0,8 14-67,-1 0 0,1 0-1,-1 1 1,0-1-1,0 0 1,0 1-1,0-1 1,0 1-1,0-1 1,0 1-1,0 0 1,-1 0-1,1 0 1,0 0 0,-1 1-1,1-1 1,0 0-1,-1 1 1,1 0-1,-1 0 1,1-1-1,-1 2 1,1-1-1,-1 0 1,1 0-1,-4 1 1,1 1-247,-1 0-1,1 0 1,0 0-1,0 1 1,0 0 0,0 0-1,0 0 1,0 0 0,1 1-1,-6 5 1,12-10-170,8-5-125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47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4 18180,'2'-4'2452,"-1"6"-738,0 14 25,-2 36-1315,1-37 87,-1 20-301,-1-15-180,1-1 1,1 1-1,1-1 1,1 1-1,1-1 0,7 27 1,-10-45-33,0 0 1,0 0 0,1 0-1,-1 0 1,1 0-1,-1 0 1,1-1 0,-1 1-1,1 0 1,-1 0 0,1 0-1,0 0 1,0-1-1,-1 1 1,1 0 0,0-1-1,0 1 1,0 0-1,0-1 1,0 1 0,-1-1-1,1 1 1,0-1 0,0 0-1,0 0 1,1 1-1,-1-1 1,0 0 0,0 0-1,0 0 1,0 0-1,0 0 1,0 0 0,0 0-1,0 0 1,0 0 0,0-1-1,0 1 1,1-1-1,4-2-3,1 0 0,-1 0 0,-1-1 0,1 0 0,6-5 0,2-1-9,-4 3-15,2-1 19,0 0 1,0 0-1,1 2 1,19-8-1,-29 12 14,1 1-1,-1 0 0,1 1 0,-1-1 0,0 1 1,1-1-1,-1 1 0,1 0 0,-1 0 0,1 0 1,-1 1-1,1-1 0,-1 1 0,0 0 1,1 0-1,-1 0 0,0 1 0,0-1 0,1 1 1,-1-1-1,0 1 0,-1 0 0,1 0 1,2 3-1,0 0 18,0 1-1,-1 0 1,0 0 0,0 1 0,0-1 0,-1 1 0,0-1 0,0 1 0,-1 0-1,0 0 1,0 1 0,-1-1 0,1 0 0,-2 1 0,1-1 0,-1 0-1,0 1 1,-1-1 0,1 0 0,-3 9 0,1-6 61,0-1-1,0 0 1,0 0 0,-2 1-1,1-2 1,-1 1-1,0 0 1,-1-1 0,0 0-1,0 0 1,-1 0 0,0-1-1,0 1 1,-1-2-1,-9 9 1,7-9 36,-1 0 1,-1 0-1,1-1 1,-1-1-1,0 0 0,0 0 1,-1-1-1,1 0 0,-15 1 1,-12-1-905,-56-1 0,55-3-1788,39 1 2514,-1 0 1,1 0-1,-1 0 0,1 0 0,0 0 1,-1 0-1,1 0 0,0 0 0,-1-1 1,1 1-1,-1 0 0,1 0 0,0 0 1,0-1-1,-1 1 0,1 0 0,0 0 1,-1-1-1,1 1 0,0 0 0,0 0 1,-1-1-1,1 1 0,0 0 0,0-1 1,-1 0-87,0-6-943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48.0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0 152 20380,'9'-1'2121,"-2"-1"-1577,-1-5-264,5-2 1648,9-6-1552,3-2-71,6-4-305,1 0-152,1 1-313,-1 1-271,-4 8 848,-6 2-264,-1 13-152,1 5-72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48.6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366 241 17484,'17'-4'1936,"-13"8"-1128,-8 8-376,-5 11 1249,-1 8-785,-4 11-256,-3 5-96,0 6-384,-1 3-72,1-2-56,0-3 16,1-11-64,3-7-136,-1-12-568,1-9-288,-1-17 824,1-6-160,-1-21-168</inkml:trace>
  <inkml:trace contextRef="#ctx0" brushRef="#br0" timeOffset="1">125 0 17532,'-3'0'102,"0"1"0,0-1 0,0 0 0,0 1 0,0-1 0,0 1 0,0 0 1,0 0-1,0 0 0,0 1 0,0-1 0,0 1 0,1-1 0,-1 1 0,1 0 0,-1 0 1,-2 3-1,2-1 2,0 0 0,0 0 1,0 0-1,1 1 1,-1-1-1,1 1 0,0-1 1,1 1-1,-1 0 0,0 5 1,0-1 16,1 0 0,0-1 0,0 1 0,1 0 0,0 0-1,1 0 1,0 0 0,0-1 0,1 1 0,0 0 0,0-1 0,4 9 0,-5-15-78,0-1 0,-1 1 0,1 0 1,0-1-1,0 1 0,0 0 0,0-1 0,0 0 0,1 1 0,-1-1 1,0 0-1,1 1 0,-1-1 0,1 0 0,-1 0 0,1 0 0,0 0 1,-1 0-1,1-1 0,2 2 0,-2-2-4,-1 0 1,1 0-1,0 0 1,-1-1-1,1 1 0,0 0 1,-1-1-1,1 1 1,-1-1-1,1 1 1,-1-1-1,1 0 0,-1 0 1,1 0-1,-1 0 1,1 0-1,-1 0 1,1-1-1,3-3 52,0 0 0,-1 0 1,0-1-1,0 1 0,-1-1 0,1 0 1,-1 0-1,0 0 0,3-13 0,-4 12-31,-1-1-1,0 1 1,0 0-1,-1 0 1,0-1-1,-1 1 0,1-1 1,-1 1-1,-3-11 1,3 16-75,1 0-1,-1 0 1,1 0 0,-1 0 0,0 0-1,0 0 1,0 1 0,0-1 0,0 0 0,0 0-1,0 1 1,-1-1 0,1 1 0,-1-1 0,1 1-1,-1 0 1,1-1 0,-1 1 0,0 0 0,0 0-1,1 0 1,-1 0 0,0 1 0,0-1 0,0 0-1,0 1 1,0-1 0,0 1 0,0 0-1,0 0 1,0 0 0,0 0 0,0 0 0,0 0-1,0 0 1,0 1 0,0-1 0,-3 2 0,0-1-132,1 1 0,0 0 1,0 0-1,0 1 1,0-1-1,1 1 0,-1 0 1,1 0-1,-1 0 1,1 0-1,0 0 0,-3 5 1,1-1-24,0 1 0,0 0 0,1 0 1,0 0-1,-4 11 0,-1 17-536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49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73 174 17764,'-30'32'4380,"27"-30"-4181,-1 1-1,1 0 1,0 0 0,0 0-1,0 0 1,0 0-1,1 1 1,-1-1-1,1 1 1,0 0-1,0 0 1,0 0-1,1 0 1,-1 0-1,1 0 1,0 0-1,0 1 1,0 6-1,1-5-171,1 0-1,0 0 0,0 0 1,0 0-1,1 0 0,4 10 1,-6-14-26,1 0 0,0-1 0,0 1 0,0-1 0,0 1 0,0-1-1,0 0 1,0 1 0,0-1 0,0 0 0,1 0 0,-1 0 0,2 1 0,-2-1-1,0-1 1,0 0-1,0 0 1,0 1-1,0-1 0,0 0 1,0 0-1,0 0 0,0 0 1,-1 0-1,1 0 1,0-1-1,0 1 0,0 0 1,0 0-1,0-1 0,0 1 1,0 0-1,-1-1 1,1 1-1,0-1 0,0 1 1,0-1-1,-1 1 0,1-1 1,1-1-1,2-2 2,0-1-1,0 0 0,0-1 1,-1 1-1,0 0 1,0-1-1,0 0 1,-1 0-1,1 0 0,-1 0 1,-1 0-1,2-11 1,1-7 12,-1 1 1,-1-26 0,-2 29 8,-4-38 0,2 51-129,1 0 0,-1 0 0,0 0 1,0 0-1,-1 0 0,1 0 0,-2 1 0,-6-11 0,9 15 51,0 1-1,0 0 1,0 0-1,0 0 1,0-1-1,0 1 1,0 0 0,0 0-1,-1 0 1,1 1-1,0-1 1,-1 0-1,1 0 1,-1 1-1,1-1 1,-1 1 0,1-1-1,-1 1 1,1 0-1,-1 0 1,0-1-1,1 1 1,-1 0 0,1 0-1,-1 1 1,1-1-1,-3 1 1,-1 3-444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49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20732,'11'21'1993,"5"4"-1345,0 3-288,2 14 872,4 4-207,-2 12-457,-2 10-240,-5 9-256,-4 6-56,-9 9-184,-4 3-152,-12 1-465,-4-2-383,-6-8 912,2-11-216,5-26-136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50.5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84 18316,'16'3'1872,"4"-1"-1128,9 3-327,-3-5 1791,-1-3-1488,10-6-376,2 1-48,0-5-456,1-2-336,-7 1-624,-5-2-1857,-12 6 2465,-5 5-408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7:51.0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0 152 17780,'30'0'1752,"6"-11"-1088,3-3-280,8-4 537,7 1-137,2-1-472,2-1-544,-17 0 296,-6 1-168,-17 0-176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36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202 91 15483,'-2'-7'330,"0"0"0,-1 1 0,0-1 0,0 1 0,0 0 0,-1 0 0,1 0 0,-2 0 0,-8-10 0,11 14-228,0 1-1,0-1 1,0 0-1,0 1 0,0 0 1,0-1-1,0 1 1,0 0-1,0 0 0,-1 0 1,1 1-1,0-1 1,-1 1-1,1-1 1,-1 1-1,1 0 0,-1-1 1,1 1-1,0 1 1,-1-1-1,1 0 0,-1 0 1,1 1-1,0 0 1,-1-1-1,1 1 1,0 0-1,-1 0 0,1 0 1,0 0-1,0 1 1,-3 1-1,-1 3 56,0-1 1,-1 1-1,2 1 1,-1-1-1,1 1 1,0 0-1,0 0 0,1 0 1,0 1-1,0 0 1,1 0-1,0 0 1,0 0-1,-1 12 0,-1 2 29,1 1 0,2 0 0,0-1-1,2 30 1,1-32-71,0 0 1,7 28-1,-7-43-98,0 0 0,0 0 0,1 0-1,0-1 1,0 1 0,0 0 0,0-1 0,0 0-1,1 1 1,0-1 0,0 0 0,0-1 0,1 1-1,-1 0 1,5 3 0,-6-6-12,0 0 0,1 0 0,-1-1 0,0 1-1,0 0 1,0-1 0,1 1 0,-1-1 0,0 0 0,0 0 0,1 0 0,-1 0 0,0 0 0,0 0-1,1-1 1,-1 1 0,0-1 0,0 0 0,0 1 0,1-1 0,-1 0 0,0 0 0,0-1 0,-1 1-1,1 0 1,0 0 0,0-1 0,0 1 0,1-3 0,4-3 17,1-1 0,-1 0 0,-1 0 1,0-1-1,6-9 0,-3 1 52,0 1 0,-1-1 0,-1-1-1,0 0 1,-1 0 0,-1 0 0,-1 0 0,-1-1 0,0 1 0,-2-1-1,0 0 1,-3-36 0,1 51-68,1 0-1,-1-1 0,-1 1 1,1 0-1,0 0 0,-1 0 1,0 0-1,0 1 0,0-1 1,-1 0-1,1 1 1,-1-1-1,0 1 0,-3-4 1,5 7-37,0-1 0,0 0 0,-1 0 0,1 1 0,0-1 0,0 1 0,0-1 0,-1 1 0,1-1 0,0 1 0,0 0 0,-1 0 1,1-1-1,0 1 0,-1 0 0,1 0 0,0 0 0,-1 0 0,0 1 0,-1 0-61,1 0 1,0 0-1,0 0 1,0 0-1,0 0 0,0 1 1,0-1-1,0 1 0,1-1 1,-1 1-1,1 0 1,-1-1-1,1 1 0,-3 3 1,0 3-92,0 0 0,1 0 0,0 0 0,0 0 0,1 0 0,0 1 0,0-1 0,1 1 0,0 0 0,0 10 0,0 22-666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36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18884,'24'7'1720,"-11"14"-1119,-4 5-233,-1 13 592,1 2-216,1 5-88,0 1-152,-4-4-480,1-4-336,-3-10-688,-1-6 1056,0-16-248,-2-9-104,1-20-160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37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58 15899,'-1'-40'4164,"-4"45"-260,1 6-3531,-1 14-198,0 0 0,2 0 1,1 0-1,0 0 0,2 1 1,4 25-1,-4-48-176,1 0 1,0 1 0,0-1-1,0 0 1,0 0-1,1 1 1,-1-1 0,1 0-1,0 0 1,0-1-1,0 1 1,0 0 0,0-1-1,1 1 1,-1-1-1,1 0 1,3 3 0,5 2-5,0-1 1,0-1 0,18 7 0,-18-8 2,-1 1 0,1-1 0,-2 1 0,13 9 0,-18-11 10,0 0-1,-1 1 0,0-1 1,0 1-1,0-1 0,0 1 0,0 0 1,-1 0-1,0 1 0,0-1 1,0 0-1,0 1 0,-1-1 1,2 9-1,-2-6 18,0 0 0,0 0 1,-1 0-1,0 0 1,-1 0-1,0 1 0,0-1 1,0 0-1,-4 9 0,3-9-2,0-1-1,0 1 0,-1-1 0,0 0 1,-1 0-1,1 0 0,-1 0 1,0-1-1,0 1 0,-1-1 1,0 0-1,1 0 0,-2-1 1,1 0-1,-1 0 0,1 0 0,-1 0 1,0-1-1,0 0 0,-1 0 1,-10 3-1,15-5-1,-1-1 0,1 0 0,-1 1 1,1-1-1,-1 0 0,1 0 0,0-1 0,-1 1 0,1 0 1,-1-1-1,1 1 0,0-1 0,-1 0 0,1 0 0,0 0 1,0 0-1,-1 0 0,1 0 0,0-1 0,0 1 0,0-1 1,1 1-1,-1-1 0,0 0 0,1 0 0,-1 0 0,1 0 1,-1 0-1,1 0 0,0 0 0,0 0 0,0 0 0,0-1 1,0 1-1,1 0 0,-1-1 0,0-2 0,-1-5 9,0 0 1,1-1-1,1 1 0,-1-1 0,2 1 0,-1 0 0,4-15 1,1 2 31,1 0 0,2 0 0,0 0 0,1 1 0,17-28 0,68-97 772,-89 141-760,-2 1-1,1-1 0,-1 0 0,0 0 0,0-1 1,0 1-1,-1 0 0,2-10 0,-4 14-51,1 0-1,-1 0 0,0-1 1,0 1-1,-1 0 0,1 0 1,0 0-1,-1 0 0,1 0 1,-1 0-1,0 0 0,1 0 1,-1 0-1,0 0 0,0 0 1,-1 1-1,1-1 0,0 0 1,0 1-1,-1-1 0,1 1 1,-1-1-1,1 1 0,-1-1 1,0 1-1,0 0 0,0 0 1,1 0-1,-5-1 0,-6-4-277,0 0-1,-1 1 0,0 0 1,0 2-1,0-1 1,-1 1-1,1 1 0,-22-1 1,33 3 216,1 0 1,0 0 0,0 0 0,0 0 0,0 0 0,0 1 0,0-1 0,0 0 0,0 1 0,0-1 0,0 1-1,0-1 1,0 1 0,0-1 0,0 1 0,0-1 0,0 1 0,1 0 0,-1 0 0,0-1 0,0 1 0,1 0-1,-1 0 1,0 0 0,1 0 0,-1 0 0,1 0 0,-1 0 0,1 0 0,0 0 0,-1 2 0,1 8-525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46.1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77 13099,'-1'-2'433,"1"0"0,0 0 1,0 0-1,-1 0 0,1 0 1,0 0-1,0-1 0,1 1 1,-1 0-1,0 0 0,1 0 1,-1 1-1,2-4 0,-1 4-224,0-1 1,1 1-1,-1 0 0,1 0 0,-1-1 0,1 1 0,0 0 0,-1 0 0,1 0 0,0 1 0,0-1 1,0 0-1,3 0 0,16-6 192,-1 1 1,1 1-1,0 0 0,1 2 1,36-1-1,-57 4-392,0 0-1,0 0 0,0 0 1,0 0-1,1 0 0,-1 0 0,0 0 1,0 0-1,0 1 0,0-1 1,0 1-1,0-1 0,0 1 1,0-1-1,0 1 0,0-1 1,0 1-1,0 0 0,1 1 1,-2-2-2,0 1 0,1 0 0,-1-1 0,0 1 0,0 0 0,0 0 0,0-1 0,0 1 0,0 0 1,0 0-1,0-1 0,0 1 0,0 0 0,0 0 0,0-1 0,-1 1 0,1 0 0,0-1 0,0 1 1,-1 0-1,0 0 0,-2 5 29,-1 0 0,-1-1 0,1 0 0,-10 9 0,-35 26 140,35-30-130,1 1-1,0 0 0,-23 26 0,36-37-44,0 0-1,0 1 0,-1-1 0,1 0 0,0 0 0,0 0 0,0 0 0,0 1 1,-1-1-1,1 0 0,0 0 0,0 0 0,0 1 0,0-1 0,0 0 0,0 0 0,0 1 1,0-1-1,0 0 0,0 0 0,0 0 0,0 1 0,0-1 0,0 0 0,0 0 1,0 1-1,0-1 0,0 0 0,0 0 0,0 1 0,0-1 0,0 0 0,0 0 1,0 0-1,0 1 0,1-1 0,-1 0 0,0 0 0,0 0 0,0 0 0,0 1 1,1-1-1,-1 0 0,0 0 0,0 0 0,0 0 0,0 0 0,1 1 0,-1-1 0,0 0 1,0 0-1,1 0 0,-1 0 0,0 0 0,14 1-21,-12-1 18,23 0-35,-1-1 14,-1 1 0,43 7-1,-61-6 22,0 0 0,0 0-1,0 0 1,0 1 0,0 0 0,0 0-1,0 0 1,0 1 0,-1-1-1,1 1 1,-1 0 0,0 0-1,0 1 1,0 0 0,0-1 0,-1 1-1,1 0 1,2 6 0,-4-8 5,-1 0 0,0 1 1,0-1-1,0 1 1,0-1-1,0 1 0,0 0 1,-1-1-1,1 1 0,-1 0 1,0-1-1,0 1 0,0 0 1,0-1-1,0 1 0,0 0 1,-1-1-1,0 1 1,-1 4-1,0-3 34,0-1 0,0 1 0,-1 0 0,1-1 0,-1 1-1,0-1 1,0 0 0,0 0 0,0 0 0,-1 0 0,-3 2 0,-7 3 141,1-1 0,-1 0 0,0-1 0,0 0 0,-28 6 0,26-9-152,1 0 0,-32 1 0,47-4-60,0 0 0,1 0 1,-1 0-1,0 0 0,0 0 1,0 0-1,0 0 0,0 0 0,0-1 1,0 1-1,0 0 0,0 0 1,0 0-1,0 0 0,0 0 1,0 0-1,0 0 0,0 0 0,0 0 1,0-1-1,0 1 0,0 0 1,0 0-1,0 0 0,0 0 1,0 0-1,0 0 0,0 0 0,0 0 1,0-1-1,0 1 0,0 0 1,0 0-1,0 0 0,0 0 1,0 0-1,0 0 0,0 0 0,0 0 1,0 0-1,0 0 0,0-1 1,0 1-1,0 0 0,-1 0 1,1 0-1,0 0 0,0 0 1,0 0-1,0 0 0,0 0 0,0 0 1,0 0-1,0 0 0,-1 0 1,10-5-965,32-15-246,-11 6 395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38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13 16347,'10'-12'1831,"-10"12"-1807,0 0-1,0 0 0,1 0 0,-1 0 1,0 0-1,0 0 0,0 0 1,0 0-1,0 0 0,0 0 1,0 0-1,0 0 0,0 0 0,1 0 1,-1 0-1,0 0 0,0 0 1,0 0-1,0 0 0,0 0 0,0 0 1,0 1-1,0-1 0,0 0 1,0 0-1,0 0 0,1 0 1,-1 0-1,0 0 0,0 0 0,0 0 1,0 0-1,0 0 0,0 1 1,0-1-1,0 0 0,0 0 0,0 0 1,0 0-1,0 0 0,0 0 1,0 0-1,0 0 0,0 0 1,0 1-1,0-1 0,0 0 0,0 0 1,0 0-1,0 0 0,0 0 1,0 0-1,0 0 0,0 0 0,0 0 1,0 0-1,-1 1 0,1-1 1,0 0-1,0 0 0,0 0 1,-9 32 1889,3-13-1224,-82 377 2081,86-385-2794,0 4-208,-1-1 1,-1 1 0,0-1 0,-6 14-1,10-27 178,0-1-1,0 0 0,-1 1 0,1-1 0,0 0 1,0 1-1,0-1 0,0 0 0,0 0 0,0 1 0,-1-1 1,1 0-1,0 1 0,0-1 0,0 0 0,-1 0 1,1 1-1,0-1 0,0 0 0,-1 0 0,1 0 1,0 1-1,-1-1 0,1 0 0,0 0 0,-1 0 0,1 0 1,0 0-1,0 0 0,-1 0 0,1 0 0,0 0 1,-1 0-1,1 0 0,0 0 0,-1 0 0,1 0 0,0 0 1,-1 0-1,1 0 0,0 0 0,-1 0 0,1 0 1,0 0-1,-1-1 0,1 1 0,0 0 0,0 0 1,-1 0-1,1-1 0,-1 1 0,-8-15-1037,3-11 224,2-12-220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38.7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258 0 16003,'-7'1'177,"1"1"1,-1 0-1,1 0 0,0 1 0,0 0 0,0 0 0,0 0 0,0 0 0,1 1 0,0 0 0,-9 8 0,-4 6 303,-26 33 0,36-41-197,-12 15 316,-28 46-1,42-61-449,0 1 0,1 0 0,0 0 0,1 1 1,0 0-1,1-1 0,-3 20 0,6-30-123,-1 1 1,1 0 0,0-1 0,0 1-1,0-1 1,0 1 0,1 0-1,-1-1 1,0 1 0,1-1 0,-1 1-1,1-1 1,-1 1 0,1-1 0,0 1-1,1 1 1,-2-3-13,1 1-1,0-1 1,0 1-1,0-1 1,0 1-1,0-1 1,0 1-1,0-1 1,0 0-1,0 0 1,0 1-1,0-1 1,0 0-1,0 0 1,0 0-1,0 0 1,0 0 0,0 0-1,0-1 1,0 1-1,-1 0 1,1 0-1,0-1 1,0 1-1,0 0 1,0-1-1,0 1 1,0-1-1,1 0 1,7-5 49,0 0 1,0-1-1,-1 1 1,0-2-1,0 1 0,-1-1 1,0 0-1,12-18 1,-5 4 139,-1-1 1,17-39-1,-30 61-199,8-19 208,10-34 1,-17 50-185,0-1 0,0 1 0,0 0 0,0 0 0,-1-1 0,0 1 0,0 0 0,0 0 0,-1-1 0,1 1 0,-1 0 0,0 0 0,0-1 0,0 1 0,-4-6 0,5 9-29,-1 0 0,0 0 0,1 0 1,-1 0-1,0 0 0,0 0 0,0 1 1,0-1-1,0 0 0,0 1 0,0-1 1,0 1-1,0-1 0,0 1 0,0-1 1,0 1-1,0 0 0,0 0 0,0-1 1,0 1-1,-1 0 0,1 0 0,0 0 1,0 0-1,0 0 0,0 1 0,0-1 1,-1 0-1,1 0 0,0 1 0,0-1 1,0 1-1,0-1 0,0 1 0,0-1 1,0 1-1,0 0 0,0-1 0,-1 2 1,-3 2-41,1 0 1,-1 0 0,1 0-1,0 1 1,0 0 0,-5 7 0,2 0-175,0 1 1,0 0 0,2 1 0,0-1 0,0 1 0,1 0 0,1 1 0,-2 20 0,3-26 54,2 1 1,-1 0-1,1 0 1,1 0-1,0-1 0,0 1 1,1 0-1,0-1 1,1 1-1,0-1 0,1 0 1,-1 0-1,9 13 1,11 6-443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39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105 128 14523,'-9'67'2882,"6"-52"-2055,0 0 0,1 0 0,1 1 1,1 21-1,0-35-751,0 0 0,0-1 0,1 1 0,-1 0 0,0-1 0,1 1-1,-1 0 1,1-1 0,0 1 0,-1-1 0,1 1 0,0-1 0,0 1 0,0-1 0,0 1 0,0-1 0,0 0 0,1 0 0,-1 0 0,0 0 0,1 1 0,-1-2 0,0 1 0,3 1 0,-2-1-33,0-1-1,0 0 0,0 1 1,-1-1-1,1 0 0,0 0 0,0-1 1,0 1-1,0 0 0,-1-1 1,1 1-1,0-1 0,0 1 1,-1-1-1,1 0 0,0 1 1,-1-1-1,1 0 0,-1 0 1,1 0-1,-1-1 0,1 1 1,1-2-1,5-6 56,-1 0 1,0 0 0,0-1-1,-1 1 1,0-2 0,0 1-1,-2 0 1,1-1-1,-1 0 1,4-18 0,-6 20-37,0 1 1,0-1-1,-1 0 0,-1 0 1,1 1-1,-1-1 1,-1 0-1,0 0 1,0 0-1,-1 1 1,1-1-1,-2 1 1,0-1-1,-5-11 1,7 17-56,-1 0 0,1 0 0,-1 0 0,0 1 0,0-1 0,0 1 0,0-1 0,-1 1 0,1 0 0,-1-1 0,1 1 0,-1 1 0,0-1 0,1 0 0,-1 1 0,0-1 0,0 1 1,0 0-1,0 0 0,-1 0 0,1 0 0,0 1 0,0-1 0,-1 1 0,1 0 0,0 0 0,0 0 0,-1 0 0,1 1 0,0-1 0,0 1 0,0 0 0,-1 0 0,-4 2 0,1 0-183,1 1 0,-1 0-1,0 0 1,1 0-1,0 1 1,0 0-1,0 0 1,1 0 0,-1 1-1,1 0 1,1 0-1,-1 0 1,-6 14 0,7-12 22,1 0 0,0 1 0,0 0 1,1-1-1,0 1 0,0 9 0,1 17-539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26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34 998 16420,'-4'2'268,"-1"0"1,1 0 0,-1 0-1,1 0 1,-7 1 0,104-10 862,-22-6-1058,0-4 1,93-34-1,134-70-34,-68 26-49,335-110 149,183-99-42,-554 205-777,-43 21 247,-105 57 190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44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1 767 14203,'12'-5'8334,"-2"-8"-5700,3-20-4002,-9 21 2246,29-78-639,-3-2 0,-5-1-1,-4-1 1,18-188 0,-37 269-198,-2 10-23,1 0 0,-1 0 0,0 0 0,0 1 0,0-1 0,0 0 0,0 0 0,-1 0 0,1 0 0,-1 1 0,-1-4 0,2 6-15,0 0 0,0-1 0,0 1-1,0 0 1,0 0 0,0 0 0,0 0-1,0 0 1,0 0 0,0 0 0,0 0 0,0 0-1,0 0 1,0-1 0,0 1 0,-1 0-1,1 0 1,0 0 0,0 0 0,0 0-1,0 0 1,0 0 0,0 0 0,0 0 0,0 0-1,0 0 1,0 0 0,0 0 0,0 0-1,-1 0 1,1 0 0,0 0 0,0 0 0,0 0-1,0 0 1,0 0 0,0 0 0,0 0-1,0 0 1,0 0 0,0 0 0,-1 0-1,1 0 1,0 0 0,0 0 0,0 0 0,0 0-1,0 0 1,0 0 0,0 0 0,0 0-1,0 0 1,0 0 0,0 0 0,-1 0 0,1 0-1,0 0 1,0 0 0,0 1 0,0-1-1,0 0 1,0 0 0,0 0 0,-4 10 93,-2 15 16,-1 27-77,3 1 0,2-1 0,2 1 0,3-1 0,2 0 0,2 1 0,25 92 0,-29-135-39,0-1 1,1 0 0,0 1 0,0-2-1,1 1 1,0 0 0,1-1 0,0 0-1,0 0 1,8 7 0,-33-33-3177,7 10 2547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44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1 19276,'0'0'64,"1"0"1,-1-1-1,1 1 0,-1 0 0,0 0 1,1 0-1,-1 0 0,1 1 0,-1-1 1,1 0-1,-1 0 0,0 0 0,1 0 1,-1 0-1,1 0 0,-1 1 0,0-1 1,1 0-1,-1 0 0,0 1 0,1-1 0,-1 0 1,0 0-1,1 1 0,-1-1 0,0 0 1,0 1-1,1-1 0,-1 1 0,0-1 1,0 0-1,0 1 0,1-1 0,-1 1 1,0-1-1,0 0 0,0 1 0,0-1 1,0 1-1,0-1 0,0 0 0,0 1 1,0 0-1,-7 21 428,4-17-234,-65 184 3067,-5 103-3743,73-291 490,-6 24-1190,2-22 288,-1-14 956,-9-49-526,6 21 131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45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45 17196,'-5'1'235,"0"0"1,0 0 0,0 0 0,1 0 0,-1 1-1,0 0 1,1 0 0,-1 0 0,1 0-1,-1 1 1,1 0 0,0 0 0,0 0-1,0 0 1,1 0 0,-1 1 0,1 0 0,0 0-1,0 0 1,0 0 0,-2 5 0,-5 7-41,2 1 0,0 0 0,1 0 0,-7 25 0,10-31-189,0 1 0,2 1 1,-1-1-1,1 0 0,1 1 0,1-1 0,-1 1 0,3 14 0,-2-26-5,0 0 0,0-1 0,0 1-1,0 0 1,1-1 0,-1 1 0,0-1 0,0 1 0,1 0-1,-1-1 1,0 1 0,1-1 0,-1 1 0,0 0 0,1-1-1,-1 1 1,1-1 0,-1 1 0,1-1 0,-1 0 0,1 1 0,-1-1-1,1 1 1,-1-1 0,1 0 0,0 0 0,0 1 0,0-1 2,0 0 0,0 0 0,0 0 1,0-1-1,0 1 0,1 0 0,-1-1 1,0 1-1,0 0 0,0-1 0,0 1 1,-1-1-1,1 0 0,2-1 0,2-2 23,0-1-1,0 0 1,0 0 0,4-7-1,6-9 133,-1-1 0,-1-1 1,-1 0-1,-1-1 0,-1 0 0,-2 0 0,0-1 0,-1 0 1,3-30-1,-9 52-124,-1 0 0,0 0 1,0 0-1,0 0 1,0 0-1,-1 0 0,1 0 1,-1 0-1,0 0 1,0 0-1,0 0 0,0 0 1,-2-2-1,3 4-24,-1 1 1,1-1-1,-1 0 1,1 1-1,-1 0 0,1-1 1,-1 1-1,1-1 0,-1 1 1,1-1-1,-1 1 0,0 0 1,1 0-1,-1-1 0,0 1 1,1 0-1,-1 0 0,0 0 1,1-1-1,-1 1 1,0 0-1,0 0 0,-1 1-1,0-1 0,1 1 0,-1-1 0,1 1 0,0-1 0,-1 1 0,1 0-1,-1 0 1,1 0 0,0 0 0,-1 0 0,1 0 0,-2 2 0,-4 5-35,0 1 0,1-1 1,0 1-1,1 1 0,-1-1 0,2 1 0,-1 0 1,-3 14-1,1 1-520,0 1-1,-3 34 1,7-44 164,2-1 1,-1 1-1,2-1 0,0 1 1,5 29-1,5-20-355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45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88 200 17924,'5'21'2092,"-5"-21"-2053,0 0 0,1 1 0,-1-1 1,0 0-1,1 1 0,-1-1 0,0 0 1,1 0-1,-1 0 0,0 1 0,1-1 1,-1 0-1,0 0 0,1 0 0,-1 0 1,1 0-1,-1 0 0,0 0 0,1 0 0,-1 0 1,0 0-1,1 0 0,-1 0 0,1 0 1,-1 0-1,0 0 0,1 0 0,-1 0 1,1 0-1,-1 0 0,0-1 0,1 1 0,-1 0 1,0 0-1,1 0 0,-1-1 0,0 1 1,1 0-1,-1 0 0,0-1 0,0 1 1,1 0-1,-1-1 0,0 1 0,0 0 1,0-1-1,1 1 0,-1 0 0,0-1 0,0 0 1,10-12 357,0 0 0,-1-1 0,-1 0-1,0-1 1,-1 1 0,-1-2 0,0 1 0,-1-1 0,-1 1 0,4-22 0,-8 36-373,0 0-1,0-1 1,0 1-1,0 0 1,0-1-1,0 1 1,0 0 0,0 0-1,0-1 1,-1 1-1,1 0 1,0-1-1,-1 1 1,1 0 0,-1 0-1,0 0 1,1 0-1,-1 0 1,0 0 0,0-1-1,1 2 1,-1-1-1,0 0 1,-2-1-1,1 1 1,1 0 0,-1 1 0,0-1 0,0 1 0,0-1 0,0 1 0,0 0 0,0 0 0,0 0 0,0 0-1,0 0 1,0 0 0,0 0 0,-2 2 0,-5 0 15,1 1 0,-1 0 0,1 0 0,0 1 0,0 0 1,-7 6-1,5-3-142,0 2 1,1-1 0,-14 15 0,20-20 51,0 1 0,0 0 0,0 0 0,1 0 0,-1 0 0,1 0 0,0 0-1,0 1 1,1-1 0,-1 1 0,1 0 0,-1 6 0,2-10 49,0-1 1,0 0-1,0 1 0,0-1 0,0 1 0,0-1 0,0 1 0,0-1 1,0 0-1,0 1 0,0-1 0,0 1 0,0-1 0,0 0 1,0 1-1,1-1 0,-1 1 0,0-1 0,0 0 0,1 1 0,-1-1 1,0 0-1,0 1 0,1-1 0,-1 0 0,0 1 0,1-1 0,0 0 1,12 1-176,8-3-55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0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18268,'11'11'1816,"2"17"-1368,1 12-216,-2 13 1033,1 8-873,0 2-136,1-2-168,-1-6-152,0-12-288,-5-7-160,-1-13-313,-5-8-159,-8-15-904,-2-6 1360,-14-14-240,-4-5-161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0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13 492 15747,'0'0'102,"0"-1"0,-1 1 0,1 0 0,0 0 0,0-1 0,-1 1 0,1 0-1,0 0 1,0 0 0,-1 0 0,1 0 0,0-1 0,-1 1 0,1 0 0,0 0 0,-1 0-1,1 0 1,0 0 0,-1 0 0,1 0 0,0 0 0,-1 0 0,1 0 0,0 0 0,-1 0-1,1 0 1,0 1 0,0-1 0,-1 0 0,1 0 0,0 0 0,-1 0 0,1 0-1,0 1 1,0-1 0,-1 0 0,1 0 0,0 0 0,0 1 0,-1-1 0,1 0 0,0 1-1,0-1 1,0 1-47,0-1-1,0 0 1,0 0-1,0 0 1,0 1-1,0-1 1,1 0 0,-1 0-1,0 0 1,0 0-1,0 1 1,0-1-1,1 0 1,-1 0-1,0 0 1,0 0-1,0 0 1,1 1-1,-1-1 1,0 0-1,0 0 1,0 0-1,1 0 1,-1 0-1,0 0 1,0 0-1,1 0 1,-1 0-1,0 0 1,0 0-1,0 0 1,1 0 0,-1 0-1,0 0 1,0 0-1,1 0 1,-1 0-1,0-1 1,0 1-1,0 0 1,1 0-1,-1 0 1,0 0-1,0 0 1,0 0-1,1-1 1,-1 1-1,0 0 1,0 0-1,0 0 1,0 0-1,0-1 1,0 1-1,1-1 1,3-2 95,0-1 0,0 0 0,0-1 0,-1 1 0,1-1 0,-1 0 0,0 0 0,2-6 0,19-46 356,-20 46-372,28-80 769,35-163-1,-61 226-742,-6 28-157,0 0-1,0 0 0,0-1 0,0 1 0,0 0 1,0 0-1,0 0 0,0 0 0,0-1 0,0 1 0,0 0 1,0 0-1,0 0 0,0-1 0,0 1 0,0 0 1,0 0-1,0 0 0,0 0 0,0-1 0,1 1 1,-1 0-1,0 0 0,0 0 0,0 0 0,0 0 0,0-1 1,0 1-1,1 0 0,-1 0 0,0 0 0,0 0 1,0 0-1,0 0 0,1 0 0,-1 0 0,0 0 0,0 0 1,0 0-1,1-1 0,-1 1 0,0 0 0,0 0 1,0 0-1,0 0 0,1 0 0,-1 1 0,0-1 0,0 0 1,0 0-1,1 0 0,-1 0 0,4 10 68,21 86 78,12 42-220,-36-135 72,6 19-461,2 0 0,0-1 0,0 0-1,19 28 1,-13-36 47,-15-13 400,0 1 0,1-1 1,-1 0-1,0 0 0,0 0 0,1 1 0,-1-1 1,0 0-1,1 0 0,-1 0 0,1 0 1,-1 0-1,0 0 0,1 0 0,-1 0 0,0 1 1,1-1-1,-1-1 0,1 1 0,-1 0 0,0 0 1,1 0-1,-1 0 0,0 0 0,1 0 1,-1 0-1,1 0 0,-1-1 0,0 1 0,1 0 1,-1 0-1,0 0 0,0-1 0,1 1 0,-1 0 1,1-1-1,1-17-597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46.6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1 16363,'0'21'1793,"-2"14"-1009,-1-1-272,0 6 1024,2 5-407,1 1-337,1-2-176,5-5-272,1-6-144,0-10-448,2-8-320,-2-10 1600,-2-10-1064,-4-16 8,0-13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1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31 344 19684,'-7'19'235,"1"0"0,1 1 0,1-1 0,0 1 0,2 0 0,0 0 0,1 0 0,2 0 0,0 1 0,0-1 0,6 20-1,-6-36-214,0-1 0,0 0 0,0 1 0,1-1 0,-1 0 0,1 0 0,0 0-1,-1 0 1,2 0 0,-1 0 0,0-1 0,0 1 0,1-1 0,3 4-1,-4-5-7,0-1 1,-1 1-1,1 0 0,0 0 0,0-1 0,-1 1 0,1-1 0,0 0 0,0 1 0,0-1 0,0 0 0,0 0 0,0 0 0,-1 0 1,1-1-1,0 1 0,0 0 0,0-1 0,0 1 0,-1-1 0,1 0 0,0 0 0,0 1 0,-1-1 0,1 0 0,-1 0 0,1-1 1,1 0-1,7-7 77,-1 0 0,0 0 0,0-1 0,-1 0 0,0 0 0,0-1 0,-2 0 0,8-16 0,38-98 961,-51 120-1005,34-109 1453,-35 114-1489,0 0 0,0 0 0,0 0 0,0 0 0,0 0 0,0 0 0,0 0 0,0 0 0,0 0 0,0 0 0,0 0 0,0-1 0,0 1 0,0 0 0,0 0 0,0 0 1,0 0-1,0 0 0,0 0 0,0 0 0,0 0 0,0 0 0,0 0 0,0 0 0,0 0 0,0 0 0,0 0 0,1 0 0,-1-1 0,0 1 0,0 0 0,0 0 0,0 0 0,0 0 0,0 0 0,0 0 1,0 0-1,0 0 0,0 0 0,0 0 0,0 0 0,1 0 0,-1 0 0,0 0 0,0 0 0,0 0 0,0 0 0,0 0 0,0 0 0,0 0 0,0 0 0,0 0 0,0 0 0,0 0 0,0 1 0,1-1 1,-1 0-1,0 0 0,0 0 0,0 0 0,0 0 0,0 0 0,0 0 0,0 0 0,0 0 0,0 0 0,0 0 0,0 0 0,0 0 0,4 10 233,4 19-206,-6-22 44,6 22-29,18 45 0,-22-65-46,0 0-1,0 0 0,1-1 0,0 0 1,1 0-1,0 0 0,0-1 1,15 14-1,-20-19 0,1-1 0,0 1 0,0-1 0,0 1-1,0-1 1,0 0 0,0 0 0,0 0 0,1 0 0,-1 0 0,0 0 0,1 0 0,-1-1 0,0 1-1,1-1 1,-1 0 0,1 0 0,-1 0 0,0 0 0,1 0 0,-1 0 0,1-1 0,-1 1 0,0-1-1,1 1 1,-1-1 0,0 0 0,1 0 0,-1 0 0,0-1 0,0 1 0,0 0 0,0-1 0,0 1-1,0-1 1,-1 0 0,1 1 0,0-1 0,1-3 0,3-3 25,0-1 1,-1-1-1,0 1 1,-1-1-1,0 0 1,0 0-1,3-18 1,-3 13 43,-1-1 1,-1 0-1,0 0 0,-1-1 1,-1 1-1,-1 0 0,0 0 1,-1 0-1,-1 0 0,0 0 1,-7-19-1,9 33-61,0 0 1,0-1-1,0 1 0,0 0 1,-1 0-1,1 0 0,-1 0 1,1 1-1,-1-1 0,-1-2 0,2 4-10,1 0 0,0 0-1,0 0 1,0 0-1,-1-1 1,1 1-1,0 0 1,0 0-1,-1 0 1,1 0 0,0 0-1,-1 0 1,1 0-1,0 0 1,0 0-1,-1 0 1,1 0-1,0 0 1,0 0-1,-1 0 1,1 0 0,0 0-1,0 0 1,-1 0-1,1 0 1,0 0-1,0 0 1,-1 0-1,1 1 1,0-1-1,-1 0 1,-4 15 12,5-7-17,0 0 0,0 0 1,1-1-1,0 1 0,1-1 0,-1 1 1,1-1-1,5 10 0,-6-13 2,0 0 0,1 0 0,-1-1 0,1 1 0,0-1 0,1 0 0,-1 1 0,0-1 0,1 0-1,0 0 1,-1 0 0,1-1 0,0 1 0,1-1 0,-1 0 0,0 1 0,7 1 0,-8-3 1,0-1 0,0 0 0,0 0 0,0 0 0,0 0 0,0 0 0,0-1 0,1 1 0,-1 0 0,0-1 0,0 0 0,0 0 0,0 1 0,-1-1 0,1 0 0,0 0 0,0-1 0,-1 1 0,1 0 0,0-1 0,-1 1 0,1-1 0,-1 1 0,0-1 0,1 1 0,0-4 0,5-5-3,0-1 1,-1 0 0,5-12-1,-11 22 4,12-27 6,-2 0 0,-1-1 1,-2 1-1,0-2 0,4-55 1,-12 59-5,-3 19-7,-4 14-10,2 6 2,1 1 0,0 1 0,1-1-1,0 1 1,1 0 0,-2 29 0,3-24 6,1-15 4,-2 19-8,0 0 0,1 1-1,2-1 1,4 44 0,-4-67 10,0 0 0,0-1 0,0 1 0,0 0-1,0 0 1,1 0 0,-1-1 0,0 1 0,0 0 0,1-1 0,-1 1 0,0 0 0,1 0 0,-1-1 0,1 1 0,-1-1-1,1 1 1,-1 0 0,1-1 0,-1 1 0,2 0 0,-1-1 0,-1 0 0,1 0 0,-1 0 0,1-1-1,-1 1 1,1 0 0,0 0 0,-1 0 0,1-1 0,-1 1 0,1 0 0,-1-1-1,0 1 1,1 0 0,-1-1 0,1 1 0,-1 0 0,1-1 0,-1 1 0,0-1-1,1 1 1,-1-1 0,21-39-3,-18 34 4,21-52-4,-17 40-7,0 0 0,1 1-1,0-1 1,2 2 0,21-31 0,-30 46 8,0 0 0,-1 0-1,1 0 1,0 0 0,0 0 0,0 0-1,0 1 1,0-1 0,0 0 0,0 0-1,0 1 1,0-1 0,0 1 0,0-1-1,1 1 1,-1-1 0,0 1 0,0 0-1,0 0 1,1-1 0,-1 1 0,0 0-1,0 0 1,1 0 0,-1 0 0,0 1-1,0-1 1,0 0 0,1 0 0,-1 1-1,0-1 1,0 1 0,0-1 0,0 1-1,1-1 1,-1 1 0,0 0 0,0 0-1,0-1 1,-1 1 0,1 0 0,0 0-1,0 0 1,0 0 0,-1 0 0,1 0-1,0 0 1,-1 0 0,2 2 0,3 7-5,0 0 0,-1 1 1,0-1-1,3 14 1,-5-18 11,7 27 15,-8-23-16,1 0 0,1 0-1,0 0 1,0-1 0,1 1-1,1-1 1,-1 0 0,7 9-1,-10-17-1,-1-1-1,1 1 0,-1-1 0,1 0 0,-1 1 0,1-1 0,-1 1 0,1-1 0,-1 0 0,1 0 0,0 1 0,-1-1 0,1 0 0,-1 0 1,1 0-1,0 0 0,-1 0 0,1 0 0,0 1 0,-1-2 0,1 1 0,-1 0 0,1 0 0,0 0 0,-1 0 0,1 0 0,0 0 0,-1-1 0,1 1 1,-1 0-1,1 0 0,-1-1 0,1 1 0,-1-1 0,1 1 0,-1 0 0,1-1 0,-1 1 0,1-1 0,-1 1 0,1-1 0,-1 1 0,0-1 1,1 0-1,17-30 12,-18 30-12,38-95 20,-23 57-19,24-48-1,-39 85-1,18-25-10,-17 27 10,-1-1-1,1 1 0,-1-1 0,1 0 1,-1 1-1,1-1 0,-1 1 0,1 0 1,-1-1-1,1 1 0,0-1 1,-1 1-1,1 0 0,0-1 0,-1 1 1,1 0-1,0 0 0,-1 0 0,1-1 1,0 1-1,0 0 0,-1 0 0,1 0 1,0 0-1,0 0 0,-1 0 0,1 1 1,0-1-1,-1 0 0,1 0 1,0 0-1,-1 1 0,1-1 0,0 0 1,-1 1-1,1-1 0,0 0 0,-1 1 1,1-1-1,0 2 0,2 1-10,-1 1-1,1 0 0,-1 0 1,0 0-1,0 0 0,-1 0 1,1 0-1,-1 0 1,2 7-1,5 46-351,-5-39 145,3 40-1276,-5-44-2503,-1-34 3081,0-10-142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2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 15811,'4'11'893,"1"0"0,-1 0 0,-1 0 0,0 0-1,0 1 1,-1-1 0,0 13 0,-1-11-308,1 0 1,0-1-1,1 1 1,0-1-1,7 17 1,-9-28-551,-1 1 0,1-1-1,-1 0 1,1 0 0,0 0 0,-1 0 0,1 0-1,0 0 1,0 0 0,0 0 0,0 0-1,0 0 1,0 0 0,0-1 0,0 1 0,0 0-1,0-1 1,0 1 0,0-1 0,2 1 0,-2-1-21,0 0 0,0 0 0,0 0 1,1 0-1,-1 0 0,0 0 1,0-1-1,0 1 0,0-1 0,0 1 1,0-1-1,0 1 0,0-1 1,0 1-1,0-1 0,0 0 0,1-1 1,4-4-39,0-1 1,0 0-1,-1 0 0,6-13 1,-9 17 13,35-72-278,-26 50 126,1 1 0,17-25 1,-29 48 158,1 0 1,-1 0-1,1 0 1,-1 0-1,1 0 1,0 0-1,-1 0 1,1 1-1,0-1 1,0 0-1,-1 0 1,1 1-1,0-1 1,0 1-1,0-1 1,0 1-1,0-1 1,0 1-1,0-1 1,0 1-1,0 0 1,0 0-1,0-1 1,0 1-1,0 0 1,2 0-1,-2 1 15,0 0 0,0-1 0,1 1 0,-1 0 0,0 0-1,0 0 1,-1 0 0,1 0 0,0 0 0,0 1 0,0-1-1,-1 0 1,1 0 0,-1 0 0,1 1 0,-1-1 0,1 0 0,-1 1-1,0-1 1,1 2 0,6 52 389,-6-42-218,0 0 0,1 0 0,4 15 1,-6-28-180,0 0 0,1-1 0,-1 1 0,0 0 0,0 0 0,0 0 0,0 0 0,0-1 0,0 1 0,0 0 1,0 0-1,1 0 0,-1 0 0,0 0 0,0 0 0,0-1 0,0 1 0,1 0 0,-1 0 0,0 0 0,0 0 1,0 0-1,0 0 0,1 0 0,-1 0 0,0 0 0,0 0 0,0 0 0,1 0 0,-1 0 0,0 0 0,0 0 0,0 0 1,1 0-1,-1 0 0,0 0 0,0 0 0,0 0 0,0 0 0,1 0 0,-1 0 0,0 1 0,0-1 0,0 0 0,0 0 1,0 0-1,1 0 0,-1 0 0,0 0 0,0 1 0,0-1 0,0 0 0,0 0 0,0 0 0,0 0 0,1 1 1,-1-1-1,0 0 0,0 0 0,0 0 0,0 0 0,0 1 0,0-1 0,0 0 0,0 0 0,0 0 0,0 1 0,0-1 1,0 0-1,5-12 84,12-63-1323,-20 86-749,-2 5 1357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3.1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2 204 21525,'-1'15'842,"0"1"1,4 31 0,-3-42-772,1 0 1,0-1 0,0 1 0,0 0 0,1 0 0,-1-1 0,1 1 0,1 0-1,-1-1 1,0 0 0,1 0 0,0 1 0,4 3 0,-6-7-60,0 0 0,0-1 1,0 1-1,0 0 0,0-1 1,0 1-1,0-1 0,1 1 1,-1-1-1,0 1 0,0-1 1,0 0-1,1 0 0,-1 1 1,0-1-1,0 0 0,1 0 1,-1 0-1,0-1 0,1 1 1,-1 0-1,0 0 0,0-1 1,0 1-1,1 0 0,-1-1 1,0 1-1,0-1 0,0 0 1,0 1-1,0-1 0,0 0 1,0 0-1,0 0 0,1-1 1,5-5 5,-1 0 1,0 0 0,9-14 0,-12 16-2,15-25 48,18-40 0,-22 42 101,31-50 1,-45 77-150,1-1 0,0 1 0,0-1 0,0 1 0,1-1-1,-1 1 1,0 0 0,0 0 0,1-1 0,-1 1 0,1 0 0,-1 0 0,1 0 0,-1 0 0,1 1 0,0-1 0,-1 0 0,1 1 0,0-1 0,0 1 0,-1 0 0,3-1 0,-2 2 12,-1-1 0,1 1 0,0 0 0,-1 0 0,1 0 0,-1 0 0,1 0 0,-1 0 0,1 0-1,-1 1 1,0-1 0,0 0 0,1 1 0,-1-1 0,0 1 0,0-1 0,-1 1 0,1-1 0,0 1 0,0 0 0,0 1-1,19 56 595,-16-44-460,1-1 1,0 1-1,1-1 0,8 14 0,-14-28-154,1 1 0,-1-1 0,0 1 0,1-1 0,-1 1 0,0-1 0,1 1 0,-1-1 0,1 1 0,-1-1 0,1 1 0,-1-1 0,1 1 0,-1-1 0,1 0 0,-1 1 0,1-1 0,0 0 0,-1 0 0,1 0 0,-1 1 0,1-1 0,0 0 0,-1 0 0,1 0 0,0 0 0,-1 0 0,1 0 0,-1 0 0,1 0 0,0 0 0,-1 0 0,1 0 0,0-1 0,-1 1 0,1 0 0,-1 0 0,1-1 0,-1 1 0,1 0 0,0-1 0,-1 1 0,1-1 0,-1 1 0,0 0 0,1-1 0,-1 1 0,1-1 0,-1 1 0,0-1 0,1 1 0,-1-1-1,0 0 1,1 1 0,-1-2 0,18-37 186,-16 36-176,24-90 326,-1 2-230,-25 90-118,1 0 1,-1 0 0,0 0-1,0 0 1,1 1-1,-1-1 1,1 0 0,-1 0-1,1 0 1,-1 1 0,1-1-1,-1 0 1,1 0-1,-1 1 1,1-1 0,0 1-1,0-1 1,-1 0 0,1 1-1,0-1 1,0 1-1,0-1 1,0 1 0,0 1 1,-1-1-1,1 0 1,0 0-1,-1 1 0,1-1 1,0 0-1,-1 1 0,1-1 1,-1 0-1,1 1 0,-1-1 1,1 1-1,-1-1 1,1 1-1,-1-1 0,1 1 1,-1 0-1,0-1 0,1 1 1,-1 1-1,5 7-9,-2 0-1,6 19 1,-8-23 8,10 33-21,14 43-733,-25-80 663,0 0 0,1 0 0,-1 0-1,1 0 1,-1 0 0,1 0 0,-1 0-1,1 0 1,-1 0 0,1 0-1,0 0 1,0-1 0,-1 1 0,1 0-1,0-1 1,1 2 0,-2-2 29,1 0 0,-1 0 1,1 0-1,-1 0 0,0 0 1,1 0-1,-1 0 0,1 0 1,-1 0-1,1-1 0,-1 1 1,0 0-1,1 0 0,-1 0 1,0 0-1,1-1 0,-1 1 1,0 0-1,1 0 1,-1-1-1,0 1 0,1 0 1,-1-1-1,0 1 0,1 0 1,-1-1-1,0 1 0,4-6-381,-1 0 0,-1 0 0,1 0 0,1-7 0,-1 6 491,10-29-1177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3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82 222 16708,'-1'8'784,"-1"0"0,-1-1 1,1 1-1,-2 0 1,1-1-1,-1 1 0,-6 8 1,-6 16 1323,-11 33-373,25-58-1643,0 1 0,0-1 1,1 0-1,0 0 0,0 1 0,1-1 0,0 11 0,0-17-90,0 0 0,0-1-1,0 1 1,0 0 0,0-1 0,0 1-1,1 0 1,-1-1 0,0 1 0,0-1-1,0 1 1,1 0 0,-1-1-1,0 1 1,1-1 0,-1 1 0,1-1-1,-1 1 1,0-1 0,1 1 0,-1-1-1,1 1 1,-1-1 0,2 1-1,-1-1 0,-1 0 0,1 0 0,0 0 0,-1 0-1,1 0 1,0 0 0,-1-1 0,1 1 0,0 0-1,-1 0 1,1-1 0,0 1 0,-1 0 0,1-1-1,-1 1 1,1 0 0,-1-1 0,2 0 0,2-3-6,0-1 0,0 1 0,-1-1 0,5-7 0,11-25-39,-1-1 0,-2-1 0,20-75 0,-30 95 20,-6 19 25,0 0 1,0 0 0,0 0 0,0 0 0,0 0 0,0 1 0,0-1 0,0 0 0,1 0 0,-1 0 0,0 0 0,0 0 0,0 0 0,0 0 0,0 0 0,0 0 0,0 1 0,0-1 0,0 0 0,1 0 0,-1 0 0,0 0 0,0 0-1,0 0 1,0 0 0,0 0 0,0 0 0,1 0 0,-1 0 0,0 0 0,0 0 0,0 0 0,0 0 0,0 0 0,0 0 0,1 0 0,-1 0 0,0 0 0,0 0 0,0 0 0,0 0 0,0 0 0,0 0 0,0-1 0,1 1 0,-1 0 0,2 63 180,-3-45-89,1 1 0,6 31 0,-6-47-77,0-1 0,1 0-1,0 1 1,0-1 0,-1 0 0,1 0 0,0 0-1,1 1 1,-1-1 0,3 3 0,-3-4-9,0-1 0,-1 1-1,1 0 1,0-1 0,0 1 0,0-1 0,0 1 0,0-1 0,0 0 0,0 1-1,0-1 1,0 0 0,0 0 0,0 0 0,0 1 0,0-1 0,0 0 0,0 0 0,0-1-1,0 1 1,0 0 0,0 0 0,0 0 0,0-1 0,0 1 0,0 0 0,0-1 0,2 0-1,3-3 17,-1 1 0,1-1 0,0 0 0,-1-1 0,0 0 0,0 1 0,7-11 0,32-45 100,-23 30-68,-13 18-43,14-19 2,34-36 0,-55 65-15,0 1 0,1-1-1,-1 1 1,0 0 0,1 0 0,-1 0 0,1 0 0,-1 0 0,1 0 0,0 0 0,-1 0 0,1 0-1,0 1 1,-1-1 0,1 1 0,0-1 0,0 1 0,0 0 0,0 0 0,-1 0 0,4 0 0,-3 0-1,-1 1 0,1 0 0,0 0 1,-1 0-1,1 0 0,-1 0 1,1 0-1,-1 0 0,1 1 1,-1-1-1,0 0 0,0 1 0,0-1 1,1 1-1,-1 0 0,-1-1 1,1 1-1,0 0 0,0-1 1,0 4-1,10 33-10,-9-29 35,0-1-1,0 1 1,1-1 0,1 0 0,-1 0 0,8 12 0,-10-19-17,-1 0-1,0 0 1,1-1 0,0 1 0,-1 0 0,1-1-1,-1 1 1,1-1 0,0 1 0,-1-1 0,1 1-1,0-1 1,0 1 0,-1-1 0,1 1-1,0-1 1,0 0 0,-1 0 0,1 1 0,0-1-1,0 0 1,0 0 0,0 0 0,0 0 0,-1 0-1,1 0 1,0 0 0,0 0 0,0 0 0,0-1-1,-1 1 1,1 0 0,0-1 0,0 1 0,0 0-1,-1-1 1,1 1 0,0-1 0,0 1-1,-1-1 1,1 1 0,-1-1 0,1 1 0,0-2-1,4-4 27,0 1-1,-1-1 0,0 0 0,5-9 1,-7 12-25,38-78 145,-27 52-249,32-51-1,-44 79 86,0-1-1,0 1 1,0-1 0,0 1-1,0-1 1,0 1 0,0 0-1,0 0 1,1 0-1,-1-1 1,0 1 0,1 1-1,-1-1 1,1 0-1,-1 0 1,1 0 0,-1 1-1,1-1 1,2 0-1,-3 1 4,0 1 0,0-1 0,0 0 0,0 1 0,-1-1 0,1 0-1,0 1 1,0 0 0,0-1 0,0 1 0,-1-1 0,1 1-1,0 0 1,0-1 0,-1 1 0,1 0 0,-1 0 0,1 0-1,0-1 1,-1 1 0,0 0 0,1 0 0,0 1 0,2 7-78,0 0 0,-1 0 0,0 0 1,0 0-1,0 11 0,0-5-448,-2-1 0,1 1 0,-4 22 0,0-26 149,-2-10-121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4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36 375 17356,'0'2'96,"0"-1"1,0 0 0,0 0 0,0 1-1,1-1 1,-1 0 0,0 0-1,1 0 1,-1 0 0,1 1-1,-1-1 1,1 0 0,0 0 0,-1 0-1,1 0 1,0 0 0,0 0-1,-1-1 1,1 1 0,0 0-1,0 0 1,0 0 0,0-1 0,0 1-1,1-1 1,-1 1 0,0-1-1,0 1 1,0-1 0,0 0-1,0 1 1,1-1 0,-1 0 0,0 0-1,2 0 1,-1 0-10,1-1 0,-1 0 0,0 0-1,0 0 1,0 0 0,1 0 0,-1 0 0,0 0 0,0-1 0,-1 1 0,1-1 0,0 1-1,0-1 1,-1 0 0,1 0 0,-1 0 0,3-3 0,1-4 60,-1 0 0,0-1 1,0 1-1,-1-1 0,0 0 0,0 1 1,2-20-1,-5 23-73,1 0 0,-1 0-1,0 0 1,0 0 0,0 0 0,-1 0 0,0 0 0,0 1 0,-1-1-1,0 0 1,0 1 0,0-1 0,0 1 0,-7-10 0,8 14-56,0-1 1,0 1-1,0-1 1,0 1-1,0 0 1,0 0-1,0 0 0,-1 0 1,1 0-1,-1 0 1,1 0-1,-1 0 1,1 0-1,-1 1 1,1-1-1,-1 0 1,1 1-1,-1 0 1,0-1-1,1 1 1,-1 0-1,0 0 1,0 0-1,1 0 1,-1 0-1,0 0 1,1 0-1,-1 1 1,0-1-1,1 0 1,-1 1-1,0 0 1,1-1-1,-1 1 1,-2 2-1,0-1 3,1 1 1,-1 0-1,0 0 0,1 1 0,0-1 0,0 1 1,0 0-1,0 0 0,1-1 0,0 2 1,-4 6-1,2 1-16,1 0 0,0 1 1,1 0-1,0-1 0,1 1 0,1 0 0,0 0 1,0 0-1,1-1 0,1 1 0,0 0 1,1-1-1,9 24 0,-11-32-4,0-1 0,0 0 0,1 0 1,0 0-1,0 0 0,0 0 0,0 0 0,0 0 0,0-1 0,1 1 0,-1-1 1,5 4-1,-5-5-3,-1-1 1,1 1 0,-1 0 0,1-1-1,-1 1 1,1-1 0,-1 0 0,1 1 0,0-1-1,-1 0 1,1 0 0,-1 0 0,1 0-1,0 0 1,-1-1 0,1 1 0,-1 0-1,1-1 1,0 1 0,-1-1 0,1 0-1,-1 1 1,0-1 0,1 0 0,-1 0 0,0 0-1,1 0 1,1-2 0,5-5 1,0 0 0,-1 0 0,0-1 0,-1 0-1,1-1 1,-2 1 0,9-20 0,26-80-1,-30 79 0,-6 15-9,-3 13 2,-1-1 0,0 0 0,1 1 0,0-1 0,-1 1 0,1-1 0,0 1 0,0 0 1,1-1-1,-1 1 0,0 0 0,1 0 0,-1 0 0,1 0 0,0 0 0,2-3 0,-3 5 2,0 0 1,0 1 0,-1-1 0,1 0-1,0 0 1,-1 0 0,1 0 0,0 0-1,-1 1 1,1-1 0,0 0-1,-1 1 1,1-1 0,-1 0 0,1 1-1,0-1 1,-1 1 0,1-1-1,-1 1 1,1-1 0,-1 1 0,0 0-1,1-1 1,-1 1 0,0-1-1,1 1 1,-1 0 0,13 23-12,-11-18 14,8 14 33,-4-4 38,2-2 0,12 20-1,-18-30-44,0-1 0,0 0 0,1 0-1,-1-1 1,1 1 0,0-1 0,-1 1-1,1-1 1,0 0 0,1 0 0,-1 0-1,0 0 1,1 0 0,-1-1-1,1 0 1,3 1 0,-4-2-1,0 0 0,1 0 0,-1 0 0,0 0 0,0-1 0,0 0 0,0 1 0,0-1-1,0 0 1,0-1 0,0 1 0,-1 0 0,1-1 0,0 0 0,-1 0 0,1 1 0,-1-2 0,1 1 0,-1 0 0,0 0 0,0-1 0,2-2 0,6-8 51,0-1 0,13-27 0,-21 37-62,57-122 207,-29 57-134,-28 65-74,-1 0-1,1 0 1,1 1-1,-1-1 1,0 1-1,1-1 1,3-2-1,-6 5-6,0 1 0,1 0 0,-1-1 0,1 1 0,-1 0 0,0 0 0,1-1 0,-1 1 0,0 0 0,1 0 0,-1 0 0,1 0 0,-1 0 0,1-1 0,-1 1 0,1 0 0,-1 0 0,0 0 0,1 0 0,-1 0 0,1 0-1,-1 1 1,1-1 0,-1 0 0,0 0 0,1 0 0,0 1 2,0 0 0,0 0 0,0 0 0,0 0 0,0 0 0,0 0 0,-1 0 0,1 0 0,0 0 0,-1 0 0,1 0 0,-1 0 0,0 1 0,1 0 0,14 57 188,-11-43-75,0 0-1,0 0 1,12 26-1,-15-41-102,-1 0-1,1 0 1,-1 0 0,1 0 0,-1 0-1,1 0 1,0 0 0,0 0 0,-1 0-1,1 0 1,0-1 0,0 1 0,0 0-1,0-1 1,0 1 0,0 0 0,1 0-1,-1-1-4,0 0 0,-1 0-1,1 0 1,-1 0 0,1 0 0,-1 0-1,1-1 1,-1 1 0,1 0-1,0 0 1,-1 0 0,1-1 0,-1 1-1,1 0 1,-1-1 0,0 1-1,1 0 1,-1-1 0,1 1 0,-1-1-1,1 1 1,-1-1 0,0 1-1,1-1 1,2-5 51,0 0-1,0 0 1,-1 0 0,4-10-1,-4 10-44,7-26-38,-5 18-305,0 0 1,1 0 0,8-14 0,-4 19-829,-3 11-756,-5 0 1737,0-1 0,-1 1 0,1-1 0,-1 1-1,1-1 1,-1 1 0,1 0 0,-1-1 0,0 1 0,0-1-1,0 1 1,0 0 0,0 1 0,-3 12-768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5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 23861,'0'8'1640,"0"-7"-1399,1 0-161,5-1 232,1 0-672,4 2-849,2-2 241,0-3 592,9-1-224,5-5-256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5.8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17068,'-6'21'790,"1"0"1,1 1 0,1-1-1,1 1 1,1 0 0,0 0-1,2 0 1,5 33 0,3-6-123,2-1 1,27 76 0,-26-91-403,2 0 1,2-1-1,0 0 1,2-1-1,2-1 1,1-1-1,28 31 1,-103-127-47,-58-95 0,104 150-193,0 0 13,1 0 1,-12-25-1,19 37-38,0 0-1,0-1 1,0 1 0,0 0-1,0-1 1,0 1 0,0 0-1,0-1 1,0 1 0,0 0-1,0-1 1,0 1 0,0 0-1,0-1 1,0 1 0,0 0-1,1-1 1,-1 1 0,0 0-1,0-1 1,0 1 0,0 0-1,1 0 1,-1-1 0,0 1-1,0 0 1,1 0 0,-1-1-1,0 1 1,1 0 0,-1 0-1,0 0 1,0-1-1,1 1 1,-1 0 0,0 0-1,1 0 1,-1 0 0,0 0-1,1 0 1,-1 0 0,0 0-1,1 0 1,-1 0 0,0 0-1,1 0 1,-1 0 0,1 0-1,-1 0 1,0 0 0,1 0-1,-1 0 1,1 1 0,24 3-31,-21-2-12,8-1-347,1 0-1,-1-1 0,1 0 1,-1-1-1,0 0 0,1-1 1,-1 0-1,0-1 0,0 0 1,-1-1-1,1 0 1,-1-1-1,1-1 0,-1 1 1,-1-2-1,16-11 0,2-5-737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6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116 144 13291,'0'-55'6605,"0"54"-6449,-1 1 0,1-1-1,0 0 1,-1 0 0,1 1-1,-1-1 1,1 0 0,0 1-1,-1-1 1,0 1 0,1-1-1,-1 1 1,1-1-1,-1 1 1,0-1 0,1 1-1,-1 0 1,0-1 0,1 1-1,-1 0 1,0-1 0,1 1-1,-1 0 1,0 0 0,0 0-1,1 0 1,-1 0 0,0 0-1,0 0 1,0 0 0,-1 0-1,0 0 42,-1 0 1,1 0-1,0 1 0,-1-1 0,1 1 0,0 0 0,-1-1 0,1 1 0,-3 1 0,0 3-101,0-1-1,0 0 0,0 1 1,1 0-1,0 0 1,0 0-1,0 1 0,0 0 1,1-1-1,0 1 0,0 0 1,0 0-1,-1 9 1,1-5-52,0 0-1,1 1 1,0-1 0,1 0 0,0 1 0,1-1 0,1 20 0,0-27-27,-1 0 0,1 0-1,0 1 1,0-1-1,0 0 1,0 0 0,0 0-1,1 0 1,-1 0-1,1-1 1,2 4-1,-3-5-10,0 0 0,0 0-1,0 0 1,0-1-1,0 1 1,0 0 0,0 0-1,1-1 1,-1 1-1,0-1 1,0 1-1,0-1 1,1 1 0,-1-1-1,0 0 1,0 0-1,1 0 1,-1 0-1,0 0 1,1 0 0,-1 0-1,0 0 1,1 0-1,-1 0 1,0-1-1,0 1 1,1 0 0,-1-1-1,0 1 1,0-1-1,2 0 1,5-5 4,-1 1 1,1-1-1,-1 0 1,0-1-1,0 1 1,0-1 0,-1-1-1,0 1 1,-1-1-1,0 0 1,8-17-1,3-8 49,17-59 0,-25 69 13,8-43 0,-18 96-106,2-1 0,3 35 0,-2-50-15,0-8 22,-1 7-223,1 0 0,0-1 1,1 1-1,1-1 1,0 1-1,5 12 0,-8-24 160,1 0 0,-1 0-1,0 0 1,1 0 0,-1 0-1,1 0 1,0 0 0,-1 0-1,1-1 1,-1 1 0,1 0-1,0-1 1,0 1 0,0 0-1,-1-1 1,1 1 0,0-1-1,0 1 1,0-1 0,0 1 0,1-1-1,-1 0 28,0 0 1,0 0-1,0 0 0,-1 0 0,1-1 1,0 1-1,0 0 0,0 0 0,0-1 1,-1 1-1,1-1 0,0 1 0,0-1 1,-1 1-1,1-1 0,0 1 0,0-1 1,0-1-1,3-3-138,0 0 0,0-1 1,-1 0-1,1 1 0,1-8 1,11-29-827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6.7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1 189 16836,'1'9'478,"1"0"1,-1 1 0,0-1 0,-1 0 0,0 0 0,-3 18 0,1 19 863,3-31-797,1 0-1,0 0 1,8 27 0,-8-35-371,0 0 1,1 0 0,0 0-1,1 0 1,-1-1-1,1 1 1,1-1 0,-1 0-1,10 9 1,-13-13-135,1-1 0,0 1 0,0-1 0,0 1-1,0-1 1,0 0 0,0 0 0,1 0 0,-1 0 0,0 0 0,0-1 0,1 1 0,-1-1 0,1 1 0,-1-1 0,0 0 0,1 0 0,-1 0 0,1 0 0,-1 0 0,1-1-1,-1 1 1,0-1 0,1 1 0,-1-1 0,0 0 0,0 0 0,1 0 0,-1 0 0,0-1 0,0 1 0,0 0 0,0-1 0,-1 1 0,1-1 0,1-2 0,4-3 37,0 0 0,-1 0 1,0-1-1,0 0 0,-1 0 1,0-1-1,7-17 0,-4 6 27,-2-1 0,0 0 0,-1 0 0,-2-1 0,0 1 0,-1-1 0,-1 1 0,-1-1 0,-1 0 0,-1 1 0,-1-1 0,0 1 1,-2-1-1,-8-22 0,11 40-104,1 0 1,-1 0-1,0 0 1,0 1 0,-1-1-1,1 1 1,-1-1 0,1 1-1,-1 0 1,0 0-1,-5-4 1,6 6-6,1 1-1,0-1 1,-1 0-1,1 1 1,-1-1-1,0 1 1,1-1-1,-1 1 1,1 0-1,-1 0 1,0 0-1,1 0 1,-1 0-1,1 0 1,-1 0-1,0 0 1,1 0-1,-1 1 1,1-1-1,-1 1 1,1-1-1,-1 1 1,1 0-1,-1 0 1,1 0-1,-1-1 1,1 1-1,0 0 1,0 0 0,0 1-1,-2 1 1,-3 3-16,0 1 0,1 0 1,0 1-1,0 0 1,1-1-1,0 1 1,0 1-1,-4 12 1,-1 9-3,-6 34 0,14-60 28,0 0 0,0 0 0,1 1 0,-1-1 1,2 8-1,-1-12-5,0 1-1,0-1 1,0 1 0,0-1-1,0 0 1,0 1 0,0-1-1,1 0 1,-1 1 0,0-1 0,0 1-1,0-1 1,1 0 0,-1 0-1,0 1 1,0-1 0,1 0 0,-1 1-1,0-1 1,1 0 0,-1 0-1,0 0 1,1 1 0,-1-1 0,1 0-1,0 0-3,0 0 0,0 0 0,0 0 0,0 0 0,0 0-1,0-1 1,0 1 0,0 0 0,0-1 0,0 1 0,0-1 0,0 1-1,0-1 1,1 0 0,26-18-135,-16 10 29,1 0 1,1 1 0,0 1-1,0 0 1,18-6-1,-28 11 91,0 1 0,1 0 0,-1 1 0,1-1 0,-1 1 0,0 0 0,1 0 0,-1 0 0,1 1 0,-1 0 0,0-1 0,0 2 0,1-1 0,-1 0 0,0 1 0,0 0 0,0 0 0,0 0 0,0 0 0,-1 0 0,1 1 0,-1 0 0,5 4 0,-1 1 11,0-1 0,-1 1 0,0 1 0,0-1 0,-1 1 0,0 0 0,0 0 0,4 16 0,-3-7-386,0 1 0,-2 0 1,3 30-1,-7-46 48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7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22605,'0'41'1701,"5"145"1604,-3-158-3244,2-1 1,1 0-1,1 0 1,17 43-1,-21-63-58,1-1 0,0 1 1,1-1-1,-1 0 0,1 0 0,0-1 0,1 1 0,-1-1 1,1 0-1,6 5 0,-10-9-7,1 0 0,0 0-1,0 0 1,-1 0 0,1 0 0,0 0 0,0 0 0,0-1-1,0 1 1,0-1 0,0 0 0,0 1 0,0-1 0,0 0-1,3 0 1,-2-1-12,0 0-1,-1 0 1,0 1-1,1-1 1,-1-1-1,0 1 1,1 0-1,-1-1 1,0 1-1,0-1 1,0 0-1,0 1 0,0-1 1,-1 0-1,3-3 1,3-6-188,0-1 0,-1 1 1,0-1-1,-1-1 0,0 1 0,-1-1 0,-1 0 1,0 1-1,2-20 0,2-9-215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47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1 453 14459,'0'5'433,"0"18"1769,5-18-961,8-9 152,-8 0-1133,0 0 0,0 0 0,0 0-1,-1 0 1,0-1 0,0 1 0,0-1-1,4-8 1,25-47 790,-17 21-741,-2-1 0,-1-1 0,-2 0 0,-2 0 0,-1-1 0,2-73 0,-10 100-222,-1 27 1,-2 31-6,3-29-115,1 197 418,2-172-572,1-2 0,2 1 0,16 57 0,-21-92 141,-1-1 0,1 1 0,0 0-1,1 0 1,-1-1 0,0 1 0,1-1 0,-1 1 0,5 3 0,4 3-236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7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 21285,'2'0'2136,"5"0"-1416,-1-1-368,4-4 2369,10-2-2265,1-3-504,-1 2-544,3-2 504,2 2-96,-4 6-96</inkml:trace>
  <inkml:trace contextRef="#ctx0" brushRef="#br0" timeOffset="1">555 299 21973,'7'20'2104,"11"-15"-1352,4-9-304,10-12 1873,4-7-1457,10-8-544,2-5-168,5-1-504,-4 1-352,-7 10 1168,-8 8-592,-11 10-64,-4 8-144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58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1 189 19140,'21'-7'2273,"6"-4"-1273,-1-4-432,6 0 1568,2-8-935,-1 0-769,-2 0-496,-6 1-3121,-7 2 2889,-2 6-472,-4-2-304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05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43 366 15955,'-3'0'531,"0"0"0,-1-1 0,1 1-1,0-1 1,0 1 0,0-1-1,0 0 1,0-1 0,-4-1-1,6 2-394,0 0-1,1 0 0,-1 0 1,0 1-1,1-1 0,-1 0 1,1 0-1,-1 0 0,1-1 1,0 1-1,-1 0 0,1 0 1,0 0-1,0 0 0,-1 0 1,1 0-1,0 0 0,0 0 1,0-1-1,1 1 0,-1 0 1,0 0-1,0 0 0,1 0 1,-1 0-1,0 0 0,1 0 0,-1 0 1,1 0-1,0-1 0,2-5 31,1 0 0,-1 0 0,1 0 0,0 0-1,1 1 1,0 0 0,0 0 0,0 0-1,1 1 1,8-7 0,-13 11-160,1-1 1,0 1-1,0 0 1,0 0-1,0 0 1,0 0 0,0 0-1,1 0 1,-1 1-1,0-1 1,0 1-1,1-1 1,-1 1-1,0 0 1,1 0-1,-1 0 1,0 0-1,0 0 1,1 1-1,-1-1 1,0 1-1,0-1 1,1 1-1,-1 0 1,0 0-1,0 0 1,0 0-1,0 0 1,0 0 0,0 1-1,-1-1 1,1 1-1,0-1 1,-1 1-1,1 0 1,-1 0-1,1-1 1,1 5-1,7 8 8,-1 2 1,-1-1-1,-1 1 0,11 28 0,11 70 454,-33-129-129,-1 0 0,-8-18 0,1 5-134,-118-277 1372,125 291-1492,5 14-84,0 0 1,0 0-1,0 0 1,0 1-1,0-1 1,0 0-1,0 0 1,0 0-1,0 0 1,0 0-1,0 0 1,0 0-1,0 0 1,0 0-1,1 0 1,-1 0-1,0 0 1,0 0-1,0 0 1,0 0-1,0 0 1,0 0-1,0 0 1,0 0-1,0 0 1,0 0-1,0 0 1,0 0-1,0 0 1,0 0-1,0 0 1,1 0-1,-1 0 1,0 0-1,0 0 1,0 0-1,0 0 1,0 0-1,0 0 1,0 0-1,0 0 1,0 0-1,0 0 1,0 0-1,0 0 1,0 0-1,0 0 1,0 0-1,1 0 1,-1 0-1,0 0 1,0 0-1,0 0 1,0 0-1,0 0 1,0 0-1,0 0 1,0 0-1,0 0 1,0-1-1,0 1 1,0 0-1,0 0 1,0 0-1,17 22 158,-4-6-148,-6-8-7,1-1-1,0 1 0,0-2 1,1 1-1,0-1 0,0 0 1,10 4-1,-16-8-24,0-1-1,0 0 1,0 0-1,0 0 1,0 0-1,0 0 1,0 0-1,0-1 1,0 0-1,0 1 1,1-1-1,-1 0 1,0-1-1,0 1 1,0 0-1,0-1 1,0 0-1,1 0 1,-1 0-1,0 0 1,-1 0-1,1-1 1,0 1-1,0-1 1,0 0 0,-1 1-1,4-4 1,0-3-264,-1 1 0,1-1 1,-1 0-1,-1-1 1,1 1-1,-2-1 1,1 0-1,-1 0 1,0 0-1,-1 0 1,0-1-1,-1 1 1,1-16-1,-1 4-456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06.1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20388,'0'0'70,"0"0"0,0 0 0,0 0 0,0 0 0,0 0 0,0 1 0,0-1 0,0 0 0,0 0 0,0 0-1,1 0 1,-1 0 0,0 0 0,0 0 0,0 0 0,0 0 0,0 0 0,0 0 0,0 0 0,0 0 0,0 0 0,1 0-1,-1 0 1,0 0 0,0 0 0,0 0 0,0 0 0,0 0 0,0 0 0,0 0 0,0 0 0,0 0 0,0 0-1,1 0 1,-1 0 0,0-1 0,0 1 0,0 0 0,0 0 0,0 0 0,0 0 0,0 0 0,0 0 0,0 0 0,0 0-1,0 0 1,0 0 0,0 0 0,0 0 0,0-1 0,0 1 0,9 16 1464,6 21-442,11 40-233,-11-27-862,3-1-1,35 69 1,-52-112-1072,-9-13 403,0 0 465,-7-3-269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06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5 160 18756,'-4'3'3201,"8"-6"-2481,9-4 1360,3-4-471,2-4-401,5-4-216,2-1-344,-1-3-112,-1 3-456,-3 4-296,-3 3-1048,-7 5 1128,0 2-224,-4 5-112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07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1 145 21509,'5'-5'2216,"3"5"-1576,2 14-264,3 8 1225,4 6-897,0 5-88,3 4-288,1 2-136,0-3-312,-6-5-184,-3-12-416,-2-9-256,-6-16-601,-1-11-1039,-3-16 1888,-3-7-473,-1-10-95</inkml:trace>
  <inkml:trace contextRef="#ctx0" brushRef="#br0" timeOffset="1">157 8 16660,'4'-7'2264,"2"15"-1000,0 17-448,-1 12 1737,4 7-849,1 9-567,2 2-81,0 1-472,1-5-120,-1-12-432,1-9-128,-3-20-320,-5-8-200,-3-15-608,-4-7-297,-9-9 1065,-5-5-376,-7-1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07.8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12 302 18412,'-8'5'2592,"4"1"-1471,6-9-385,5-1 1800,11-13-1111,5-3-185,10-9-408,2-4-208,6-3-304,1 0-200,-1 3-552,-2 3-472,-6 3 744,0 1-136,-6 8-112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08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53 349 18876,'-1'2'212,"1"-1"0,0 1-1,0 0 1,-1-1 0,1 1 0,1 0-1,-1-1 1,0 1 0,0 0 0,1-1 0,-1 1-1,1 0 1,-1-1 0,2 3 0,-1 0 321,53 159 4136,-54-162-4651,0 0-1,0 0 1,0-1-1,0 1 0,1 0 1,-1-1-1,0 1 1,0 0-1,1-1 1,-1 1-1,0-1 1,1 1-1,-1 0 1,1-1-1,-1 1 1,1-1-1,-1 1 1,1-1-1,-1 1 1,1-1-1,-1 0 0,1 1 1,0-1-1,-1 0 1,2 1-1,-2-2 11,0 0 0,1-1 0,-1 1-1,0 0 1,0 0 0,0-1 0,0 1 0,0 0-1,0 0 1,0-1 0,0 1 0,0 0-1,-1 0 1,0-3 0,-5-16 142,-1-1-1,-1 1 1,0 1 0,-2-1 0,0 2-1,-1-1 1,-26-31 0,35 48-163,1 0 0,-1 0 0,0 1 0,0-1 0,0 1 0,1-1 0,-1 1 0,-4-2 1,6 3-9,0 0 1,0 0 0,-1-1 0,1 1 0,0 0 0,0 0 0,0 0 0,0 0 0,0 0-1,0 0 1,0 0 0,0 0 0,0 0 0,0 0 0,0 0 0,-1 0 0,1 0 0,0 0-1,0 0 1,0 0 0,0 0 0,0 0 0,0 0 0,0 1 0,0-1 0,0 0-1,0 0 1,0 0 0,-1 0 0,1 0 0,0 0 0,0 0 0,0 0 0,0 0 0,0 0-1,0 0 1,0 0 0,0 0 0,0 0 0,0 0 0,0 1 0,0-1 0,0 0 0,0 0-1,0 0 1,0 0 0,0 0 0,0 0 0,0 0 0,0 0 0,0 0 0,0 0 0,0 1-1,0-1 1,0 0 0,0 0 0,0 0 0,0 0 0,0 0 0,0 0 0,7 13-12,-1-6 0,-1 0 0,1-1 1,0 0-1,1 0 0,0 0 0,0-1 0,0 1 1,9 4-1,-12-9 10,-1 1 0,0 0 0,0-1 0,1 0 0,-1 0 0,1 0 0,-1 0 0,1-1 0,-1 1 0,1-1 0,-1 0 0,1 0 0,-1 0 0,1 0 0,-1-1 0,1 0 0,-1 1 0,1-1 0,-1-1 0,1 1 1,-1 0-1,0-1 0,5-3 0,1-2-2,-1 0 0,0-1 0,0 0 0,-1 0 0,0 0 1,0-1-1,-1-1 0,0 1 0,-1-1 0,6-13 1,2-10 22,17-66 1,-21 62 23,6-72 1,-15 90-31,0 19-13,0 0 1,0 0-1,0 0 0,0 0 1,0 0-1,0 0 1,0 0-1,0 0 0,0 0 1,0 0-1,0 0 0,0 1 1,0-1-1,0 0 1,0 0-1,0 0 0,-1 0 1,1 0-1,0 0 1,0 0-1,0 0 0,0 0 1,0 0-1,0 0 1,0 0-1,0 0 0,0 0 1,0 0-1,0 0 1,0 0-1,-1 0 0,1 0 1,0 0-1,0 0 1,0 0-1,0 0 0,0 0 1,0 0-1,0 0 1,0 0-1,0 0 0,0 0 1,0 0-1,-1 0 0,1 0 1,0 0-1,0 0 1,0 0-1,0 0 0,0 0 1,0 0-1,0 0 1,0 0-1,0 0 0,0 0 1,0 0-1,0 0 1,0 0-1,0-1 0,-1 1 1,1 0-1,0 0 1,0 0-1,0 0 0,-1 4 1,-1 0 1,1 0-1,0 1 0,0-1 0,0 7 0,-6 80-87,9 139 0,4-202-566,-6-28 623,0 0 0,0 0-1,0 1 1,0-1 0,0 0-1,0 0 1,0 0 0,1 1-1,-1-1 1,0 0-1,0 0 1,0 0 0,0 0-1,0 1 1,1-1 0,-1 0-1,0 0 1,0 0 0,0 0-1,1 0 1,-1 0-1,0 1 1,0-1 0,0 0-1,1 0 1,-1 0 0,0 0-1,0 0 1,1 0 0,-1 0-1,0 0 1,0 0 0,1 0-1,8-12-791,8-33-119,-8 19 263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08.8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61 316 20236,'-6'6'261,"0"1"1,1 0-1,-1 0 0,2 0 0,-1 0 0,1 1 0,0 0 0,0 0 1,1 0-1,0 0 0,0 1 0,1-1 0,0 1 0,1-1 0,-1 1 1,2 0-1,0 9 0,0-4-187,1 1 0,0-1 0,2 1 1,-1-1-1,2 0 0,0 0 0,0 0 0,2-1 1,10 21-1,-15-32-73,1 1 0,-1 0 0,1-1 0,0 1 0,0-1 0,0 0 0,0 1 0,0-1 1,1 0-1,-1 0 0,1-1 0,-1 1 0,1 0 0,6 2 0,-8-4-16,1 0 1,0 1-1,0-1 1,0 0-1,-1 0 1,1 0-1,0 0 0,0 0 1,0 0-1,-1-1 1,1 1-1,0-1 0,0 1 1,-1-1-1,1 0 1,0 1-1,-1-1 1,1 0-1,0 0 0,-1 0 1,0-1-1,1 1 1,-1 0-1,0 0 1,1-1-1,0-1 0,4-4-138,-1 0 0,-1-1 0,0 1 0,0-1 0,0 0-1,-1 0 1,5-17 0,8-63-1158,-13 70 1028,3-32-1422,1-101 0,-7 127 1030,-2 0-1,-1 0 1,-1 1-1,0-1 1,-2 1 0,-13-32-1,1 21 27,-2 5-131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09.3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7 16187,'14'66'3416,"-9"-41"-1456,0-1 1,15 40-1,-12-49-905,-6-13-293,-5-11-338,-13-37-804,16 46 280,0 1 0,-1-1 0,1 0 0,0 0 0,0 0 0,0 1 0,0-1 0,0 0 0,0 0 0,0 1 0,0-1 0,-1 0 0,1 0 0,0 0 0,0 0 0,0 1 0,0-1 0,-1 0 0,1 0 0,0 0 0,0 0 0,0 0 0,-1 0 0,1 1 0,0-1 0,0 0 0,0 0 0,-1 0 1,1 0-1,0 0 0,0 0 0,-1 0 0,1 0 0,0 0 0,0 0 0,0 0 0,-1 0 0,1 0 0,0 0 0,0 0 0,-1 0 0,1-1 0,0 1 0,0 0 0,-1 0 0,-10-3-1990,7-1 1358</inkml:trace>
  <inkml:trace contextRef="#ctx0" brushRef="#br0" timeOffset="1">22 76 18084,'-9'-27'2983,"6"22"-2297,1-1 1,0 1 0,1-1-1,-1 1 1,1-1 0,-1-9 0,23 79 434,24 127-301,28 99 234,-71-285-1036,-1 0 0,1-1 0,0 1 0,0 0 1,0 0-1,0-1 0,1 0 0,0 1 0,4 4 0,-7-9-16,1 0-1,-1 1 1,0-1-1,1 0 1,-1 0-1,0 0 1,0 1-1,1-1 1,-1 0-1,1 0 1,-1 0-1,0 0 1,1 0-1,-1 0 1,0 0-1,1 0 1,-1 0-1,0 0 1,1 0-1,-1 0 1,1 0-1,-1 0 1,0 0-1,1 0 1,-1 0-1,0 0 1,1 0-1,-1-1 1,0 1-1,1 0 1,-1-1-1,10-11 35,1-21 13,-10 31-43,17-72 67,-13 48-66,1 0-1,2 0 0,11-27 1,-18 51-9,-1 1 1,1-1 0,-1 1-1,1-1 1,0 1 0,0 0-1,0-1 1,0 1 0,0 0-1,0 0 1,0 0 0,0-1 0,0 1-1,1 0 1,-1 1 0,0-1-1,1 0 1,1-1 0,-2 2-1,0 0 0,-1 0 0,1 0 0,0 1 1,0-1-1,0 0 0,0 0 0,-1 0 0,1 1 0,0-1 1,0 0-1,-1 1 0,1-1 0,0 1 0,0-1 1,-1 1-1,1-1 0,0 1 0,-1-1 0,1 1 0,-1 0 1,1-1-1,0 2 0,3 5-5,0 1 1,0-1-1,-1 0 1,0 1-1,3 10 1,1 5-125,-1 0 0,-1 0-1,4 42 1,-9-64 87,0 0 0,1 1-1,-1-1 1,-1 0-1,1 0 1,0 1-1,0-1 1,0 0-1,-1 0 1,1 0-1,0 0 1,-1 1 0,1-1-1,-2 1 1,-3-2-171,-3-12 88,-3-15-154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48.2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15 759 14483,'-6'13'825,"5"-11"-611,0 0 1,0 0 0,0 1-1,0-1 1,0 1 0,0-1-1,1 0 1,-1 5-1,1-6-157,0 0 0,0 0 0,1-1 0,-1 1-1,0 0 1,1 0 0,-1-1 0,1 1-1,-1 0 1,1-1 0,-1 1 0,1 0-1,0-1 1,-1 1 0,1-1 0,0 1 0,-1-1-1,1 1 1,0-1 0,-1 0 0,1 1-1,0-1 1,0 0 0,0 1 0,-1-1-1,1 0 1,0 0 0,0 0 0,0 0 0,0 0-1,1 0 1,8 1 138,-1-1 0,1 0 0,0 0 0,-1-1 0,1 0 0,0-1 0,12-4 0,67-26 518,-82 29-645,284-120 1273,244-91-609,-119 86-653,-265 85-78,-17 3 10,294-91 125,-352 107-24,62-23 495,-154 51-457,-36 6 0,48-10-203,0 1 0,0-1 0,0 1 0,0-1 0,-1-1 0,1 1 0,0-1 1,0 1-1,0-1 0,0 0 0,0 0 0,0-1 0,0 1 0,0-1 0,-5-4 0,-11-11-219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09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 19188,'2'0'176,"-1"0"-1,1 0 0,0 1 1,0-1-1,-1 0 1,1 1-1,0-1 0,-1 1 1,1 0-1,0 0 1,-1-1-1,1 1 0,-1 0 1,1 0-1,-1 0 1,0 1-1,1-1 0,-1 0 1,0 0-1,0 1 1,0-1-1,0 1 1,2 2-1,3 7 345,1 0 1,5 17-1,-1-5 78,0-2-234,16 28 290,-25-46-603,0 1 1,1-1 0,0 1-1,0-1 1,0 0 0,0 0-1,0 0 1,0 0-1,6 3 1,-8-6-45,0 1 0,0-1 1,-1 0-1,1 0 0,0 1 0,-1-1 0,1 0 0,0 0 0,0 0 1,0 0-1,-1 0 0,1 0 0,0 0 0,0 0 0,-1 0 0,1 0 1,0 0-1,0-1 0,-1 1 0,1 0 0,0 0 0,-1-1 1,1 1-1,0 0 0,0-1 0,1-1 4,-1 1-1,1-1 1,-1 1 0,0-1 0,1 0-1,-1 0 1,0 1 0,0-1 0,1-3-1,1-5 34,1 0-1,2-20 0,-5 27-27,22-147 377,-23 149-384,1 0-1,-1 0 0,0 0 0,0 0 1,0 0-1,1-1 0,-1 1 1,1 0-1,-1 0 0,1 0 0,-1 0 1,1 0-1,0 0 0,-1 0 1,1 0-1,1-1 0,-2 2-3,1 1-1,-1-1 1,1 0-1,-1 0 0,0 0 1,1 0-1,-1 0 1,1 0-1,-1 1 1,0-1-1,1 0 1,-1 0-1,0 1 1,1-1-1,-1 0 1,0 0-1,0 1 1,1-1-1,-1 0 1,0 1-1,0-1 1,1 0-1,-1 1 1,0-1-1,0 1 1,0-1-1,0 0 0,1 1 1,13 42 164,-13-36-155,40 135 62,-63-201-2884,10 29 2256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10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10 275 13123,'0'0'96,"-1"0"1,1 0-1,0 0 0,0-1 1,-1 1-1,1 0 0,0 0 1,-1 0-1,1 0 0,0 0 1,-1 0-1,1 0 0,0 1 1,0-1-1,-1 0 1,1 0-1,0 0 0,-1 0 1,1 0-1,0 0 0,0 0 1,-1 1-1,1-1 0,0 0 1,0 0-1,-1 0 1,1 1-1,0-1 0,0 0 1,0 0-1,-1 1 0,1-1 1,0 0-1,0 0 0,0 1 1,0-1-1,7 11 3194,-5-9-2845,1 0 0,-1 0 1,1 0-1,0-1 1,0 1-1,-1-1 1,7 3-1,-7-4-357,-1 0 0,1 0-1,0 0 1,-1 0 0,1 0 0,0 0 0,-1 0 0,1-1-1,0 1 1,-1-1 0,1 1 0,-1-1 0,1 0 0,-1 1-1,1-1 1,-1 0 0,1 0 0,1-2 0,0 1-15,-1-1 0,1 0 1,-1 0-1,0 0 0,0 0 0,0 0 1,0-1-1,1-3 0,1-4-3,0 0-1,-1 0 0,0 0 1,1-18-1,-3 15-5,0 1-1,-2-19 1,1 29-46,0 0 0,-1 0-1,1 0 1,-1 0 0,1 1-1,-1-1 1,0 0 0,0 0-1,0 0 1,0 1 0,-1-1 0,1 1-1,-1-1 1,1 1 0,-1 0-1,0-1 1,-2-1 0,3 4-11,0-1 0,1 1-1,-1 0 1,0 0 0,1 0 0,-1 0 0,0-1 0,0 1 0,1 0 0,-1 0 0,0 1 0,1-1 0,-1 0-1,0 0 1,1 0 0,-1 0 0,0 0 0,1 1 0,-1-1 0,0 0 0,1 1 0,-1-1 0,1 0-1,-1 1 1,1-1 0,-1 1 0,1-1 0,-1 1 0,1-1 0,-1 1 0,1-1 0,-1 1 0,1 0 0,0-1-1,-1 1 1,1 0 0,0-1 0,0 1 0,-1-1 0,1 2 0,-10 27 160,7-13-122,0 0 0,1 0 0,0 0-1,1 0 1,1 0 0,1 0 0,0 0-1,1 0 1,1 0 0,9 28 0,-12-42-42,1 0 1,0 0 0,-1 0 0,1 0-1,0-1 1,0 1 0,0 0 0,0-1 0,1 1-1,-1 0 1,0-1 0,1 1 0,-1-1-1,1 0 1,2 2 0,-3-3-2,0 1 0,0-1 0,0 0-1,-1 0 1,1 0 0,0 0 0,0 0 0,0 0 0,0 0 0,0 0 0,0 0-1,-1 0 1,1-1 0,0 1 0,0 0 0,0-1 0,0 1 0,-1 0 0,1-1 0,0 1-1,0-1 1,-1 1 0,1-1 0,0 0 0,4-4 4,0-1-1,-1 1 1,0-1-1,0 0 1,-1 0 0,6-13-1,17-50 28,-20 51-32,0 0 0,1 0 0,1 1 0,1 0 0,19-29 0,-27 44-2,0 1 0,-1 0-1,1 0 1,0 0 0,0 0 0,0 0 0,0 0 0,-1 1 0,1-1-1,0 0 1,1 0 0,-1 1 0,0-1 0,0 0 0,0 1 0,0 0-1,0-1 1,1 1 0,-1-1 0,0 1 0,0 0 0,1 0-1,-1 0 1,0 0 0,0 0 0,1 0 0,-1 0 0,0 0 0,0 0-1,1 1 1,-1-1 0,0 0 0,0 1 0,0-1 0,1 1-1,-1-1 1,0 1 0,0 0 0,0-1 0,0 1 0,0 0 0,0 0-1,1 1 1,3 5-4,0 0 0,0-1-1,-1 1 1,0 1 0,4 9-1,-5-11 2,5 10 0,-4-5 11,1-1 0,0 0 0,1 0 0,11 14 0,-17-24-4,1 1 1,-1 0 0,0-1-1,1 1 1,-1-1-1,1 1 1,-1-1-1,1 1 1,0-1-1,-1 1 1,1-1-1,-1 1 1,1-1-1,0 0 1,-1 0-1,1 1 1,0-1-1,0 0 1,-1 0 0,1 0-1,0 1 1,-1-1-1,1 0 1,0 0-1,0 0 1,-1 0-1,1-1 1,0 1-1,0 0 1,-1 0-1,1 0 1,0 0-1,-1-1 1,1 1-1,0 0 1,-1-1 0,1 1-1,0-1 1,-1 1-1,1-1 1,-1 1-1,1-1 1,-1 1-1,1-1 1,-1 1-1,1-1 1,-1 1-1,0-1 1,1 0-1,0-1 1,2-4 18,0 0 0,-1 0 0,0-1 0,3-7 0,-5 14-21,12-58 132,-10 42-108,1-1 0,1 1 0,1-1 0,0 1 1,10-19-1,-15 34-25,0 1-1,0-1 1,1 1 0,-1-1 0,0 1-1,0-1 1,1 1 0,-1-1 0,0 1-1,1-1 1,-1 1 0,1-1 0,-1 1-1,0 0 1,1-1 0,-1 1 0,1-1 0,-1 1-1,1 0 1,-1 0 0,1-1 0,0 1-1,-1 0 1,1 0 0,-1 0 0,1 0-1,-1-1 1,1 1 0,0 0 0,-1 0 0,1 0-1,-1 0 1,1 0 0,0 1 0,-1-1-1,1 0 1,1 1-8,0 0 0,-1 1 1,0-1-1,1 0 0,-1 1 0,0-1 0,0 1 1,0-1-1,0 1 0,0 0 0,1 2 0,3 8-218,0-1-1,4 19 0,-7-22 95,0-1-1,-1 0 1,0 0 0,0 1 0,0-1-1,-1 0 1,0 1 0,-1-1-1,1 0 1,-5 14 0,-6 6-245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11.8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7 314 19204,'0'0'82,"-1"1"1,1-1-1,-1 1 0,1-1 1,-1 1-1,1-1 0,0 1 1,-1-1-1,1 1 0,-1-1 1,1 1-1,0 0 0,0-1 1,-1 1-1,1-1 0,0 1 1,0 0-1,0-1 0,0 1 1,-1 0-1,1-1 0,0 1 1,0 0-1,1-1 0,-1 1 1,0 0-1,0-1 0,0 2 1,2 26 302,-2-27-365,2 19 378,1 1 0,1-1 0,1 0 0,1 0 0,9 21 0,-10-29-356,1 0 1,0-1-1,0 0 1,1 0-1,0 0 1,1-1-1,0 0 0,1 0 1,13 11-1,-19-19-34,-1 0-1,1 0 1,0 0 0,0 0-1,0 0 1,0 0-1,0-1 1,0 1-1,0-1 1,0 0-1,0 0 1,1 0-1,-1 0 1,1-1 0,-1 0-1,0 1 1,1-1-1,-1 0 1,1-1-1,-1 1 1,0 0-1,1-1 1,-1 0 0,0 0-1,1 0 1,-1 0-1,0-1 1,0 1-1,0-1 1,0 1-1,0-1 1,0 0 0,-1-1-1,1 1 1,-1 0-1,3-3 1,2-3 21,-1-1 1,0 0-1,0 0 1,-1 0-1,0 0 1,-1-1-1,0 0 1,0 0-1,-1 0 1,3-16-1,-3 5 82,-1-1 0,-1 1 0,-1 0-1,0-1 1,-2 1 0,0-1-1,-7-23 1,9 44-95,0 0-1,0 1 1,0-1 0,0 0-1,0 0 1,0 1-1,0-1 1,0 0 0,0 0-1,-1 1 1,1-1 0,0 0-1,-1 1 1,1-1 0,0 1-1,-1-1 1,1 0 0,-1 1-1,1-1 1,-1 1-1,1-1 1,-1 1 0,0-1-1,1 19 183,5 3-164,1 1 0,1-1-1,0 0 1,2 0 0,0-1-1,1 0 1,1-1-1,16 21 1,-25-37-32,0-1 1,0 1-1,0-1 0,0 0 1,1 0-1,-1 1 0,1-1 1,-1-1-1,1 1 0,0 0 1,-1-1-1,1 1 0,0-1 0,0 0 1,6 1-1,-7-2 1,-1 0-1,1 0 0,0-1 1,0 1-1,0 0 1,-1-1-1,1 0 0,0 1 1,-1-1-1,1 0 1,0 0-1,-1 0 0,1 0 1,-1 0-1,0 0 1,1 0-1,-1-1 0,0 1 1,1 0-1,-1-1 1,0 1-1,0-1 0,0 1 1,-1-1-1,1 0 1,0 1-1,0-1 0,0-2 1,3-9 17,0 0 0,-1 0 0,0 0 0,-1 0 0,0 0 1,-1-1-1,-1 1 0,-1-16 0,-1 8 22,0 1 0,-1-1 1,-2 0-1,-9-29 0,13 47-37,0-1-1,0 1 1,0-1-1,-1 1 0,1-1 0,-1 1 0,0-1 1,0 1-1,0 0 0,0 0 0,0 0 1,-1 0-1,-3-2 0,8 20-35,0-8 25,1 0-1,0 0 1,1 0-1,0 0 0,0 0 1,0-1-1,1 1 1,-1-1-1,2 0 1,-1-1-1,1 1 0,7 4 1,-12-9 5,0 0 0,0-1 0,0 1 1,0-1-1,0 0 0,0 1 0,0-1 0,0 0 0,1 0 0,-1 0 1,0 0-1,0 1 0,0-2 0,0 1 0,1 0 0,-1 0 1,0 0-1,0 0 0,0-1 0,0 1 0,0-1 0,0 1 1,0-1-1,0 1 0,0-1 0,0 1 0,0-1 0,0 0 0,0 0 1,0 1-1,-1-1 0,1 0 0,0 0 0,0 0 0,-1 0 1,1 0-1,-1 0 0,1 0 0,-1 0 0,1-2 0,2-4-11,-1 0-1,0 0 0,0 1 1,0-2-1,-1-6 0,1 0-28,0 1 0,-2 0-1,1-1 1,-2 1-1,0-1 1,0 1 0,-6-22-1,4 34-73,2 8 76,0 9 15,2 2 24,1 1 1,1-1-1,1 1 1,0-1-1,1 0 0,1-1 1,1 1-1,17 31 1,-23-48 1,-1-1 0,1 1 0,-1 0 0,1 0 0,-1 0 0,1 0 0,-1-1 0,1 1 0,0 0 0,-1-1 0,1 1 0,0 0 0,0-1 0,0 1 0,-1-1 0,1 1 0,0-1 0,0 0 0,0 1 0,0-1 0,0 0 0,0 1 0,0-1 0,0 0 0,0 0 0,0 0 0,1 0 0,-1-1 2,1 1 0,-1-1 0,0 0-1,0 0 1,0 0 0,0 0 0,1 0 0,-1 0-1,0 0 1,-1 0 0,1 0 0,0 0 0,0-1-1,0 1 1,0-3 0,4-6 17,-1 0 1,-1-1-1,4-17 0,4-65 65,-7 52-60,-4 41-25,0-1-1,0 1 1,0-1-1,0 1 1,0-1-1,0 1 1,0-1-1,0 1 0,0-1 1,0 1-1,0 0 1,0-1-1,1 1 1,-1-1-1,0 1 0,0-1 1,0 1-1,1 0 1,-1-1-1,0 1 1,1 0-1,-1-1 0,0 1 1,1 0-1,-1-1 1,0 1-1,1-1 1,8 9-1,10 27-5,-17-28 8,5 7 8,-5-8 8,1 0 0,-1-1 1,1 1-1,0-1 0,0 0 0,1 0 0,0 0 0,-1 0 1,2-1-1,-1 0 0,0 1 0,8 4 0,-11-9-6,0 0 0,0 1 0,1-1 0,-1 0 0,0 0 0,0 0 0,0 0 1,0 0-1,1 0 0,-1-1 0,0 1 0,0 0 0,0-1 0,0 1 0,0-1 0,0 1 0,0-1 0,0 1 0,0-1 0,0 0 0,0 1 0,0-1 0,0 0 0,0 0 0,-1 0 0,1 1 0,0-1 0,-1 0 0,1 0 0,0 0 0,-1 0 0,1 0 1,0-2-1,18-43 242,-18 41-216,12-36 157,8-24 50,-19 58-234,1 1-1,0 0 1,0 0-1,1 0 1,0 0-1,0 0 1,5-5-1,-8 10-11,0 0 0,0 0-1,0 1 1,0-1-1,0 0 1,1 0 0,-1 1-1,0-1 1,0 1-1,1-1 1,-1 1-1,0-1 1,1 1 0,-1 0-1,0 0 1,1-1-1,-1 1 1,0 0 0,1 0-1,-1 1 1,1-1-1,-1 0 1,0 0-1,1 1 1,-1-1 0,0 0-1,0 1 1,1 0-1,-1-1 1,0 1-1,0 0 1,0-1 0,0 1-1,1 0 1,0 1-1,5 5 11,0 0 0,0 0 0,0 1 0,5 8 0,3 3 73,-15-19-84,0 0 0,1 1 1,-1-1-1,0 0 0,0 0 0,0 1 1,1-1-1,-1 0 0,0 0 0,0 0 1,1 1-1,-1-1 0,0 0 1,0 0-1,1 0 0,-1 0 0,0 0 1,1 0-1,-1 0 0,0 0 0,1 0 1,-1 1-1,0-1 0,0 0 0,1-1 1,-1 1-1,0 0 0,1 0 0,-1 0 1,0 0-1,1 0 0,-1 0 1,1 0-1,4-11-240,-3-14-1315,-3 23 1492,1 0 1,-1 0-1,0 0 0,1 0 1,-1 0-1,0 0 0,0 0 1,0 1-1,0-1 0,-1 0 1,1 1-1,0-1 0,-1 1 1,1-1-1,-1 1 0,1 0 1,-1-1-1,0 1 0,1 0 1,-1 0-1,0 0 0,0 0 0,0 1 1,0-1-1,0 1 0,0-1 1,-2 0-1,-21-6-447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12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68 20508,'-4'-6'1553,"8"3"-1249,2 0-176,7-4 416,3-2-976,1-4 432,4 1-184,2-3-112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12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40 277 19932,'-5'8'456,"0"0"-1,0 0 1,1 0 0,1 1-1,-1-1 1,1 1 0,1 0-1,-1 0 1,2 0-1,-2 10 1,2 4-175,1 0-1,1-1 1,3 25 0,-2-37-212,0 0 1,0 1-1,1-1 0,0 0 1,1 0-1,0-1 0,1 1 1,8 13-1,-12-21-54,1-1-1,-1 1 1,0 0 0,0-1 0,1 0-1,-1 1 1,1-1 0,-1 0-1,1 0 1,0 1 0,-1-1-1,1-1 1,0 1 0,0 0 0,2 0-1,-3 0-3,0-1 0,0 0-1,1 0 1,-1 0 0,0 0 0,1-1-1,-1 1 1,0 0 0,0 0 0,0-1-1,1 1 1,-1-1 0,0 1 0,0-1-1,0 1 1,0-1 0,2-1-1,1-2 12,0 0 0,0 0 0,-1 0 0,0 0 0,0-1-1,0 0 1,0 1 0,-1-1 0,3-8 0,6-21 64,-1 1 0,-2-2 1,-1 1-1,2-54 0,-5-140 404,-11 133-170,4 82-151,1 20-25,0 21-15,4 37 24,3 0 1,3-1-1,2 1 0,24 78 1,-32-138-329,-1 0 1,1 0-1,1 1 1,-1-1-1,1-1 1,0 1-1,0 0 1,4 4 0,-7-9 65,1 1 0,-1-1 0,1 1 0,0 0 0,-1-1 0,1 0 0,0 1 0,-1-1 0,1 1 0,0-1 0,0 0 0,-1 1 0,1-1 0,0 0 0,0 0 0,0 0 0,-1 0 0,1 0 0,0 0 0,0 0 0,0 0 1,1 0-1,-1-1-29,1 1 1,-1-1-1,0 0 1,1 0 0,-1 0-1,0 0 1,0 0-1,0 0 1,0 0 0,0 0-1,0-1 1,0 1-1,0 0 1,0-1-1,-1 1 1,2-3 0,10-22-970,0-6-310</inkml:trace>
  <inkml:trace contextRef="#ctx0" brushRef="#br0" timeOffset="1.5">467 209 17676,'1'0'244,"1"0"0,-1 0 0,0 0 0,1 0 0,-1 0 0,0-1 0,1 1 0,-1 0 0,0-1 0,1 1 0,-1 0 1,0-1-1,0 0 0,1 1 0,-1-1 0,0 0 0,0 0 0,0 1 0,0-1 0,0 0 0,0 0 0,1-1 0,-2 0-145,1 1 0,-1 0 0,1-1-1,-1 1 1,1-1 0,-1 1 0,0 0-1,0-1 1,0 1 0,0-1 0,0 1 0,0-1-1,0 1 1,0-1 0,-1 1 0,1-1 0,-1 0-1,0-2-45,-1 1-1,1-1 0,-1 1 1,1 0-1,-1 0 0,0 0 0,0 0 1,-1 0-1,1 0 0,-1 0 1,1 1-1,-1-1 0,0 1 1,0 0-1,-5-4 0,6 6-21,0-1-1,0 0 1,0 1-1,0-1 1,0 1-1,0 0 1,0-1-1,-1 1 1,1 0-1,0 0 1,0 1-1,0-1 1,0 0-1,0 1 1,0-1-1,0 1 1,0-1-1,0 1 1,0 0-1,-3 2 1,1 0 21,1 0-1,-1 0 1,1 0 0,0 0 0,0 1 0,0-1 0,0 1 0,0 0 0,-2 4 0,-1 5 56,1-1 1,0 0-1,0 1 0,1 0 1,-3 22-1,4-17-14,2-1-1,0 0 1,2 23 0,0-32-55,0 1 1,1 0 0,0-1 0,0 1-1,0-1 1,1 0 0,1 0-1,5 11 1,-7-17-23,-1 1 0,0-1 0,1 0 0,-1 0-1,1 0 1,0 0 0,-1-1 0,1 1 0,0 0 0,0-1 0,0 1-1,1-1 1,-1 0 0,0 0 0,0 0 0,1 0 0,-1 0 0,1 0-1,3 0 1,-3-1-58,1 0 0,-1 0 0,0 0 0,1-1 0,-1 1 0,1-1-1,-1 0 1,0 0 0,1 0 0,-1 0 0,0-1 0,5-2 0,3-4-146,-1 0 1,0 0 0,0 0-1,0-2 1,-1 1 0,12-18-1,11-20-117,0-5-106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13.4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2 151 21469,'-1'3'1744,"1"12"-1184,0 10-200,1 15 952,2 6-471,4 10-369,0 1-56,6 2-104,2-3-8,0-8-144,1-5-232,-1-10-840,-1-8-409,-3-10 1081,1-2-232,-4-1-168</inkml:trace>
  <inkml:trace contextRef="#ctx0" brushRef="#br0" timeOffset="1">242 822 17380,'12'18'2472,"-3"-2"-1215,-2-5-537,-1-2 2688,0 0-1831,-6-4-1129,-9-6-640,-2-8 168,-5-6-200</inkml:trace>
  <inkml:trace contextRef="#ctx0" brushRef="#br0" timeOffset="2">240 19 17820,'1'-1'143,"-1"-1"0,1 1 0,0 0 0,0 0 0,0-1 0,-1 1 0,1 0 1,0 0-1,0 0 0,1 0 0,-1 0 0,0 0 0,0 1 0,0-1 0,1 0 0,1 0 0,-2 1-46,0 0 0,0 0 0,0 0 0,1 1 0,-1-1 0,0 0-1,0 1 1,0-1 0,0 1 0,0-1 0,0 1 0,0 0 0,0-1-1,0 1 1,0 0 0,0 0 0,0-1 0,0 1 0,0 0 0,-1 0 0,2 2-1,8 10 294,-1 0-1,0 0 0,-1 1 0,-1 0 0,9 22 1,22 81 807,-29-89-937,-1 0-81,82 236-910,-88-259 654,1 1-1,-1 0 1,1-1-1,0 0 1,1 0-1,-1 0 1,1 0-1,5 6 1,7 0-397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14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12 955 19188,'1'17'1864,"3"-4"-1143,-1-2-313,-1-7 1464,-2-6-3896,-2-7 2120,1 0-424,1-1-232</inkml:trace>
  <inkml:trace contextRef="#ctx0" brushRef="#br0" timeOffset="1">0 0 21365,'0'3'1576,"2"17"-1112,1 9-152,2 9 504,2 7-160,4 6-63,1 4-17,3 1-64,2-2-64,0-5-168,2-2-112,-3-7-584,-1-4-504,-2-7 792,-3-3-144,-3-8-129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14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22445,'12'17'2072,"-4"-7"-1432,0-1-280,-3-6 809,-1-2-569,-6-5-208,-6 1-128,-8-6-312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40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1 182 21533,'12'-4'2144,"9"-3"-1600,0-3-240,5-5 888,7-3-599,4-2-81,0-3-344,3 0-168,-5 3-392,-5 1-256,-10 8-489,-3 1-199,-10 8-496,-4 4 1199,-7 8-295,-8 4-264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40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3 240 17204,'-3'22'1776,"8"-12"-944,5-7-224,8-12 929,5-9-185,7-13-328,0-2-144,3-5-392,-1-2-287,-6 2-754,-2 5-511,-8 10 864,-5 12-216,-6 11-200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49.4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13715,'14'9'1736,"-3"7"-791,-5 4-377,0 10 2024,2 4-1616,4 6-375,-1 6-57,2-3-152,0 0-208,-1-9-552,1-3-336,-6-16-457,-7-12 905,-7-1-192,-11-18-184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8:41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36 15747,'0'-28'1921,"-3"21"-799,-1 18 3,-5 31 245,-4 77 1,7-57-963,-51 830 2472,56-865-3257,2-1-1,6 48 1,-4-97-1029,-2 6 917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31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983 45 11899,'-8'-6'145,"-1"0"0,0 1 0,0 0 0,0 0 0,0 1 0,-1 1 0,-11-4 0,15 6-133,0 0 1,-1 0-1,1 1 1,0-1-1,0 2 0,-1-1 1,1 1-1,0 0 0,0 0 1,0 0-1,0 1 0,0 0 1,-7 3-1,-38 22 249,2 2 0,-71 53 0,96-65-134,3-2-24,1 0 1,1 2-1,1 0 1,0 1-1,1 0 1,1 2-1,1 0 1,0 0 0,2 2-1,-17 35 1,-59 170 143,32-77-276,-2-7-23,-62 167 43,113-284 28,1 0 0,1 1 0,1 0 1,-2 35-1,7-50-7,0 1 0,0 0 0,2-1 1,-1 1-1,1-1 0,1 0 0,1 0 1,-1 0-1,2 0 0,0 0 0,10 17 1,1-4 4,2-2 1,0 0-1,29 27 1,72 54 26,-96-84-33,2-2 0,0-2 0,1 0 0,1-1 0,49 19 0,-59-28-22,1-1 1,-1-1 0,0 0 0,1-2 0,0 0-1,0-1 1,0 0 0,0-2 0,0 0-1,-1-1 1,22-5 0,-4-3-7,0-1 0,-1-2 0,0-1-1,-1-2 1,-1-1 0,55-39 0,-31 13 52,-1-2 1,76-81 0,-95 86 52,-3-2 1,-1-1 0,-2-2 0,-2 0-1,-1-2 1,-3-1 0,-3-1 0,-1-1-1,-2 0 1,-3-2 0,-2 0 0,11-95-1,-6-119 873,-18 206-764,-3 1 1,-16-88 0,15 129-227,0 0 0,-1 0 0,-1 1 0,-1 0 1,0 0-1,-1 1 0,-1-1 0,0 2 0,-15-19 0,16 24 26,-1 0 0,-1 1 0,0 0 0,0 0 0,-1 1 0,0 0 0,0 1-1,-1 1 1,0-1 0,0 2 0,-1 0 0,1 0 0,-20-3 0,8 3-20,1 2 0,-38-1 0,-68 4-68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37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71 12243,'-20'-2'1322,"9"1"-269,25 8-470,6 1-519,-1-1 1,1-1 0,0-1 0,0-1 0,1-1 0,-1 0-1,1-2 1,22 0 0,23-5 89,78-16-1,28-2-73,14 18-23,-98 4-45,120-15-1,-189 11 12,28-9-1,12-2 1414,-55 12 366,-9-1-563,2 2-1650,-4-4 221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9:38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0 300 14835,'26'1'288,"0"-2"-1,-1-1 0,1 0 1,-1-2-1,33-10 0,10 0-282,44-5 197,119-5 0,-39 11-131,0-9 1,-1-8 0,303-88-1,-403 88-399,-69 22 134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05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143 104 14739,'9'-10'829,"-1"-2"1,-1 1-1,0-1 0,0 0 1,8-23-1,-14 23 833,-8 16-56,-10 17-440,-11 21-874,3 0 0,1 2 0,2 0 0,2 2 0,3 0 1,-15 55-1,31-95-262,0 0 0,0-1 1,0 1-1,1 1 0,0-1 1,0 0-1,1 0 0,-1 0 1,1 0-1,0-1 0,3 9 1,-3-12-22,0 1 0,1-1 0,-1 0 1,0 1-1,1-1 0,0 0 0,-1 0 1,1 0-1,0 0 0,0 0 0,0-1 0,0 1 1,1 0-1,-1-1 0,0 0 0,1 1 1,-1-1-1,1 0 0,-1 0 0,1-1 1,-1 1-1,1 0 0,0-1 0,-1 1 1,1-1-1,4 0 0,2-1-122,0 1 0,0-1 1,0-1-1,0 0 0,0 0 0,0-1 0,0 0 0,-1 0 0,0-1 1,0 0-1,0 0 0,0-1 0,0 0 0,-1-1 0,0 1 0,0-2 1,-1 1-1,1-1 0,-1 0 0,9-13 0,-8 3-351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06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91 17340,'0'1'101,"0"-1"0,0 0 0,0 1 0,0-1 0,-1 0 1,1 1-1,0-1 0,0 0 0,1 1 0,-1-1 0,0 0 0,0 1 1,0-1-1,0 0 0,0 1 0,0-1 0,0 0 0,0 1 0,1-1 1,-1 0-1,0 0 0,0 1 0,0-1 0,1 0 0,-1 0 0,0 1 1,0-1-1,1 0 0,-1 0 0,0 0 0,1 1 0,-1-1 0,0 0 1,0 0-1,1 0 0,17 2 1796,20-8-274,-37 6-1521,44-13 417,0-2 0,69-33 1,-87 35-1297,-5 6-959,-15 7-137,-11 9-555,-3-1 1503,-1-1 1,0 0-1,0-1 1,0 0-1,-14 8 0,-50 22-1577,55-28 1759,-45 20 1689,3-2 3317,49-19-2473,19-6 539,22-6 48,59-26-308,-74 24-2388,-1 0 0,1-1 0,19-15 0,-31 22-25,2 3-135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3.3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0 15875,'-1'1'71,"0"-1"-1,0 0 1,0 1-1,1-1 1,-1 1-1,0 0 1,0-1-1,1 1 1,-1 0-1,1-1 1,-1 1-1,0 0 1,1 0-1,-1 0 0,1-1 1,0 1-1,-1 0 1,1 0-1,0 0 1,-1 0-1,1 0 1,0 0-1,0 0 1,0 0-1,0 0 1,0 0-1,0 0 1,0-1-1,0 1 1,0 0-1,0 0 1,0 0-1,1 0 0,-1 0 1,0 0-1,1 0 1,-1 0-1,1-1 1,-1 1-1,1 0 1,-1 0-1,1 0 1,0-1-1,-1 1 1,1 0-1,0-1 1,-1 1-1,1-1 1,0 1-1,0-1 0,0 1 1,1 0-1,6 3 204,0 0 0,0 0 0,1-1-1,11 3 1,68 15 675,102 11 0,0 0-496,53 31-261,-194-46-167,0 3 0,83 46 0,85 78-1,56 32-25,-238-159 12,1-1 0,1-2-1,0-1 1,40 7 0,154 19 219,-92-18 38,-124-19-212,-9-2 1,-1 1 0,1 0-1,0 0 1,0 0 0,0 1 0,-1-1 0,1 2-1,-1-1 1,11 6 0,-16-8-51,0 0 1,1 0-1,-1 1 0,0-1 1,0 0-1,0 0 0,0 0 1,0 0-1,1 0 1,-1 0-1,0 0 0,0 0 1,0 1-1,0-1 0,0 0 1,0 0-1,1 0 0,-1 0 1,0 1-1,0-1 1,0 0-1,0 0 0,0 0 1,0 0-1,0 1 0,0-1 1,0 0-1,0 0 0,0 0 1,0 0-1,0 1 1,0-1-1,0 0 0,0 0 1,0 0-1,0 0 0,0 1 1,0-1-1,0 0 0,0 0 1,0 0-1,-1 1 0,-8-1-687,-10-5-1629,2-2 1070,12 5 374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3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0 415 18204,'4'4'216,"-1"0"1,1 0-1,-1 0 1,1-1-1,0 0 1,1 0-1,-1 0 1,0 0-1,1 0 1,0-1-1,-1 0 1,1 0-1,0 0 1,0-1-1,8 2 1,9 1 324,0-2 1,29 1-1,-36-2-267,22 0 13,-1-1-1,0-2 0,1-2 1,-1-1-1,56-16 0,-71 15-231,-1-1-1,0-1 0,-1-1 1,1-1-1,-2 0 1,1-2-1,-2 0 1,1-1-1,-2 0 0,28-30 1,-37 35-67,-1 1 1,0-1-1,-1-1 1,0 1-1,0-1 1,-1 0-1,0 0 1,5-19-1,-8 23-8,0 0-1,0-1 0,0 1 0,-1-1 1,0 1-1,0 0 0,0-1 0,-1 1 1,1 0-1,-2-1 0,1 1 1,0 0-1,-1 0 0,0 0 0,0 0 1,0 0-1,-1 0 0,-3-4 0,-2-1 21,-1 0 0,-12-11-1,0 0-99,-12-15-67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4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41 14995,'4'-4'703,"0"0"1,0 0-1,-1-1 0,6-8 0,-2 3 1032,-7 10-1679,0 0 1,0 0 0,0 0 0,0 0 0,0 0 0,0 0 0,0 0-1,0 0 1,0 0 0,0 0 0,0 0 0,0 0 0,0 0 0,0 1-1,0-1 1,0 0 0,0 0 0,0 0 0,1 0 0,-1 0-1,0 0 1,0 0 0,0 0 0,0 0 0,0 0 0,0 0 0,0 0-1,0 0 1,0 0 0,0 0 0,0 0 0,0 0 0,1 0-1,-1 0 1,0 0 0,0 0 0,0 0 0,0 0 0,0 0 0,0 0-1,0 0 1,0 0 0,0 0 0,0 0 0,0 0 0,0 0-1,0 0 1,1-1 0,-1 1 0,0 0 0,0 0 0,0 0 0,0 0-1,0 0 1,0 0 0,0 0 0,0 0 0,0 0 0,0 0-1,0 12 963,-5 15-678,4-22-314,0 3 41,-2 1 0,1-1-1,-7 14 1,8-20-20,0 0 1,-1 0-1,1 1 0,-1-1 0,1 0 0,-1 0 1,0-1-1,0 1 0,0 0 0,0-1 0,0 1 0,0-1 1,0 1-1,0-1 0,-1 0 0,1 0 0,-4 1 1,3 0-12,-1 0 1,1 0 0,-1 0 0,1 0 0,0 1 0,0-1-1,0 1 1,0 0 0,0 0 0,1 0 0,-1 0 0,1 0-1,0 1 1,0-1 0,0 1 0,0-1 0,1 1 0,-2 5-1,-3 8-31,0 1 0,-4 30 0,2 2 8,2 1 1,2 0-1,3 0 0,5 62 1,-3-110-83,-1 0 1,1 1-1,-1-1 1,1 0-1,0 0 1,0 0 0,0 0-1,3 4 1,-4-7 47,0 0 1,0 0-1,0 1 1,1-1-1,-1 0 1,0 0-1,0 0 1,0 0 0,0 1-1,1-1 1,-1 0-1,0 0 1,0 0-1,0 0 1,0 0-1,1 0 1,-1 0 0,0 0-1,0 1 1,0-1-1,1 0 1,-1 0-1,0 0 1,0 0-1,0 0 1,1 0 0,-1 0-1,0 0 1,0 0-1,1 0 1,-1 0-1,0-1 1,0 1-1,0 0 1,1 0-1,-1 0 1,0 0 0,0 0-1,0 0 1,1-1-1,7-17 59,6-34-303,-4 20-51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5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6 14339,'-4'0'225,"1"1"0,-1 0-1,0 0 1,0 0 0,0 1 0,0-1-1,1 1 1,-1 0 0,1 0 0,0 0-1,-1 0 1,1 1 0,0-1 0,0 1-1,0 0 1,1 0 0,-1 0 0,1 0-1,-3 4 1,-2 3 76,1-1 0,1 1 0,0 1 0,0-1 0,-5 18 0,7-15-177,0 0 0,1 1 0,-2 19 0,4-26-85,0-1 0,0 0 1,1 1-1,0-1 0,0 0 0,0 0 1,1 1-1,-1-1 0,5 8 1,-5-12-29,0-1 1,0 1-1,0-1 1,0 1 0,0-1-1,0 0 1,0 0 0,0 1-1,1-1 1,-1 0-1,1 0 1,-1 0 0,0 0-1,1 0 1,-1-1-1,1 1 1,0 0 0,-1-1-1,1 1 1,0-1 0,-1 0-1,1 1 1,0-1-1,-1 0 1,1 0 0,0 0-1,0 0 1,-1-1-1,1 1 1,3-1 0,1-1 20,-1 0 0,1 0 0,-1 0 0,0-1 0,0 0 0,0 0 0,9-7 0,9-11 86,-1-2 0,-1 0 0,-1-1 1,17-28-1,-20 29 2,-12 20 71,-4 11-96,-4 14 7,3-21-86,-2 9 43,0-3-25,1-1-1,0 1 1,0 0-1,1-1 1,0 1-1,0 0 1,0 0-1,3 12 1,-3-18-30,1-1 0,-1 1 1,0-1-1,1 1 0,-1-1 0,0 1 0,1-1 1,-1 1-1,1-1 0,-1 0 0,1 1 1,-1-1-1,1 0 0,-1 1 0,1-1 0,-1 0 1,1 1-1,-1-1 0,1 0 0,0 0 0,-1 0 1,1 0-1,-1 0 0,1 1 0,0-1 0,-1 0 1,1 0-1,-1-1 0,1 1 0,0 0 0,-1 0 1,1 0-1,-1 0 0,1 0 0,0-1 1,-1 1-1,1 0 0,0-1 0,25-13 73,-23 12-67,82-65-253,-62 48-597,0 0-1,50-29 0,-53 41 23,-10 9-409,-10 0 1019,1 0 0,-1-1 1,1 1-1,-1-1 0,0 1 0,1 0 1,-1-1-1,0 1 0,0 0 0,0-1 0,0 1 1,-1 3-1,1 18-1088,1-23 1263,-1 0 0,0 1 0,0-1 0,0 0 0,0 0 1,0 1-1,1-1 0,-1 0 0,0 0 0,0 1 1,0-1-1,1 0 0,-1 0 0,0 0 0,0 1 1,1-1-1,-1 0 0,0 0 0,1 0 0,-1 0 0,0 0 1,0 0-1,1 1 0,-1-1 0,0 0 0,1 0 1,-1 0-1,0 0 0,1 0 0,-1 0 0,0 0 0,1 0 1,-1-1-1,0 1 0,0 0 0,1 0 0,-1 0 1,0 0-1,1 0 0,-1 0 0,0-1 0,0 1 1,1 0-1,-1 0 0,14-9-734,21-27-971,-28 28 1527,1 0 0,-1 1-1,16-12 1,-22 18 234,-1 0-1,1 1 1,0-1-1,0 1 1,0-1 0,0 1-1,-1 0 1,1-1-1,0 1 1,0 0-1,0-1 1,0 1 0,0 0-1,0 0 1,0 0-1,0 0 1,0 0-1,0 0 1,0 0 0,0 0-1,0 0 1,0 1-1,2 0 1,-2-1 32,0 1 0,0 0 0,0 0 0,1 0 0,-1 1 0,-1-1 0,1 0 0,0 0 0,0 0 0,0 1 1,0-1-1,-1 0 0,1 1 0,0 1 0,2 8 339,-1-1 1,0 1-1,1 18 1,-2-18-179,19 247 3378,-15-187-2734,-4-57-642,1 12 495,-2 46 0,-1-65-525,1 0 1,-2-1 0,1 1-1,-1 0 1,0 0-1,0-1 1,0 1-1,-1-1 1,0 0 0,0 0-1,-8 10 1,11-15-130,-1 0 0,0 1 1,0-1-1,0 0 0,0 0 1,0 1-1,-1-1 0,1 0 1,0 0-1,0 0 0,-1 0 0,1-1 1,-1 1-1,1 0 0,-1 0 1,1-1-1,-1 1 0,1-1 1,-1 0-1,1 1 0,-1-1 1,0 0-1,1 0 0,-1 0 1,1 0-1,-1 0 0,0 0 1,1 0-1,-1-1 0,1 1 0,-1-1 1,0 1-1,1-1 0,-1 1 1,1-1-1,0 0 0,-1 0 1,1 0-1,0 0 0,-1 0 1,1 0-1,-2-1 0,0-3 38,-1 1 0,0-1 0,1 0 0,0 1-1,0-1 1,1-1 0,-1 1 0,1 0 0,0-1-1,-2-9 1,1-4-117,1 0 0,1 0-1,0-1 1,2 1 0,0 0 0,1-1 0,1 1-1,0 0 1,2 0 0,9-23 0,3-2-691,3 0 1,2 2-1,27-41 0,-23 41 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0.0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24 105 16083,'-14'65'3005,"9"-23"-2538,0 48 0,5-74-394,1-1 0,0 1 0,1-1 0,1 1 0,0-1-1,9 21 1,-12-33-62,1-1-1,0 1 1,1-1-1,-1 1 0,0-1 1,1 0-1,-1 0 1,1 0-1,0 0 0,-1 0 1,1 0-1,0 0 1,0 0-1,0-1 0,1 1 1,-1-1-1,0 0 1,1 1-1,-1-1 0,1 0 1,2 0-1,-1 0-1,-1-1 0,1 0-1,-1 0 1,1 0 0,-1 0 0,1-1 0,-1 1-1,1-1 1,-1 0 0,1 0 0,-1-1 0,0 1-1,1-1 1,-1 1 0,4-4 0,5-3 8,0-1 0,0-1 0,-1 0 0,0 0 0,-1-1 0,0-1 0,13-20-1,-9 10 27,-1 0-1,-1-2 0,14-36 0,-24 54-36,0 1 0,0 0 0,-1-1 0,0 1 0,1-12 0,-2 17-6,0 0 1,0 0-1,0 0 1,0 0-1,0-1 0,0 1 1,0 0-1,0 0 1,0 0-1,0 0 1,0 0-1,0 0 0,0 0 1,0 0-1,0-1 1,0 1-1,0 0 1,0 0-1,0 0 0,0 0 1,0 0-1,0 0 1,0 0-1,0 0 0,0-1 1,0 1-1,0 0 1,0 0-1,0 0 1,0 0-1,-1 0 0,1 0 1,0 0-1,0 0 1,0 0-1,0 0 1,0 0-1,0 0 0,0 0 1,0 0-1,0 0 1,-1 0-1,1 0 1,0 0-1,0 0 0,0 0 1,0 0-1,0 0 1,0 0-1,0 0 0,-1 0 1,1 0-1,0 0 1,0 0-1,0 0 1,-5 6 3,2 5 5,0 0 0,1 0 0,0 1 0,1-1 0,0 0-1,0 1 1,2 12 0,1-4 37,0 1-1,1-1 1,7 23-1,-8-37-22,0 0 0,0-1 0,1 0 0,-1 1 0,1-1 0,0 0-1,1 0 1,3 5 0,-5-9-2,-1 1-1,1-1 1,-1 1-1,1-1 0,0 1 1,-1-1-1,1 0 1,0 0-1,0 0 1,0 0-1,0 0 1,0 0-1,0-1 1,0 1-1,0-1 1,0 1-1,1-1 0,-1 0 1,0 0-1,0 0 1,0 0-1,0 0 1,0 0-1,5-2 1,-2 0 30,0 0 0,0-1 1,0 0-1,0 0 0,0 0 1,-1 0-1,1-1 0,-1 0 0,0 0 1,0 0-1,6-9 0,1-2 111,-1-1 0,11-23 0,-13 22-67,-1-1-1,0 1 0,-2-1 0,0 0 0,-1-1 1,-1 1-1,2-25 0,-4 16-215,-2 0 0,0 0 0,-2 0-1,-8-37 1,9 59-1668,1 9 673,1 9 142,4-1 199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49.9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11 163 15579,'-1'0'92,"1"-1"1,-1 1-1,0-1 0,0 0 0,1 1 0,-1-1 0,0 0 0,1 0 0,-1 0 0,1 1 0,-1-1 0,1 0 0,-1 0 1,1 0-1,0 0 0,-1 0 0,1 0 0,0 0 0,0 0 0,-1 0 0,1 0 0,0 0 0,0 0 0,0 0 1,1 0-1,-1 0 0,0 0 0,0 0 0,0 0 0,1 0 0,-1 0 0,0 0 0,1 0 0,-1 1 0,1-1 1,-1 0-1,1 0 0,0 0 0,-1 0 0,1 1 0,0-1 0,-1 0 0,1 1 0,1-2 0,5-3 193,0 0 0,0 0 0,0 0 1,10-3-1,-12 5-168,35-17 461,58-22 0,-77 35-514,0 1 0,1 0 0,-1 2 0,41-3 0,-58 6-53,1 1-1,0 0 1,-1 1-1,1-1 1,-1 1 0,10 2-1,-13-2-4,1-1 0,-1 1-1,1 0 1,-1 0 0,1 0 0,-1 0 0,0 0-1,1 0 1,-1 0 0,0 0 0,0 1-1,0-1 1,0 0 0,0 1 0,0-1 0,0 1-1,0-1 1,-1 1 0,1-1 0,-1 1-1,1 0 1,0 2 0,0 3 27,-1 0 0,0-1 0,0 1 0,0 0 0,-1-1 0,0 1 0,0 0-1,-3 7 1,-21 55 326,21-59-289,-47 95 637,39-82-527,11-22-174,0 0-1,1 0 0,-1 0 1,1 0-1,-1 0 0,1 0 1,-1 0-1,1 0 0,-1 0 1,1 0-1,0 0 0,0 0 1,0 0-1,0 0 0,-1 0 1,1 0-1,1 0 0,-1 1 1,0-1-1,0 0 0,0 0 1,0 0-1,1 0 0,0 1 1,0-1-17,1 0 0,-1 0 0,1 0 0,-1 0 1,1 0-1,-1-1 0,1 1 0,0-1 0,-1 1 0,1-1 0,3 1 1,12 3-87,-11-2 74,0 1 0,0 0 1,0 0-1,0 0 0,0 1 0,-1 0 0,0 0 1,1 0-1,-1 1 0,-1 0 0,1 0 0,-1 0 1,0 0-1,0 1 0,-1-1 0,1 1 1,-1 0-1,0 0 0,3 12 0,-5-14 34,0 0 0,0 0 0,0 0 0,0 1 0,-1-1 0,1 0-1,-1 0 1,0 1 0,0-1 0,-1 0 0,1 0 0,-1 1 0,0-1 0,0 0 0,-1 0 0,1 0-1,-1 0 1,0 0 0,0-1 0,0 1 0,-1 0 0,1-1 0,-1 0 0,0 1 0,1-1 0,-2 0-1,1 0 1,0-1 0,0 1 0,-1-1 0,0 0 0,-3 2 0,-4 1 70,-1 0 0,1-1-1,-1-1 1,0 0 0,0-1 0,0 0 0,0-1 0,0 0 0,0-1-1,0 0 1,0-1 0,0 0 0,0-1 0,0-1 0,-20-6-1,30 8-155,0 1 0,0-1-1,1 0 1,-1 0-1,0 0 1,1 0 0,-1 0-1,1 0 1,-1 0-1,1 0 1,0 0 0,-1-1-1,1 1 1,0-1-1,0 1 1,0-1 0,0 1-1,0-1 1,0 0-1,0 1 1,1-1-1,-1 0 1,1 0 0,-1 0-1,1 1 1,0-1-1,-1 0 1,1 0 0,0 0-1,0 0 1,0 0-1,1 1 1,-1-1 0,0 0-1,1 0 1,-1 0-1,1 1 1,0-1 0,-1 0-1,1 0 1,0 1-1,0-1 1,2-2-1,37-49-1292,-12 20 385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5.7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 15291,'-11'21'898,"0"1"-1,1 0 1,2 1 0,0-1-1,1 2 1,1-1-1,-3 37 1,7-38-715,1 1 0,1-1-1,2 0 1,0 0 0,1 0 0,1 0 0,1-1-1,11 30 1,-11-38-173,0 0 0,-1 1 0,-1 0 0,0-1 0,-1 1 0,0 1-1,-1-1 1,-1 0 0,0 0 0,-1 0 0,-1 0 0,0 0 0,-5 19 0,-14 26 562,28-97-502,2 0 0,1 0 0,3 1 0,0 0 1,3 1-1,32-55 0,-45 85-74,-1 3 1,-1-1 1,1 1-1,0-1 0,1 1 0,-1 0 0,0 0 0,1 0 0,0 0 0,0 0 0,0 0 1,0 1-1,0 0 0,0-1 0,5-1 0,-8 4 2,1 0 0,-1 0 0,0-1 0,1 1-1,-1 0 1,0 0 0,1 0 0,-1 0 0,0 0 0,1 0 0,-1 0-1,0 0 1,1 0 0,-1 0 0,0 0 0,1 0 0,-1 1 0,0-1-1,1 0 1,-1 0 0,0 0 0,1 0 0,-1 0 0,0 1 0,0-1 0,1 0-1,-1 0 1,0 0 0,0 1 0,1-1 0,-1 0 0,0 1 0,1-1-1,0 15 28,-9 17 165,7-30-161,1-2-21,0 1 0,-1-1 0,1 1 0,0-1 0,-1 1 0,1 0 0,0-1 0,0 1 0,0-1 0,-1 1 0,1-1 0,0 1 0,0 0 0,0-1 0,0 1 0,0-1-1,0 1 1,0 0 0,0-1 0,0 1 0,1-1 0,-1 1 0,0-1 0,0 1 0,0 0 0,1-1 0,-1 1 0,0-1 0,1 1 0,-1-1 0,0 1 0,1-1 0,-1 0 0,1 1 0,-1-1 0,0 1 0,1-1 0,-1 0 0,1 1 0,-1-1 0,1 0 0,0 0 0,-1 1-1,1-1 1,-1 0 0,1 0 0,-1 0 0,1 0 0,0 0 0,-1 0 0,1 0 0,-1 0 0,1 0 0,0 0 0,-1 0 0,1 0 0,0 0 0,6-2 67,0 1-1,-1-1 1,1 0-1,6-4 1,-8 4-54,10-4 100,10-5-414,0 1 0,0 2 0,1 0 1,27-3-1,-38 11 5,-6 5-108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6.2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18300,'0'11'2144,"3"-11"-1255,-2-3-545,-1-9 3000,5-4-2303,0-2-449,1-1-88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8.7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 20604,'1'4'961,"3"-1"-1145,-4-4 200,9-5 48,-2-4-64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1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22 468 13723,'-1'1'233,"-13"34"2349,7-21 2205,9-18-1910,13-21-2046,119-203 801,20-30-1502,-154 258-129,0 0 0,1 0-1,-1 0 1,0 0 0,0-1 0,0 1-1,0 0 1,0 0 0,0 0 0,0 0-1,0 0 1,1-1 0,-1 1 0,0 0-1,0 0 1,0 0 0,0 0 0,0 0-1,1 0 1,-1 0 0,0 0 0,0 0-1,0 0 1,0 0 0,1 0 0,-1 0-1,0 0 1,0-1 0,0 1 0,0 1-1,1-1 1,-1 0 0,0 0 0,0 0-1,0 0 1,0 0 0,1 0-1,-1 0 1,0 0 0,0 0 0,0 0-1,0 0 1,0 0 0,1 0 0,-1 0-1,0 1 1,0-1 0,0 0 0,0 0-1,0 0 1,0 0 0,0 0 0,1 1-1,-1-1 1,0 0 0,0 0 0,0 0-1,0 0 1,0 1 0,0-1 0,0 0-1,0 0 1,0 0 0,0 0 0,0 1-1,1 10 6,0 1 0,0-1-1,-1 1 1,-1-1-1,0 1 1,-5 21-1,1 6 20,-2 17-10,-6 98 247,13-135-158,1 0 1,0-1-1,1 1 0,1 0 0,11 35 0,-1-34 51,-7-18-334,-4-13-619,-2 9 707,0-1 0,-1 1 0,1 0 0,-1 0 0,0 0 0,1 0 0,-1 0 0,0 0 0,0 0 0,0 0 0,-1 0 0,1 1 0,0-1 0,-1 0 0,1 1 0,-1-1-1,-1-1 1,-13-8-389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0.3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66 9290,'2'0'202,"0"-1"-1,-1 1 1,1-1-1,-1 0 1,1 0 0,-1 0-1,1 0 1,-1 0-1,1 0 1,-1 0 0,0 0-1,0 0 1,1-1-1,-1 1 1,0 0 0,0-1-1,1-1 1,15-27 1993,-16 29-1963,-1 1-1,0-1 1,1 0 0,-1 0-1,0 0 1,1 0 0,-1 0-1,0 0 1,0 1 0,0-1-1,0 0 1,0 0 0,0 0-1,0 0 1,0-1 0,-4 1 2068,-4 9-1499,-2 8-147,0 0 0,1 1-1,1 0 1,1 0 0,-9 30 0,4-5-130,-7 57-1,19-95-486,-2 9 67,0-1 0,1 1 0,1 24 0,1-34-92,-1 0 1,1 0 0,-1 0-1,1-1 1,0 1 0,0 0-1,0-1 1,0 1 0,1 0-1,1 2 1,-1-3-10,-1-1 0,0 0-1,0 0 1,0 0 0,1 0 0,-1 0 0,0 0 0,1 0-1,-1-1 1,1 1 0,-1 0 0,1-1 0,-1 1 0,1-1-1,-1 0 1,1 1 0,0-1 0,-1 0 0,4 0 0,4-1-101,0 0 1,-1 0 0,1-1 0,0-1 0,0 1-1,-1-1 1,11-5 0,56-33-2706,-69 38 2274,-3 1 283,0 1 0,1-1 0,-1 0 0,0 0 0,0-1 0,0 1 0,0-1 0,0 1 0,0-1 0,-1 0 0,1 0 0,-1 0 0,3-5 0,-6 0-985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0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93 18404,'-1'13'1552,"4"-10"-960,4-1-232,13-8 585,6-6-169,4-3-224,3-2-40,1-1-320,1 0-280,-7 5-752,-2 3-240,-14 8 840,-10 2-216,-9 9-193</inkml:trace>
  <inkml:trace contextRef="#ctx0" brushRef="#br0" timeOffset="1">0 207 17084,'3'3'1744,"10"-8"-920,4-5-280,9-8 961,3-2-337,7-2-528,0-2-336,4 1-952,-6 1 792,-10 8-280,-4 7-152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1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10 18468,'7'-10'1736,"-7"15"-1088,-4 6-231,-11 12 1439,-2 6-872,-3 14-400,0 7-48,-1 11-88,3 5-47,7 6-81,2-2-72,12-5-336,4-5-464,9-13-1441,7-5 1769,4-13-296,3-7-168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1.9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0 636 18396,'3'-3'212,"0"1"0,0-1 0,0 0 0,-1 0 0,1 0 0,-1 0 0,0 0 0,1 0 0,-2 0 0,1-1 0,0 1 0,1-7 0,6-8 195,188-322 3758,-74 122-2866,-116 204-960,-16 35-30,-20 63-308,3 2-1,-14 90 1,38-165-173,1-7-41,0 1-1,1-1 0,-1 0 0,1 1 0,0-1 0,0 0 1,1 8-1,3-8-885,2-10 593,5-18 138,-8 18 86,14-26-577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2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97 15715,'5'25'4847,"0"1"-3587,15 195 1438,-15-75-3860,-9-152-29,-1-8 943,-1-13-314</inkml:trace>
  <inkml:trace contextRef="#ctx0" brushRef="#br0" timeOffset="1">1 276 20180,'0'5'1761,"5"-3"-1121,6 0-240,6-2 688,3-3-208,7-4-368,5-2-280,-1-5-808,3 0-280,-5-4 680,-4 4-184,-10 3-192</inkml:trace>
  <inkml:trace contextRef="#ctx0" brushRef="#br0" timeOffset="2">527 5 18148,'3'-1'232,"0"0"-1,-1 1 1,1-1-1,0 0 1,0 1 0,0-1-1,0 1 1,1 0 0,3 1-1,-6-1-150,0 0 1,0 1-1,-1-1 0,1 0 0,0 1 0,0-1 0,0 1 0,0-1 0,0 1 0,-1 0 0,1-1 0,0 1 0,0 0 0,-1 0 0,1-1 0,-1 1 0,1 0 0,0 0 0,-1 0 1,0 0-1,1 0 0,-1 0 0,0 0 0,1 0 0,-1 0 0,0 0 0,0 0 0,0 0 0,0 0 0,0 0 0,0 2 0,-1 15 744,0 0 0,-1 1 0,-10 34 0,-1 14-56,11-55-680,0-4-56,1-1 0,1 0-1,-1 1 1,1-1-1,0 1 1,1-1 0,-1 1-1,5 13 1,-5-20-54,0 0-1,0-1 1,0 1 0,1 0 0,-1 0 0,0 0-1,1 0 1,-1-1 0,0 1 0,1 0-1,-1-1 1,1 1 0,-1 0 0,1-1-1,0 1 1,-1 0 0,1-1 0,0 1 0,-1-1-1,1 1 1,0-1 0,0 0 0,-1 1-1,1-1 1,0 0 0,0 1 0,0-1 0,0 0-1,-1 0 1,1 0 0,0 0 0,0 0-1,0 0 1,0 0 0,0 0 0,0 0-1,-1 0 1,1 0 0,0 0 0,0-1 0,0 1-1,-1 0 1,1-1 0,0 1 0,0-1-1,0 1 1,-1-1 0,1 1 0,0-1-1,-1 1 1,1-1 0,0-1 0,4-2-285,-1 0 0,0 0 0,0-1 0,0 1 1,-1-1-1,5-8 0,1-6-304,10-36 1,-6 8-227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3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13 20508,'-15'-4'2161,"7"2"-1273,-5 2-352,4 0 1249,4 2-545,3-1-560,-1 2-312,6-3-728,4-1-480,1-1-2425,0-1 2801,6 0-472,-1-1-272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50.3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 13627,'5'-1'1784,"2"2"-1024,-2 9-255,2 5 2143,2 9-1896,1 5-128,0 9-143,1 4-33,-1 1-96,0-1-72,-3-5-216,0-4-192,-1-12-552,-2-6-185,-2-20 681,-1-8-144,-1-17-152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3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10 604 16444,'0'0'107,"-1"0"0,1 0 0,0 0 0,-1 0 1,1-1-1,-1 1 0,1 0 0,0 0 0,-1 0 1,1 0-1,-1 0 0,1-1 0,0 1 0,-1 0 1,1 0-1,0-1 0,-1 1 0,1 0 0,0-1 1,0 1-1,-1 0 0,1-1 0,0 1 0,0 0 1,-1-1-1,1 1 0,0 0 0,0-1 0,0 1 1,0-1-1,0 1 0,0-1 0,6-14 2629,19-10 68,-21 23-2699,-1-1 0,0 1-1,1 1 1,0-1 0,-1 0-1,1 1 1,0 0 0,0 0-1,0 0 1,0 0 0,0 1-1,-1 0 1,1-1 0,0 1-1,0 1 1,4 0 0,-5-1-89,-1 1-1,0 0 1,0 0 0,0 0 0,0 0-1,-1 0 1,1 0 0,0 1 0,0-1 0,-1 1-1,1-1 1,-1 1 0,1 0 0,-1-1-1,0 1 1,1 0 0,-1 0 0,0 0 0,0 0-1,0 0 1,-1 0 0,1 0 0,0 0-1,-1 1 1,0-1 0,1 0 0,-1 0 0,0 0-1,0 1 1,0 2 0,-1 5 34,1 1 1,-1 0-1,-1-1 0,0 1 1,-1-1-1,-7 20 0,-32 59 425,28-62-160,-15 38 1,29-64-309,0 0 1,-1-1-1,1 1 1,-1 0-1,1-1 1,0 1 0,0 0-1,-1-1 1,1 1-1,0 0 1,0 0 0,0-1-1,0 1 1,0 0-1,0 0 1,0-1-1,0 1 1,0 0 0,0 0-1,1-1 1,-1 1-1,0 0 1,0-1 0,1 1-1,0 1 1,-1-2-21,1 0 0,0 0 1,0 0-1,0 0 1,-1 0-1,1-1 1,0 1-1,0 0 0,0 0 1,-1 0-1,1-1 1,0 1-1,0-1 1,-1 1-1,1 0 0,0-1 1,1 0-1,31-28-1184,-33 29 1195,24-25-1110,35-46 0,-31 33 410</inkml:trace>
  <inkml:trace contextRef="#ctx0" brushRef="#br0" timeOffset="1">291 5 14251,'4'-1'376,"1"0"1,-1 0-1,1 0 0,-1 1 0,1 0 1,-1 0-1,1 0 0,-1 0 0,0 1 1,1 0-1,-1 0 0,1 0 0,-1 0 1,0 1-1,0 0 0,0-1 0,0 2 1,0-1-1,0 0 0,-1 1 0,1-1 1,-1 1-1,1 0 0,2 4 0,5 5 181,-1 0-1,0 1 1,0 0-1,-2 0 1,11 23-1,-7-9-362,-1 1 1,-1 0-1,-2 0 0,-1 1 0,-1 0 0,-2 1 0,0-1 0,-2 1 0,-2 33 0,-4-4-379,-2-1 1,-2 1-1,-26 89 0,-8-18-1640,35-115 1586,0 1 0,-1-1 0,-1 0 1,0 0-1,-19 22 0,-2-10-504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4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17 18548,'11'-16'3158,"-11"16"-3103,0 0 1,0 0 0,0 0-1,1 0 1,-1 0-1,0 0 1,0 0 0,0 0-1,0 0 1,1 0-1,-1 0 1,0 0 0,0 0-1,0 0 1,0 0 0,1 0-1,-1 0 1,0 0-1,0 0 1,0 0 0,0 0-1,0 1 1,1-1-1,-1 0 1,0 0 0,0 0-1,0 0 1,0 0 0,0 0-1,0 0 1,0 1-1,0-1 1,1 0 0,-1 0-1,0 0 1,0 0 0,0 0-1,0 1 1,0-1-1,0 0 1,0 0 0,0 0-1,0 0 1,0 1-1,0-1 1,0 0 0,0 0-1,1 36 1748,-11 112-764,-3 76-619,14-182-506,0 0 0,3-1 1,12 54-1,-15-88-48,1 0-1,0 0 1,1 0 0,0 0 0,0 0 0,0-1 0,8 12-1,-9-15 77,1-1 1,-1 1-1,1 0 0,-1-1 0,1 1 0,0-1 0,0 0 0,0 0 0,1 0 0,-1-1 0,0 1 1,1-1-1,-1 0 0,1 1 0,-1-2 0,7 2 0,16-1-397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4.4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0 552 15995,'0'1'88,"0"-1"0,0 1-1,1 0 1,-1-1-1,0 1 1,0-1-1,1 1 1,-1-1-1,0 1 1,1-1-1,-1 1 1,0-1 0,1 1-1,-1-1 1,1 1-1,-1-1 1,0 0-1,1 1 1,-1-1-1,1 0 1,0 1 0,-1-1-1,1 0 1,-1 0-1,1 1 1,-1-1-1,1 0 1,0 0-1,-1 0 1,1 0 0,-1 0-1,1 0 1,0 0-1,-1 0 1,1 0-1,-1 0 1,1 0-1,-1 0 1,1-1-1,0 1 1,-1 0 0,1 0-1,-1-1 1,1 1-1,-1 0 1,1 0-1,-1-1 1,1 0-1,4-3 317,-1 0-1,0 0 1,0 0-1,5-7 1,-3 3-13,21-27 482,-2-2-1,-1-1 1,33-71 0,-32 49-249,36-123 1,-55 150-469,1 4 201,-7 29-353,0 0 0,0 0 0,0 0 0,0 0 0,0 0 1,0 0-1,0 0 0,0 0 0,0 0 0,0 0 0,0 1 1,0-1-1,0 0 0,0 0 0,0 0 0,0 0 0,0 0 1,0 0-1,0 0 0,0 0 0,0 0 0,0 0 1,0 0-1,0 0 0,0 0 0,1 0 0,-1 0 0,0 0 1,0 0-1,0 0 0,0 0 0,0 0 0,0 0 0,0 0 1,0 18 61,-11 143 183,-2 102-2099,13-263 1848,0 0 0,0 0 1,0 0-1,0 1 0,0-1 1,0 0-1,0 0 0,0 0 1,0 0-1,0 1 1,0-1-1,0 0 0,0 0 1,0 0-1,0 0 0,1 0 1,-1 1-1,0-1 0,0 0 1,0 0-1,0 0 0,0 0 1,0 0-1,0 0 1,1 0-1,-1 0 0,0 0 1,0 1-1,0-1 0,0 0 1,0 0-1,1 0 0,-1 0 1,0 0-1,0 0 0,0 0 1,0 0-1,1 0 0,-1 0 1,0 0-1,0 0 1,0 0-1,0 0 0,0 0 1,1 0-1,-1 0 0,0-1 1,0 1-1,0 0 0,0 0 1,0 0-1,1 0 0,-1 0 1,0 0-1,0 0 0,0 0 1,0 0-1,0-1 1,0 1-1,0 0 0,1 0 1,-1 0-1,0 0 0,0 0 1,0-1-1,0 1 0,0 0 1,8-17-346,3-12-131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5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0 19380,'-1'23'2481,"-7"11"-1497,-3 4-368,0 0 1769,6 8-1313,4-3-184,2 0-288,4-1-240,9-11-424,2-2-248,-2-12-416,2-5-280,-5-12-601,-2-5 1153,-9-8-336,-5-5-144</inkml:trace>
  <inkml:trace contextRef="#ctx0" brushRef="#br0" timeOffset="1">1 238 16259,'-1'6'2433,"1"-1"-1265,12 0-352,3-2 2065,14-3-1465,5-5-279,9-3-473,3-5-312,3-3-864,0-4-577,-6-3 865,0 3-184,-12 3-208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5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80 373 21237,'0'1'65,"1"-1"0,-1 0 0,0 1 0,0-1 0,1 0 0,-1 1 0,0-1 0,0 0 0,1 1 0,-1-1 0,0 0 0,0 1 0,0-1 0,0 0 0,0 1 1,1-1-1,-1 1 0,0-1 0,0 1 0,0-1 0,0 0 0,0 1 0,0-1 0,0 1 0,0-1 0,-1 0 0,1 1 0,0-1 0,0 1 0,0-1 0,0 0 0,-1 1 1,1-1-1,0 0 0,0 1 0,0-1 0,-1 0 0,1 1 0,0-1 0,-1 0 0,1 1 0,-17 23 580,11-14 41,-2 3-364,0 0-1,1 1 1,1 0 0,0 1 0,1-1-1,0 1 1,2 0 0,-5 30-1,8-43-326,-1 0 1,1 0-1,0-1 0,0 1 0,0 0 0,0 0 0,0-1 0,1 1 0,-1 0 0,0-1 0,1 1 0,-1 0 1,1 0-1,0-1 0,-1 1 0,1-1 0,0 1 0,0-1 0,0 1 0,0-1 0,0 0 0,0 1 1,1-1-1,-1 0 0,0 0 0,1 0 0,-1 0 0,1 0 0,-1 0 0,1 0 0,-1 0 0,1-1 0,0 1 1,-1-1-1,1 1 0,0-1 0,0 1 0,-1-1 0,1 0 0,0 0 0,0 0 0,-1 0 0,4-1 1,1 0-160,0 0 1,1 0 0,-1-1-1,0 1 1,0-2 0,0 1-1,0-1 1,0 0 0,-1 0-1,11-8 1,-8 4 121,0-2 0,0 1 0,0-1 0,-1 0 0,-1 0 0,0-1 0,0 1 0,8-22 1,1-10-384</inkml:trace>
  <inkml:trace contextRef="#ctx0" brushRef="#br0" timeOffset="1">67 121 18780,'-16'-17'2361,"6"7"-1145,3 1-464,4 4 1584,3-1-607,6-1-649,1 0-336,5-5-648,2 4-464,-1-2-1120,0-1 1280,-5 1-240,-2 2-208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6.0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0 17396,'6'0'702,"0"0"0,0 1 0,0-1 0,0 1 0,0 0 0,0 1 0,0-1 0,0 1 0,8 4 0,-12-5-572,1 1-1,-1-1 0,0 1 1,0 0-1,-1-1 1,1 1-1,0 0 0,-1 0 1,1 0-1,-1 1 1,1-1-1,-1 0 0,0 0 1,0 1-1,0-1 1,0 1-1,-1-1 0,1 1 1,0-1-1,-1 1 1,0-1-1,0 1 0,0 0 1,0-1-1,0 4 1,-1 4-55,-1 1 1,0-1 0,0 0 0,-1 0-1,-1 0 1,-4 11 0,-32 58 135,20-43-78,0-1-34,12-22-36,0 1 1,1-1 0,1 1-1,0 1 1,-6 23 0,12-37-58,-1-1 0,1 1 1,0 0-1,0-1 1,0 1-1,0 0 0,0-1 1,0 1-1,0 0 1,0-1-1,0 1 0,0 0 1,0 0-1,0-1 1,0 1-1,1 0 0,-1-1 1,0 1-1,1-1 1,-1 1-1,0 0 0,1-1 1,0 2-1,-1-2-8,1 0 0,0 0 0,-1 0 0,1 1 1,0-1-1,-1 0 0,1 0 0,0 0 0,-1 0 0,1 0 0,0 0 0,-1 0 0,1 0 0,0-1 1,-1 1-1,1 0 0,0 0 0,-1-1 0,2 1 0,30-21-590,2-10-464,-1-1 0,37-45 0,-33 34 314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6.6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19868,'2'0'295,"1"0"0,-1 0 0,0 0 0,1 0 0,-1 0-1,0 1 1,0-1 0,1 0 0,-1 1 0,0 0 0,0 0 0,0 0 0,0 0-1,2 1 1,30 20 1440,-32-20-1515,22 15 180,-2 1 0,-1 1 0,0 1 1,-1 1-1,-1 1 0,-1 1 0,17 27 1,-26-34-461,-1 0 0,0 0 0,-1 1 0,-1-1 0,-1 2 0,0-1 0,-1 0 0,-1 1 0,-1 0 0,0 0-1,-1 0 1,-3 32 0,-1-26-130,-2-1-1,0 1 1,-2-1-1,0 0 1,-1 0-1,-2-1 0,-18 33 1,-5-2-84,-68 84 0,38-60-171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04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51 26598,'0'-4'144,"19"-43"236,-19 58-358,-1-8-12,1 1-1,-1-1 1,1 1 0,0 0-1,0-1 1,1 1 0,-1-1 0,1 1-1,0-1 1,0 0 0,2 5-1,-3-4 9,1 0-1,-1-1 1,1 1-1,-1 0 1,0 0-1,-1-1 0,1 1 1,-2 5-1,0 8 13,2-12-23,-7 73 138,6-70-108,0 0-1,-1 0 1,1 0-1,-1 0 0,-6 13 1,4-19 116,3 0-141,0 0 0,0 1 0,1-1 0,-1 1 0,0-1 0,1 1 0,0-1 0,-1 5 0,-1 13 49,0 0-1,2 0 1,0 1-1,2-1 1,0 0-1,1 0 1,1 0-1,7 21 0,-12-56-141,-1 3-922,1 1 1,0-1-1,1-20 1,5 25 203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06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3 492 16396,'-1'2'142,"1"-1"0,0 0 1,-1 0-1,1 0 1,0 0-1,0 1 0,0-1 1,-1 0-1,1 0 1,1 1-1,-1-1 1,0 0-1,0 0 0,0 0 1,1 1-1,-1-1 1,0 0-1,1 0 0,-1 0 1,1 0-1,-1 0 1,1 0-1,1 2 1,-1-3-10,1 0 1,0 0-1,-1 0 1,1 0-1,0 0 1,-1 0-1,1 0 1,0 0-1,-1-1 1,1 1-1,-1-1 1,1 1-1,0-1 1,-1 0-1,1 1 1,-1-1-1,0 0 1,3-2-1,19-11 577,-2-1 0,0-1-1,29-28 1,51-65 291,2-28-639,-87 113-324,-2 1 0,-1-2 0,0 0 0,9-31 0,-20 51-37,-1 4 1,-1 0-1,1 0 1,0 0-1,-1 0 1,0-1-1,1 1 1,-1 0-1,0-1 1,0 1-1,1 0 1,-1 0-1,0-1 1,-1-1-1,-2 7 2,1 1 0,-1-1 0,0 1 0,1 0 0,-3 10 0,-8 27-438,1 0 1,2 0 0,2 1 0,-4 85 0,12-125 365,0 0 0,0 0 1,0-1-1,0 1 0,0 0 1,1 0-1,-1 0 0,1-1 0,0 1 1,0 0-1,2 3 0,4 0-496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0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96 16171,'7'-31'1488,"-4"18"-382,0 1 0,-1-1 0,0-13 0,7 154 583,-8-27-1641,3 112 21,-4-211-66,0-1 0,0 1 0,0 0-1,0 0 1,0 0 0,0 0 0,1-1 0,-1 1-1,1 0 1,0 0 0,-1-1 0,1 1 0,0 0-1,0-1 1,0 1 0,0-1 0,0 1 0,0-1 0,3 3-1,-3-4 1,-1 1-1,1-1 1,0 0-1,-1 0 1,1 0-1,-1 0 1,1 0-1,0 0 0,-1 0 1,1 0-1,0 0 1,-1 0-1,1 0 1,-1 0-1,1-1 1,0 1-1,-1 0 1,1 0-1,-1-1 1,2 0-1,16-16 37,-3-5-3,-1-1 1,0-1 0,18-47-1,18-81-213,-34 81-739,-17 59-74,-5 15 226,-6 13 223,-3 13-17,-1 7-74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50.8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196 154 16371,'4'0'1577,"-4"10"-937,0 2-232,-3 6 904,2 5-399,1 9-313,1 2-88,6 3-144,2 2-88,1-2-136,0-4-24,3-7-136,0 0-136,-5-16-368,-2-6-216,-4-12 576,-2-7-112,-11-11-105</inkml:trace>
  <inkml:trace contextRef="#ctx0" brushRef="#br0" timeOffset="1">5 122 16355,'-1'-1'146,"1"-1"0,-1 0 0,0 0 0,1 0 0,-1 1-1,1-1 1,0 0 0,0 0 0,0 0 0,0 0-1,0 0 1,0 0 0,0 0 0,1 0 0,-1 0-1,0 0 1,1 1 0,0-1 0,-1 0 0,2-2-1,1 1 49,-1-1 1,1 1-1,-1 0 0,1 0 0,0 0 0,0 0 0,0 1 0,1-1 0,3-2 0,5-1 120,0-1-1,0 2 1,1 0 0,24-7-1,-19 8-198,0 0 0,0 2 0,0 0 0,0 1 0,23 1 0,-31 1-93,0 0 0,0 0 0,0 1 0,-1 1 0,1-1 0,-1 2 0,0-1 0,0 1 0,0 1 0,0-1 0,10 9 0,-16-12-5,-1 1-1,0 0 1,0-1 0,0 1 0,0 0 0,-1 0-1,1 0 1,0 0 0,-1 1 0,1-1 0,-1 0 0,0 1-1,0-1 1,0 1 0,0-1 0,0 1 0,-1-1-1,1 1 1,-1 0 0,1-1 0,-1 1 0,0 0 0,0-1-1,0 1 1,-2 5 0,1-4 29,0-1 0,-1 1 0,0 0 0,0 0 0,0-1 0,0 1 0,-1-1 0,1 1 0,-1-1 0,0 0 0,0 0 0,0-1 0,0 1 0,0 0 0,-1-1 0,-3 2 0,-17 9 15,1-1-1,-2-2 1,0 0 0,-46 11 0,67-21-1599,6-1 1249,2 1-266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0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0 151 14971,'5'0'433,"1"0"0,-1-1-1,0 0 1,0 0 0,0-1 0,0 0-1,0 1 1,0-2 0,-1 1-1,1 0 1,0-1 0,5-4 0,24-13 1241,-32 19-1670,-1 1 0,0 0 0,0-1 0,0 1 0,0 0 0,1-1 0,-1 1 0,0 0 0,0 0 0,1 0-1,-1 0 1,0 0 0,0 1 0,0-1 0,1 0 0,-1 0 0,0 1 0,0-1 0,0 1 0,0-1-1,0 1 1,2 0 0,12 5-78,-14-6 71,-1 0 0,1 0 0,0 0 0,0 0 0,0 0 0,0-1 0,0 1 0,-1 0 0,1 0 0,0-1 0,0 1-1,0 0 1,-1-1 0,1 1 0,0-1 0,-1 1 0,1-1 0,1 0 0,-2 0 5,1 0 0,0 1 0,-1-1 0,1 1 0,0-1-1,-1 1 1,1-1 0,0 1 0,0 0 0,-1-1 0,1 1 0,0 0 0,0 0 0,-1-1 0,1 1 0,0 0 0,0 0 0,0 0 0,0 0-1,-1 0 1,1 0 0,0 0 0,0 0 0,0 0 0,-1 1 0,1-1 0,0 0 0,1 1 0,2 1 11,1-1 1,0 1 0,0-1-1,-1 0 1,1-1-1,0 1 1,0-1 0,0 0-1,0 0 1,0 0-1,0-1 1,0 0 0,0 0-1,-1 0 1,1 0-1,0-1 1,-1 0 0,1 0-1,7-4 1,-7 2 63,1 1 1,0-1 0,-1 0-1,0-1 1,0 1 0,0-1-1,0 0 1,-1 0 0,0-1-1,0 1 1,0-1-1,-1 0 1,5-11 0,-6 6 691,-10 13-2184,8-1 1326,0-1 1,-1 0-1,1 1 1,0-1-1,-1 0 1,1 1-1,-1-1 1,1 0-1,0 0 1,-1 1-1,1-1 1,-1 0-1,1 0 1,-1 0-1,1 0 1,-1 0-1,1 0 1,-1 0-1,1 0 1,-1 0-1,1 0 1,-1 0-1,1 0 1,-1 0-1,1 0 1,0 0-1,-1 0 1,1 0-1,-1-1 1,1 1-1,-1 0 1,-3-8-674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1.4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 14851,'15'-3'676,"-1"0"-1,1 2 1,-1 0-1,1 0 0,27 4 1,-38-3-590,-1 0 0,0 1 0,0-1-1,0 1 1,1 0 0,-1 0 0,0 0 0,0 0 0,0 1 0,-1-1 0,1 1 0,0 0 0,0 0 0,-1 0-1,1 0 1,-1 0 0,0 1 0,0-1 0,0 1 0,0-1 0,0 1 0,0 0 0,-1 0 0,1 0 0,-1 0-1,0 0 1,0 0 0,0 0 0,0 0 0,0 0 0,-1 0 0,0 1 0,1 2 0,-2 2 17,1-1 1,-1 1 0,0-1 0,-1 1-1,0-1 1,0 0 0,-1 1 0,1-1 0,-2-1-1,1 1 1,-5 6 0,-7 10 537,-30 35 1,36-47-408,8-11-231,1 0 1,0 0 0,0 0-1,0 0 1,0 0 0,0 0-1,0 0 1,0 0 0,-1 0-1,1 0 1,0 0 0,0 0-1,0 0 1,0 0 0,0 0-1,0 0 1,0 0 0,0 0-1,0 1 1,-1-1 0,1 0-1,0 0 1,0 0 0,0 0-1,0 0 1,0 0 0,0 0-1,0 0 1,0 1 0,0-1-1,0 0 1,0 0 0,0 0-1,0 0 1,0 0 0,0 0-1,0 0 1,0 1 0,0-1-1,0 0 1,0 0 0,0 0-1,0 0 1,0 0 0,0 0-1,0 0 1,0 1 0,0-1-1,0 0 1,0 0 0,1 0-1,-1 0 1,0 0 0,0 0-1,0 0 1,0 0 0,0 0-1,0 0 1,0 1 0,0-1-1,0 0 1,1 0 0,-1 0-1,0 0 1,0 0 0,11-3-5,16-10-327,-14 6 33,-5 3-38,0 0-1,-1 0 1,0-1 0,0 0 0,0 0-1,-1 0 1,1-1 0,10-13 0,-12 10-317</inkml:trace>
  <inkml:trace contextRef="#ctx0" brushRef="#br0" timeOffset="1">32 189 16772,'-9'3'1424,"11"-3"-976,6 0-176,14-2 608,3-2-184,8-6-472,3-3-304,2-7-568,-1-5 48,-6-8 432,-1-4-168,-8-10-176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1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4 17348,'0'0'64,"-1"-1"0,1 1 0,0 0 0,-1 0 0,1-1 0,-1 1 0,1 0 0,-1 0 0,1-1 0,-1 1 0,1 0 0,0 0 0,-1 0 0,1 0 0,-1 0 0,1 0 0,-1 0 0,1 0 0,-1 0 0,1 0 0,-1 0 0,1 0 0,-1 0 0,1 0 0,-1 0 0,1 1-1,-1-1 1,1 0 0,-1 0 0,1 0 0,0 1 0,-1-1 0,-11 18 1003,-1 26 345,8-11-1156,1 0 0,2 0 0,1 0 0,4 43 0,24 134-263,-19-163 58,27 233 752,-33-279-152,1-8-428,1-12-31,8-53 115,2 0 1,3 1 0,30-77 0,-44 142-320,-1 0 1,1-1-1,1 1 0,-1 0 1,9-9-1,-12 14 11,0 1-1,0 0 0,0 0 1,0 0-1,1 0 0,-1-1 1,0 1-1,0 0 0,0 0 1,1 0-1,-1 0 0,0 0 1,0 0-1,0 0 1,1-1-1,-1 1 0,0 0 1,0 0-1,1 0 0,-1 0 1,0 0-1,0 0 0,1 0 1,-1 0-1,0 0 0,0 0 1,1 1-1,-1-1 0,0 0 1,0 0-1,0 0 0,1 0 1,-1 0-1,0 0 0,0 0 1,0 1-1,1-1 0,-1 0 1,0 0-1,0 0 1,0 0-1,0 1 0,1-1 1,-1 0-1,0 0 0,0 0 1,0 1-1,0-1 0,0 0 1,0 0-1,0 1 0,0-1 1,0 0-1,0 0 0,0 0 1,0 1-1,0-1 0,0 0 1,0 0-1,0 1 0,0-1 1,0 0-1,0 0 1,0 1-1,0-1 0,0 0 1,0 18-27,-2-9 22,1 0 1,-2 0-1,1-1 1,-1 1-1,0 0 1,-1-1 0,0 0-1,-1 0 1,1 0-1,-1 0 1,-1-1-1,-7 9 1,13-16 3,0 0-1,-1 1 1,1-1 0,0 0 0,0 1-1,-1-1 1,1 0 0,0 0-1,0 1 1,-1-1 0,1 0 0,0 0-1,-1 0 1,1 0 0,0 1-1,-1-1 1,1 0 0,0 0 0,-1 0-1,1 0 1,-1 0 0,1 0 0,0 0-1,-1 0 1,1 0 0,0 0-1,-1 0 1,1 0 0,0 0 0,-1 0-1,1 0 1,0-1 0,-1 1-1,1 0 1,-1 0 0,-2-14-100,8-21-92,-3 23 151,13-43-104,-13 50 145,-1 0-1,1 0 0,1 0 1,-1 0-1,1 1 1,0-1-1,0 1 1,3-5-1,-2 7 16,0 1 0,-1-1 0,1 0 0,0 1 0,0 0 0,0 0 0,0 0 0,0 1 0,0-1 0,0 1 0,0 0 0,0 0 0,7 1 0,15-1-187,-12-2-152,0-1 0,-1 0 1,1-1-1,-1-1 0,16-6 0,-6-3-62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2.4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 21069,'0'0'1952,"5"5"-1368,0-5-232,-1-5 752,-1-3-1048,1 4 216,-1-1-176,-12-2-288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0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9 18420,'3'-9'2537,"-11"22"-1543,-13 25-308,9-15-504,2 1 0,0 0 0,2 0 0,0 1 0,2 0 0,1 0 0,0 0 0,0 52 0,5-74-168,0 0 1,0 1-1,1-1 1,-1 0 0,1 1-1,0-1 1,0 0-1,0 0 1,0 0 0,1 0-1,2 5 1,-3-7-13,0 0 1,0 0-1,0 0 1,0 0-1,0 0 1,1 0-1,-1-1 1,0 1-1,0 0 1,0-1-1,1 1 1,-1-1 0,0 1-1,1-1 1,-1 0-1,1 0 1,-1 1-1,0-1 1,1 0-1,-1 0 1,1 0-1,-1-1 1,0 1-1,1 0 1,-1 0-1,0-1 1,1 1-1,-1-1 1,2 0-1,3-2-87,0-1 0,0 1 0,-1-1 0,1 0 0,-1-1 0,0 1 0,0-1 0,-1 0 0,1 0 0,-1-1 0,0 1 0,-1-1 0,1 0 0,-1 0 0,-1 0 0,1 0 0,-1-1 0,2-6 0,1-25-236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1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 17012,'3'8'2096,"2"-6"-1368,-1-2-352,2 0 2281,9-4-2273,1-2-464,0-1 176,0-3-120,-12 0-96</inkml:trace>
  <inkml:trace contextRef="#ctx0" brushRef="#br0" timeOffset="1">234 705 15819,'0'4'261,"0"2"132,1 0 0,-1-1 0,1 1 0,2 8 0,-2-13-348,-1-1 1,0 1 0,0-1 0,0 1 0,0-1-1,1 1 1,-1-1 0,0 0 0,0 1-1,1-1 1,-1 1 0,0-1 0,1 0-1,-1 1 1,0-1 0,1 0 0,-1 0-1,1 1 1,-1-1 0,0 0 0,1 0 0,-1 0-1,1 1 1,-1-1 0,1 0 0,1 0 33,-1 0 0,0-1 0,0 1 0,0-1 0,0 1 0,0-1 0,0 1 0,-1-1 0,1 1 0,0-1-1,0 0 1,0 0 0,0 1 0,-1-1 0,1 0 0,0 0 0,0-1 0,18-25 572,0-1 0,-2-1 0,24-58 0,-16 35-373,-25 51-273,10-15 62,-10 16-65,0 0-1,-1 0 1,1 0 0,0 1 0,0-1-1,0 0 1,0 0 0,0 1 0,0-1-1,1 0 1,-1 0 0,0 0 0,0 1-1,0-1 1,0 0 0,0 0 0,0 1-1,0-1 1,0 0 0,0 0 0,1 0-1,-1 1 1,0-1 0,0 0 0,0 0-1,0 0 1,1 0 0,-1 0 0,0 1-1,0-1 1,0 0 0,1 0 0,-1 0-1,0 0 1,0 0 0,0 0 0,1 0-1,-1 0 1,0 0 0,0 0 0,1 0-1,-1 0 1,0 0 0,0 0 0,0 0-1,1 0 1,-1 0 0,0 0 0,0 0 0,1 0-1,-1 0 1,0 0 0,0 0 0,0 0-1,1 0 1,-1-1 0,0 1 0,0 0-1,0 0 1,1 0 0,-1 0 0,0-1-1,0 1 1,0 0 0,0 0 0,0 0-1,1-1 1,1 25 32,0 1 0,-2-1 1,-4 46-1,1-40-24,-1 62-1621,4-92 1597,0 0 1,0 0-1,0 0 1,0 0-1,1 0 1,-1 0-1,0 0 1,0 0-1,0 0 1,0 0-1,0 0 1,0 0-1,0 0 0,0 0 1,0 0-1,0 0 1,0 0-1,0 0 1,0 0-1,0 0 1,0 0-1,0 0 1,0 0-1,0 0 1,0 0-1,1 0 1,-1 0-1,0 0 1,0 0-1,0 0 1,0 0-1,0 0 1,0 0-1,0 1 1,3-10-156,5-21-249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1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21813,'3'5'1720,"-3"0"-1328,2 0-168,5-5 520,4 0-824,2-5 256,0 1-152,0 6-200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2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25 518 20212,'-12'11'1937,"7"1"-1305,0-5-272,2-3 880,6-10-864,3-1-168,1-3-352</inkml:trace>
  <inkml:trace contextRef="#ctx0" brushRef="#br0" timeOffset="1">334 2 19564,'2'9'622,"-2"0"0,1-1 0,-2 1 0,1 0 0,-1 0 0,0 0-1,-3 8 1,0 12 84,-2 20-144,-21 216 469,27-263-1025,0 1 0,0-1 1,0 0-1,0 0 0,0 1 1,1-1-1,-1 0 0,0 0 1,2 4-1,-2-6-1,0 0 0,1 0 0,-1 1 0,0-1-1,0 0 1,0 0 0,1 1 0,-1-1 0,0 0 0,0 0 0,1 0 0,-1 1-1,0-1 1,0 0 0,1 0 0,-1 0 0,0 0 0,1 0 0,-1 0 0,0 1-1,1-1 1,-1 0 0,0 0 0,0 0 0,1 0 0,-1 0 0,0 0 0,1 0-1,-1 0 1,0 0 0,1-1 0,-1 1 0,0 0 0,1 0 0,-1 0 0,1 0-1,2-3 29,1 1 0,-1-1 0,0 0 0,0 0 0,0 0 0,0-1 0,4-6 0,71-101-399,67-127 1,-143 233 163,12-26-545,-13 30 714,-1 0 1,1 0-1,-1-1 0,0 1 1,0 0-1,1 0 1,-1 0-1,0-1 1,0 1-1,0 0 1,-1 0-1,1 0 1,0-1-1,0 1 1,0 0-1,-1 0 1,1 0-1,-1 0 1,1-1-1,-1 1 1,1 0-1,-1 0 0,-1-1 1,-12-6-535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2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84 16980,'1'6'308,"1"0"1,-1-1-1,1 1 0,1-1 1,-1 0-1,1 1 1,-1-1-1,2 0 1,-1 0-1,7 7 0,-7-9-207,0-1-1,0 0 0,0 0 0,0 0 0,0 0 0,1-1 1,-1 1-1,1-1 0,-1 0 0,1 0 0,-1 0 0,1 0 1,0-1-1,-1 1 0,1-1 0,0 0 0,0 0 0,3-1 0,2 0-394,0-1 0,0 0-1,0 0 1,0-1-1,0 0 1,-1-1-1,1 0 1,-1 0 0,0-1-1,0 0 1,-1 0-1,10-9 1,-7 6-202,-1-1 1,-1 0-1,1-1 1,-2 0-1,1 0 1,-1 0-1,-1-1 1,8-17-1,-10 17 916,-8 12 1014,-8 19 614,3-3-1266,1 1 0,2 0 0,0 1 0,0-1 0,2 1-1,0 0 1,-1 23 0,5-40-729,0 1 0,0-1-1,0 1 1,0-1 0,0 0 0,1 1-1,-1-1 1,1 0 0,-1 1 0,1-1-1,0 0 1,0 0 0,0 1 0,0-1-1,1 0 1,0 2 0,0-3-33,-1 0 0,0-1 0,0 1 0,0 0-1,1 0 1,-1-1 0,0 1 0,1-1 0,-1 1 0,1-1 0,-1 0 0,1 0 0,-1 1 0,0-1 0,1 0 0,-1 0 0,1 0 0,-1-1 0,1 1 0,-1 0 0,1 0-1,-1-1 1,0 1 0,1-1 0,-1 1 0,0-1 0,3-1 0,5-3 19,0 0-1,0-1 0,-1 0 1,1 0-1,-1-1 0,8-9 1,45-53 11,-34 37-29,-19 23-21,-1 0-26,1 1-1,-1 0 0,2 0 1,-1 0-1,13-7 0,-21 14 22,1 1 0,-1 0 0,0-1 0,1 1 1,-1 0-1,1 0 0,-1-1 0,1 1 0,-1 0 0,1 0 0,-1 0 0,1 0 0,-1 0 0,1 0 0,-1 0 0,1 0 0,-1 0 1,1 0-1,-1 0 0,1 0 0,-1 0 0,1 0 0,-1 0 0,1 0 0,-1 1 0,1-1 0,-1 0 0,0 0 0,1 1 0,-1-1 0,1 0 1,-1 1-1,0-1 0,1 0 0,-1 1 0,0-1 0,1 0 0,-1 1 0,0-1 0,1 1 0,-1-1 0,0 1 0,0-1 0,0 1 1,1-1-1,-1 0 0,0 1 0,0 0 0,3 27-140,-3-25 130,-6 77-131,6-80 144,0 0 0,0 1 0,0-1 0,0 0 0,0 0-1,0 1 1,-1-1 0,2 0 0,-1 1 0,0-1 0,0 0-1,0 0 1,0 1 0,0-1 0,0 0 0,0 0 0,0 1-1,0-1 1,0 0 0,1 0 0,-1 1 0,0-1 0,0 0 0,0 0-1,0 1 1,1-1 0,-1 0 0,0 0 0,0 0 0,1 0-1,-1 1 1,0-1 0,0 0 0,1 0 0,-1 0 0,10-5-489,13-19-1064,-20 20 1143,20-20-520,-13 14 315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3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35 17068,'5'-4'365,"-1"0"1,1 1 0,0-1 0,-1 1-1,1 0 1,1 0 0,-1 0 0,10-2-1,-13 4-263,0 1 0,-1-1-1,1 1 1,0 0 0,0 0-1,0 0 1,0 0-1,-1 0 1,1 0 0,0 0-1,0 1 1,0-1 0,0 0-1,-1 1 1,1 0 0,0-1-1,-1 1 1,1 0-1,0 0 1,-1 0 0,1 0-1,-1 0 1,1 1 0,-1-1-1,0 0 1,0 1 0,1-1-1,-1 1 1,0-1-1,0 1 1,1 2 0,0 2 3,1 0-1,-1 0 1,0 0 0,-1 1 0,1-1 0,-1 1 0,-1-1 0,1 1-1,-1-1 1,0 1 0,-1-1 0,1 1 0,-1-1 0,-1 1 0,1-1 0,-4 8-1,-3 10 341,-2-1-1,-21 40 0,18-42-94,9-16-210,1-1 0,0 1 0,0 0 1,1 0-1,-4 10 0,6-15-134,0 0 0,0 1 0,0-1 0,0 0 1,0 0-1,0 0 0,0 0 0,0 0 0,0 0 0,0 0 0,0 0 0,0 0 0,0 1 0,0-1 1,0 0-1,0 0 0,1 0 0,-1 0 0,0 0 0,0 0 0,0 0 0,0 0 0,0 0 1,0 0-1,0 0 0,0 0 0,0 0 0,0 1 0,1-1 0,-1 0 0,0 0 0,0 0 1,0 0-1,0 0 0,0 0 0,0 0 0,0 0 0,1 0 0,-1 0 0,0 0 0,0 0 1,0 0-1,0 0 0,0-1 0,0 1 0,0 0 0,0 0 0,0 0 0,1 0 0,-1 0 1,0 0-1,0 0 0,0 0 0,0 0 0,0 0 0,0 0 0,0 0 0,0 0 0,0 0 1,0-1-1,13-5 50,11-11-281,-9 6-307,-4 2 386,1 0 0,-1 0 0,-1-1 0,0-1 0,11-13 0,-15 14-202</inkml:trace>
  <inkml:trace contextRef="#ctx0" brushRef="#br0" timeOffset="1">32 206 17108,'-18'3'2096,"8"-3"-1176,7 0-376,13-2 1537,9-2-769,8-1-552,-1-2-560,4 0-1072,0 0 856,0 7-168,-3 0-120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51.3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3 333 20252,'-3'5'1817,"5"-5"-1305,2-3-232,5-4 704,1-1-392,4 0-656,2-2-464,1-2-248,0-1-2385,-3-1 2593,1 3-424,-2-1-376</inkml:trace>
  <inkml:trace contextRef="#ctx0" brushRef="#br0" timeOffset="1">201 1 16620,'0'14'1304,"0"8"-936,0 1-152,1 7 608,5 1-360,1 6-200,3 1 0,3-2-80,1-2-56,-1-4-328,-1-3-256,-4-7-328,-2-5 616,-6-14-104,-6-1-128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3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94 16756,'11'-28'2213,"-7"16"-1034,0 0 1,1 0-1,11-18 0,-16 31-1078,1-1 0,-1 0-1,0 1 1,0-1-1,1 0 1,-1 1 0,0-1-1,0 1 1,1-1 0,-1 1-1,0-1 1,0 0-1,0 1 1,0-1 0,1 1-1,-1-1 1,0 1-1,0-1 1,0 1 0,0-1-1,0 1 1,0-1 0,-1 1-1,1-1 1,0 1-1,0-1 1,0 1 0,-1 0-1,0 21 248,-3 8-33,-3 12-205,2 0 0,1 81 0,4-120-120,0-1 1,1 0-1,-1 1 1,1-1-1,-1 1 1,1-1-1,0 0 1,0 1-1,0-1 1,0 0-1,0 0 1,1 0-1,-1 0 1,1 0-1,-1 0 1,4 3-1,-4-5-36,0 1 0,0 0 0,0-1 0,0 0 0,0 1 0,0-1 0,1 1 0,-1-1 0,0 0 0,0 0 0,0 0 0,1 0 0,-1 0-1,0 0 1,0 0 0,0 0 0,0 0 0,1-1 0,-1 1 0,0 0 0,0-1 0,0 1 0,0-1 0,0 1 0,0-1 0,0 1 0,0-1 0,0 0 0,0 0 0,0 1 0,0-1 0,0 0 0,0 0 0,-1 0 0,2-2-1,3-3-38,-1 0-1,0-1 1,0 0-1,-1 1 1,1-1-1,-2-1 0,1 1 1,-1 0-1,0-1 1,2-13-1,2-28-441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4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23 20764,'-7'-12'1921,"4"6"-1345,0 1 1080,6 8-912,1 2-1048,1-1-592,0 0 736,0-1-176,5-1-144</inkml:trace>
  <inkml:trace contextRef="#ctx0" brushRef="#br0" timeOffset="1">222 376 16820,'1'2'176,"0"0"0,0 0 0,0-1 0,0 1 1,1 0-1,-1 0 0,0-1 0,1 1 1,-1-1-1,1 1 0,-1-1 0,1 0 0,0 0 1,-1 0-1,1 0 0,4 2 0,-3-3 55,0 1 0,0-1 0,0 0 0,0 0 0,1 0 0,-1-1 0,0 1 0,0-1 0,0 0 0,0 1 0,3-3 0,17-6 820,-16 5-789,0 1 0,0 0 0,0 1 0,12-3-1,-18 5-239,1-1 0,-1 1-1,1 0 1,0 0 0,-1 0-1,1 0 1,-1 0 0,1 0-1,-1 1 1,1-1-1,-1 0 1,1 1 0,-1-1-1,1 1 1,-1 0 0,0-1-1,1 1 1,-1 0 0,0 0-1,0 0 1,1 0 0,-1 0-1,0 0 1,0 0 0,0 0-1,0 1 1,1 1-1,1 3-2,-1 1-1,0-1 0,0 0 1,0 0-1,-1 1 0,0-1 0,0 1 1,-1 0-1,0-1 0,0 1 0,-2 12 1,-2 8 22,-10 37 0,14-63-40,-11 35 174,-22 51 0,26-71 196,0-1 0,-1 0-1,-1 0 1,-13 18-1,52-65-1116,2 3-1,1 0 1,1 2-1,56-32 1,-59 41-40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4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22509,'-1'12'2248,"1"-2"-1664,1-4-304,0 1 1537,2-1-1905,2-2-560,-4-4 592,2 0-168,0-7-152</inkml:trace>
  <inkml:trace contextRef="#ctx0" brushRef="#br0" timeOffset="1">45 190 19892,'1'13'1969,"2"-5"-1521,-1-5-824,1-3 2680,-1-1-1872,1-5 24,0-6-272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5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9 21373,'2'-8'2216,"-4"8"-1632,-8 10-280,3 8 1321,-1 14-937,2 5-152,1 12-392,1 1-64,4 4-32,4 1 0,4-9-48,-1-5-120,7-11-448,2-5-440,3-18 848,-1-7-161,11-16-127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5.7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20 159 20068,'-6'25'1569,"3"-12"-1021,0-1 0,0 1-1,1-1 1,1 1 0,0 0 0,1 25 0,0-37-526,0-1-1,0 1 1,0 0-1,1-1 1,-1 1 0,0 0-1,0-1 1,0 1-1,0 0 1,1-1 0,-1 1-1,0 0 1,1-1-1,-1 1 1,1-1-1,-1 1 1,1-1 0,-1 1-1,0-1 1,1 1-1,0-1 1,-1 1 0,1-1-1,-1 1 1,1-1-1,0 0 1,-1 1 0,1-1-1,0 0 1,-1 0-1,1 0 1,0 1-1,-1-1 1,1 0 0,0 0-1,-1 0 1,1 0-1,0 0 1,0 0 0,-1 0-1,1-1 1,0 1-1,-1 0 1,1 0-1,0 0 1,-1-1 0,1 1-1,0 0 1,-1-1-1,1 1 1,-1-1 0,1 1-1,-1 0 1,1-1-1,0 0 1,5-4 17,-1 1 0,0 0 0,0-1 0,6-8 0,116-163 115,-125 173-157,0 0 1,1 1-1,-1-1 1,1 0-1,0 1 1,-1 0-1,1-1 1,5-1-1,-7 4 2,-1-1-1,1 1 1,0 0-1,0 0 1,0 0 0,0 0-1,-1 0 1,1 0-1,0 0 1,0 0-1,0 0 1,0 0-1,0 0 1,-1 0-1,1 0 1,0 1-1,0-1 1,0 0-1,-1 1 1,1-1-1,0 1 1,-1-1-1,1 1 1,0-1-1,-1 1 1,1-1-1,0 1 1,-1 0 0,1-1-1,-1 1 1,1 0-1,-1 0 1,0-1-1,1 1 1,-1 0-1,0 0 1,1-1-1,-1 3 1,10 24-25,-8-21-40,0 1 0,0 0 1,1-1-1,0 0 0,0 1 1,8 10-1,-10-16 40,0 0 0,0-1 0,0 1 0,0 0 0,-1 0 0,1-1 0,0 1 0,0 0 0,1-1 0,-1 1 0,0-1 0,0 0 0,0 1 0,0-1 0,0 0 0,0 0 0,1 0 0,1 1 0,-1-2-29,1 1 1,-1-1-1,0 0 1,0 1-1,1-1 0,-1 0 1,0 0-1,0-1 0,0 1 1,0 0-1,0-1 1,3-2-1,19-20-933,-2 0-1,34-47 1,-35 42 310,-20 28 625,1-1 1,-1 1 0,0-1 0,0 0-1,1 1 1,-1 0 0,0-1 0,1 1-1,0 0 1,-1 0 0,1 0-1,0 0 1,-1 0 0,1 0 0,3-1-1,-5 3 42,1-1-1,-1 0 1,1 0-1,-1 0 1,1 0-1,-1 0 1,0 0-1,1 0 1,-1 0-1,1 1 1,-1-1-1,0 0 1,1 0-1,-1 1 1,0-1-1,1 0 1,-1 1-1,0-1 1,1 0-1,-1 1 1,0-1-1,0 0 1,1 1-1,-1 0 1,5 20 65,-5 123 1099,2 24 412,0-143-1363,2 1 1,0-1-1,2 0 1,13 40-1,-12-48-194,4 12 131,13 51 1,-22-72-15,0 1 0,-1-1 0,0 1 0,-1-1 0,0 0 0,0 1 0,-1-1 0,0 1 0,0-1 0,-1 0 0,-3 10 0,5-17-71,-1 1-1,1-1 1,-1 1-1,1-1 1,-1 1 0,0-1-1,0 0 1,0 1-1,0-1 1,0 0-1,0 1 1,0-1 0,0 0-1,0 0 1,-1 0-1,1 0 1,-2 1-1,2-2-16,0 0 0,0 0 0,0 0-1,0 1 1,0-1 0,0 0 0,0-1-1,0 1 1,0 0 0,0 0 0,0 0-1,0-1 1,0 1 0,1 0 0,-1-1-1,0 1 1,0-1 0,0 1 0,0-1-1,1 1 1,-2-2 0,-2-2 58,0 0 1,0-1-1,0 1 0,1-1 0,-1 0 1,1 0-1,-4-11 0,-3-8-218,2 0 0,1-1-1,1 0 1,1-1-1,1 0 1,1 1-1,1-1 1,1 0-1,2 0 1,1 0-1,0 0 1,2 0 0,14-47-1,-11 55-35,1 0-1,1 1 1,18-29 0,3 5-285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3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0 372 19892,'10'-11'570,"0"0"0,0 0 0,-2-1 0,1 0 0,-2 0 0,13-27 0,0 3-105,53-111 171,-34 67-486,-52 132-90,5-18-178,1-1-1,3 1 0,0 0 1,2 35-1,2-67 88,0 0 0,0 0-1,0 0 1,0 0 0,0 0 0,1-1 0,-1 1 0,0 0 0,1 0-1,0 0 1,-1-1 0,1 1 0,0 0 0,1 2 0,-1-4 31,-1 0 0,0 0 0,0 0 0,1 0 0,-1 0 0,0 0 0,0 0 0,1 0 1,-1 0-1,0 0 0,0 0 0,1 0 0,-1 0 0,0 0 0,0 0 0,1 0 0,-1 0 1,0 0-1,0 0 0,1 0 0,-1 0 0,0 0 0,0 0 0,1 0 0,-1-1 0,0 1 1,0 0-1,0 0 0,1 0 0,-1 0 0,0-1 0,0 1 0,11-16-144,2-12-91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3.6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 19548,'4'0'1745,"-4"6"-1177,0 7-208,0 10 752,0 5-216,0 7-360,2 2-144,-1 2-224,4-2-104,-4-7-368,0-4-248,-5-13-568,-3-6 352,-7-7 448,-6-9-240,-6-9-233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4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1 151 17676,'8'-12'355,"1"1"-1,0-1 1,1 2 0,0-1-1,1 1 1,0 1 0,1 0 0,0 0-1,0 1 1,1 1 0,0 0 0,0 1-1,0 0 1,1 1 0,0 0 0,0 2-1,1-1 1,-1 2 0,0 0 0,1 0-1,23 2 1,-34 0-330,0 0 0,0 1-1,-1-1 1,1 1 0,0 0-1,0 0 1,-1 0 0,1 1 0,-1-1-1,1 1 1,-1 0 0,0 0 0,1 0-1,-1 0 1,3 3 0,-4-2-12,0-1 1,-1 1-1,1-1 1,0 1-1,-1 0 1,0-1-1,1 1 1,-1 0-1,0 0 1,-1 0-1,1 0 1,0 0-1,-1 0 1,0 0-1,0 0 1,0 0-1,0 0 1,0 0-1,-1 5 1,-2 5 22,-1 0 1,0 0 0,-1 0-1,-1-1 1,0 0 0,0 0-1,-1 0 1,-1-1 0,0 0-1,0 0 1,-1-1 0,-1 0-1,1 0 1,-2-1 0,-13 9-1,21-16-188,0 0 1,0 0-1,0 0 0,0 0 0,0-1 0,0 0 0,-1 0 0,1 0 0,-4 1 0,6-2 58,-1 0 0,1 0-1,0 0 1,0 0 0,0 0-1,0 0 1,0-1 0,0 1 0,-1 0-1,1-1 1,0 1 0,0-1-1,0 1 1,0-1 0,0 0 0,0 1-1,0-1 1,1 0 0,-1 0 0,0 1-1,0-1 1,0 0 0,1 0-1,-1 0 1,0 0 0,1 0 0,-1 0-1,1 0 1,-1-2 0,-5-11-742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4.6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35 190 13539,'2'0'343,"0"0"0,0-1 0,0 1 0,-1-1 0,1 0 0,0 1 0,0-1 0,0 0 0,0 0 0,-1 0 0,1 0 0,-1 0 0,1-1 0,-1 1 0,1 0 0,-1-1 0,1 1-1,-1-1 1,0 0 0,0 1 0,0-1 0,0 0 0,0 1 0,0-1 0,-1 0 0,1 0 0,0 0 0,-1 0 0,0 0 0,1 0 0,-1-3 0,1-1-46,0-1-1,-1 1 0,0-1 1,0 0-1,0 1 1,-1-1-1,0 1 0,-2-10 1,2 14-284,1 1 0,0 0 0,-1 0 1,1 0-1,0 0 0,-1 0 0,0 0 1,1 0-1,-1 0 0,0 0 0,1 0 1,-1 0-1,0 1 0,0-1 0,0 0 0,0 0 1,-1 0-1,2 1-8,-1 0 0,0 0 0,1-1 0,-1 1 0,0 0-1,1 0 1,-1 0 0,0 0 0,1 0 0,-1 0 0,0 1 0,1-1 0,-1 0 0,1 0 0,-1 0 0,0 1-1,1-1 1,-1 0 0,1 1 0,-1-1 0,0 1 0,-2 1 0,0 1 0,1-1-1,0 1 1,-1 0 0,1-1-1,0 1 1,0 0 0,0 0 0,-1 4-1,-1 2-1,1 0 0,0 0 0,0 0 0,1 0 0,0 1 0,0-1 0,1 1 0,0 0 0,1 9 0,0-18-4,0 0 0,0 0 0,0 0 0,0 0 0,0 0 0,0 0 0,1 0 1,-1 0-1,0-1 0,1 1 0,-1 0 0,0 0 0,1 0 0,-1 0 0,1-1 1,-1 1-1,1 0 0,0 0 0,-1-1 0,1 1 0,0 0 0,-1-1 0,1 1 1,0-1-1,1 1 0,-1-1-1,0 1 0,0-1 1,1 0-1,-1 0 0,0 0 1,0-1-1,0 1 0,1 0 1,-1 0-1,0-1 0,0 1 1,0 0-1,1-1 0,-1 1 1,0-1-1,1-1 0,5-2-5,0-1 0,0-1-1,0 0 1,6-7 0,4-5-11,-8 7-2,0 1 0,1 0 1,0 1-1,0 0 0,18-11 1,-27 19 15,0 0 1,0 1 0,0-1-1,1 1 1,-1-1 0,0 1 0,0-1-1,0 1 1,0 0 0,1 0 0,-1-1-1,0 1 1,0 0 0,0 0-1,1 0 1,-1 1 0,0-1 0,0 0-1,1 0 1,-1 0 0,0 1 0,0-1-1,0 1 1,0-1 0,0 1 0,0-1-1,0 1 1,0 0 0,0 0-1,0-1 1,0 1 0,0 0 0,0 0-1,0 0 1,-1 0 0,1 0 0,0 0-1,-1 0 1,1 0 0,-1 0-1,1 0 1,-1 0 0,1 1 0,-1-1-1,0 0 1,1 2 0,1 8-6,0 0-1,0 0 1,-1 1 0,-1 11-1,1-7 37,5-34 197,-2-20-137,-3 21-32,1 1 0,0 0 0,1 0 0,9-26 0,-12 42-55,0 0 0,0-1 0,0 1 0,0 0 0,0 0 0,0 0 0,0 0 0,0 0 0,1-1 0,-1 1 0,0 0 0,0 0 0,0 0 0,0 0 0,0 0 0,0 0 0,0-1 0,0 1 0,0 0 0,1 0 0,-1 0 0,0 0 0,0 0 0,0 0 0,0 0 0,0 0 0,1 0-1,-1 0 1,0 0 0,0-1 0,0 1 0,0 0 0,1 0 0,-1 0 0,0 0 0,0 0 0,0 0 0,0 0 0,0 0 0,1 0 0,-1 1 0,0-1 0,0 0 0,0 0 0,6 8-1,4 20-7,-7-22 2,-3-5 5,18 44-40,-16-41 39,0 0-1,1-1 1,-1 1-1,0-1 1,1 1-1,0-1 1,0 0-1,0 0 0,4 3 1,-6-5 2,0 0 0,0-1-1,0 1 1,0-1 0,0 1 0,0-1 0,0 0 0,0 1-1,1-1 1,-1 0 0,0 0 0,0 0 0,0 0 0,0 0-1,0 0 1,1 0 0,-1 0 0,0 0 0,0-1 0,0 1-1,2-1 1,0 0-1,-1-1 0,0 1 0,1-1 1,-1 1-1,0-1 0,0 0 0,0 0 0,3-4 0,2-3-2,-1 0 0,-1 0 0,8-17 0,0-6-5,-8 19-8,0 0 0,8-14 0,-14 53-173,-4 6-1372,-10 36 0,15-68 1532,0 0 0,-1 0 0,1 0 0,0 0 0,0 0 0,0 0 0,-1 0 1,1 0-1,0 0 0,0-1 0,-1 1 0,1 0 0,0 0 0,0 0 0,0 0 1,0 0-1,-1-1 0,1 1 0,0 0 0,0 0 0,0 0 0,0 0 1,0-1-1,-1 1 0,1 0 0,0 0 0,0-1 0,0 1 0,0 0 0,0 0 1,0 0-1,0-1 0,0 1 0,0 0 0,0 0 0,0-1 0,-6-18-728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5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5 16572,'-1'-5'1928,"-1"11"-1056,1 5-344,-1 7 1425,4-1-745,2 2-736,2-2-432,4-4-824,3-5-416,7-6 936,3-4-273,1-6-191</inkml:trace>
  <inkml:trace contextRef="#ctx0" brushRef="#br0" timeOffset="1">234 85 15395,'-1'13'837,"0"1"-1,-1-1 0,-1 0 0,-7 23 1,6-25-203,0 1 0,2-1 0,-1 1 1,1 0-1,0 24 0,4-28-24,3-10-243,5-11-106,-10 12-257,11-21 91,-1 0-1,-1-1 1,-1 0 0,-1-1-1,7-45 1,-12 50 45,-2 19-135,0 1 0,0-1 0,0 0 0,0 0 0,0 0 0,0 0 0,0 0 0,0 0-1,0 0 1,0 0 0,0 1 0,-1-1 0,1 0 0,0 0 0,0 0 0,0 0 0,0 0 0,0 0 0,0 0 0,0 0 0,0 0 0,-1 0 0,1 0 0,0 0-1,0 0 1,0 0 0,0 0 0,0 0 0,0 0 0,0 0 0,-1 0 0,1 0 0,0 0 0,0 0 0,0 0 0,0 0 0,0 0 0,0 0 0,-1 0-1,1 0 1,0 0 0,0 0 0,0 0 0,0 0 0,0 0 0,0 0 0,0 0 0,0-1 0,0 1 0,-1 0 0,1 0 0,0 0 0,0 0 0,0 0 0,0 0-1,0 0 1,0 0 0,0-1 0,0 1 0,-5 14 78,1 0 0,1 1 0,0-1 0,0 1 0,1 28 0,0-26-230,2-13 194,0 29-1187,-1-33 1111,1 0 1,0 1-1,0-1 1,0 0-1,0 1 1,0-1-1,0 0 1,0 1-1,0-1 1,0 1-1,0-1 1,0 0-1,0 1 1,0-1-1,1 0 1,-1 1-1,0-1 1,0 0-1,0 1 1,0-1-1,1 0 1,-1 0-1,0 1 1,0-1-1,0 0 1,1 1-1,-1-1 1,0 0-1,1 0 1,-1 0-1,0 1 1,0-1-1,1 0 1,-1 0-1,0 0 1,1 0-1,-1 0 1,0 1-1,1-1 0,-1 0 1,1 0-1,-1 0 1,0 0-1,1 0 1,-1 0-1,0 0 1,1 0-1,-1 0 1,0-1-1,1 1 1,-1 0-1,0 0 1,1 0-1,-1 0 1,0 0-1,1 0 1,-1-1-1,0 1 1,1 0-1,-1 0 1,0-1-1,0 1 1,1 0-1,-1 0 1,0-1-1,0 1 1,0 0-1,1-1 1,-1 0-1,12-15-546,1-11-207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51.9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86 16596,'3'-5'234,"1"-1"1,-1 0 0,1 1-1,1 0 1,-1 0 0,0 0-1,1 1 1,0-1 0,0 1-1,1 0 1,-1 0 0,1 1 0,0 0-1,0 0 1,0 0 0,0 1-1,0 0 1,1 0 0,-1 0-1,9 0 1,-6 0-113,1 0 0,0 1 0,0 1 0,0-1 0,-1 2 0,1-1 0,0 1 0,0 1 0,-1 0 0,1 0 0,-1 1 0,1 0 0,9 5 0,-16-6-102,-1-1 0,1 0 1,0 1-1,-1 0 0,0 0 0,1-1 1,-1 1-1,0 1 0,0-1 1,0 0-1,0 0 0,0 1 1,-1-1-1,1 1 0,-1 0 1,1-1-1,-1 1 0,0 0 1,0 0-1,0 0 0,-1 0 0,1 0 1,-1 0-1,1 0 0,-1 0 1,0 0-1,0 0 0,-1 0 1,1 0-1,-1 0 0,1-1 1,-1 1-1,0 0 0,0 0 1,0 0-1,-3 4 0,-4 9 140,-1-1 0,-1 0 0,-1 0-1,-24 25 1,25-28-25,-12 12 115,11-13-101,1 0 0,0 1 0,-16 25 0,25-37-140,1 1 1,0 0-1,-1-1 1,1 1-1,0-1 1,0 1-1,-1 0 1,1-1 0,0 1-1,0 0 1,0-1-1,0 1 1,0 0-1,0 0 1,0-1-1,0 1 1,0 0-1,0-1 1,0 1-1,0 0 1,0-1-1,1 1 1,-1 0-1,0-1 1,1 1-1,-1-1 1,1 2-1,0-1-1,0-1 0,0 1 0,0 0 0,0 0-1,1 0 1,-1-1 0,0 1 0,1 0 0,-1-1-1,0 0 1,1 1 0,2-1 0,6 2-34,1-1 1,22-1 0,-21-1-26,215 10-3603,-192-8 2941</inkml:trace>
  <inkml:trace contextRef="#ctx0" brushRef="#br0" timeOffset="1">598 267 16996,'-10'1'6393,"17"-2"-5025,3-2-560,1-3-303,8-1-577,0-1-417,4-2 1274,-2 0-785,-2-1-8,-1 0-48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5.6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 17516,'-18'50'2429,"13"-38"-1988,0 1-1,0-1 1,1 1 0,1-1 0,0 1-1,1 0 1,1 0 0,-1 23 0,2-35-431,0 0 1,0-1-1,0 1 1,0 0 0,0 0-1,0-1 1,0 1-1,0 0 1,1-1-1,-1 1 1,0-1-1,0 1 1,1 0 0,-1-1-1,0 1 1,1-1-1,-1 1 1,1-1-1,-1 1 1,0-1-1,1 1 1,-1-1 0,1 1-1,0-1 1,-1 1-1,1-1 1,-1 0-1,1 1 1,0-1-1,-1 0 1,1 0 0,-1 1-1,1-1 1,0 0-1,-1 0 1,1 0-1,0 0 1,-1 0-1,1 0 1,0 0 0,0 0-1,-1 0 1,1 0-1,0 0 1,-1-1-1,1 1 1,-1 0-1,1 0 1,0-1 0,-1 1-1,1 0 1,-1-1-1,1 1 1,-1-1-1,2 0 1,5-3-19,-1-1-1,0 0 1,9-9 0,-12 11 30,27-25 37,41-53-1,-70 81-48,-1-1-1,1 1 1,-1-1-1,1 1 1,-1-1-1,1 0 1,-1 1-1,0-1 1,1 1-1,-1-1 1,0 0-1,1 1 1,-1-1-1,0 0 1,0 1 0,0-1-1,1 0 1,-1 0-1,0 1 1,0-1-1,0 0 1,0 1-1,0-1 1,-1 0-1,1 0 1,0 1-1,0-1 1,0 0-1,-1 1 1,1-1-1,0 0 1,-1 1-1,1-1 1,0 0-1,-1 1 1,1-1-1,-1 1 1,0-2-1,0 2 8,0 0 0,0-1 0,0 1 0,-1 0-1,1-1 1,0 1 0,0 0 0,0 0 0,0 0-1,0 0 1,0 0 0,-1 0 0,1 1 0,0-1 0,0 0-1,0 1 1,0-1 0,0 0 0,0 1 0,0-1-1,0 1 1,0 0 0,0-1 0,0 1 0,-1 1-1,-2 2 15,1 0-1,-1 0 0,1 0 0,0 0 0,1 1 0,-1-1 0,1 1 0,0 0 1,0 0-1,0 0 0,0 0 0,1 0 0,0 0 0,0 0 0,1 1 0,-1-1 1,1 0-1,1 6 0,-1-9-23,0 0 0,0 1 0,0-1 0,0 0 0,1 0 0,-1 0 0,1 0 0,-1 0 1,1 0-1,0 0 0,0 0 0,0 0 0,0 0 0,0 0 0,1 0 0,-1-1 0,0 1 0,1 0 0,0-1 0,-1 1 0,1-1 1,0 0-1,-1 1 0,1-1 0,0 0 0,0 0 0,0 0 0,0 0 0,0-1 0,0 1 0,0-1 0,1 1 0,-1-1 0,0 0 0,0 1 1,0-1-1,0 0 0,1 0 0,-1-1 0,0 1 0,0 0 0,0-1 0,0 1 0,4-3 0,5 0 15,0-2 0,0 1 0,-1-1-1,0-1 1,0 0 0,13-10 0,-6 2 59,-1 0-1,23-25 1,-37 38-36,-1-1 0,1 0 1,-1 0-1,0 0 0,1 0 0,-1 0 1,0 0-1,0-1 0,-1 1 0,2-4 1,-2 6-38,0 0 1,0 0 0,0 0 0,0 0-1,0-1 1,0 1 0,0 0 0,0 0-1,0 0 1,0 0 0,0 0 0,0-1 0,0 1-1,0 0 1,0 0 0,0 0 0,0 0-1,0 0 1,0-1 0,0 1 0,0 0-1,-1 0 1,1 0 0,0 0 0,0 0 0,0 0-1,0 0 1,0-1 0,0 1 0,0 0-1,-1 0 1,1 0 0,0 0 0,0 0-1,0 0 1,0 0 0,0 0 0,-1 0-1,1 0 1,0 0 0,0 0 0,0 0 0,0 0-1,-1 0 1,-13 7 230,8-1-164,0-1 0,0 1 0,1 0 1,0 0-1,0 0 0,-4 7 0,7-9-75,0-1 0,0 1-1,0-1 1,0 1 0,1-1 0,-1 1-1,1 0 1,0 0 0,0 0 0,1 0-1,-1 0 1,1 0 0,0 7 0,0-10-66,0 1 1,1-1 0,-1 0 0,1 0-1,-1 0 1,1 1 0,-1-1 0,1 0-1,0 0 1,-1 0 0,1 0 0,0 0-1,0 0 1,0 0 0,0 0-1,0-1 1,0 1 0,0 0 0,0 0-1,0-1 1,0 1 0,0-1 0,1 1-1,-1-1 1,0 1 0,0-1 0,1 0-1,-1 0 1,0 1 0,0-1-1,1 0 1,-1 0 0,0 0 0,1-1-1,1 1 1,1-1-214,0 1 0,0-1 0,1 0 1,-1-1-1,0 1 0,0-1 0,-1 0 0,1 0 0,6-4 0,4-5-654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6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50 154 18132,'-3'-2'283,"-1"1"0,1-1-1,0 0 1,0-1 0,0 1 0,0-1 0,0 1 0,0-1 0,1 0 0,-1 0-1,1 0 1,0 0 0,0 0 0,0-1 0,0 1 0,1-1 0,-1 1-1,1-1 1,0 1 0,-1-6 0,2 5-120,0 0-1,0 0 1,1 0 0,-1 0-1,1 0 1,0 0-1,0 0 1,0 0 0,0 1-1,1-1 1,-1 0 0,1 1-1,0-1 1,0 1-1,1-1 1,-1 1 0,1 0-1,0 0 1,2-3 0,-4 5-150,0 0 0,-1 0 0,1 1 0,0-1 0,-1 0 0,1 0 0,0 0 0,0 1 0,0-1 0,0 0 0,0 1 0,0-1 0,0 1 0,0-1 0,0 1 0,0-1 0,0 1 0,0 0 0,0 0 0,0-1 0,0 1 1,1 0-1,-1 0 0,0 0 0,0 0 0,0 0 0,0 1 0,0-1 0,0 0 0,0 0 0,2 1 0,-2 0-7,0 1-1,0-1 1,0 1 0,0-1-1,0 1 1,0-1 0,-1 1-1,1-1 1,0 1 0,-1 0-1,1-1 1,-1 1 0,0 0 0,0 0-1,1-1 1,-1 1 0,0 0-1,-1 3 1,-1 21-6,-2 0 0,-1 0 0,-12 40 0,8-35-2,-7 46 0,16-74-2,-1 0 0,1 0 0,0 0 0,0 0-1,0 0 1,1 0 0,-1-1 0,2 6 0,-2-7-2,1 0 0,-1 0 0,1 0 0,-1 0 0,1 0 0,-1 0 1,1 0-1,0 0 0,0-1 0,-1 1 0,1 0 0,0 0 0,0-1 0,0 1 0,0-1 0,-1 1 0,3 0 0,0 0-21,0-1 1,0 1-1,0-1 0,0 0 0,0 0 1,0 0-1,0 0 0,0 0 0,0-1 0,0 0 1,0 1-1,0-1 0,0 0 0,4-2 1,111-51-2432,-81 36 2142,9-3-278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6.6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 23397,'-1'-9'1704,"2"18"-1368,-1 9-184,0 10 761,4 2-521,1 6-304,0 2-224,1 2-464,1-2-225,-2-7-407,-3-6-152,-2-7-649,-2-3 1281,-7-10-320,-3-3-216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7.1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43 291 11723,'-7'-12'912,"0"-1"1,1-1 0,0 1-1,-7-25 1,12 33-562,0-1 1,0 0 0,1 0-1,-1 0 1,1 0-1,1 0 1,-1 0-1,1 0 1,0 0-1,0 1 1,1-1 0,-1 0-1,1 1 1,4-8-1,-3 6-118,1 0-1,0 0 0,0 0 1,0 1-1,1-1 1,0 1-1,0 0 0,1 1 1,0-1-1,-1 1 0,2 0 1,-1 1-1,1-1 1,-1 1-1,1 1 0,0-1 1,1 1-1,-1 0 1,11-2-1,-17 5-218,0-1-1,0 1 1,1 0 0,-1-1 0,0 1-1,1 0 1,-1 0 0,0 0-1,1 0 1,-1 0 0,0 1 0,0-1-1,1 0 1,-1 0 0,0 1-1,1-1 1,-1 1 0,0-1 0,0 1-1,0 0 1,0-1 0,0 1 0,0 0-1,0 0 1,0 0 0,0 0-1,0 0 1,0 0 0,0 0 0,-1 0-1,1 0 1,0 0 0,-1 0-1,1 1 1,-1-1 0,1 0 0,-1 0-1,1 1 1,-1 1 0,1 2 19,-1-1 0,0 1 1,0-1-1,0 1 0,-1-1 0,1 1 1,-1-1-1,0 0 0,0 1 1,-3 5-1,-6 9 165,0-1 1,-17 23-1,15-25-876,1 1 0,-14 29 0,24-45 601,1-1 60,0 0-1,0 1 1,0-1 0,-1 0 0,1 0-1,0 1 1,0-1 0,0 0 0,0 0-1,0 1 1,0-1 0,0 0-1,-1 0 1,1 1 0,0-1 0,0 0-1,0 0 1,0 1 0,0-1 0,0 0-1,0 1 1,0-1 0,0 0 0,0 0-1,1 1 1,-1-1 0,0 0 0,0 0-1,0 1 1,0-1 0,0 0 0,0 0-1,1 1 1,-1-1 0,0 0 0,0 0-1,0 0 1,1 1 0,-1-1 0,0 0-1,0 0 1,0 0 0,1 0 0,-1 1-1,1-1 1,8 2-550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7.6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1 456 16676,'3'0'181,"0"-1"1,0 1-1,-1-1 1,1 0 0,0 0-1,0 0 1,0-1 0,-1 1-1,1-1 1,-1 1-1,1-1 1,-1 0 0,1 0-1,-1 0 1,0 0-1,3-4 1,5-7 316,16-25 0,-21 30-194,5-9 500,12-30 1,-13 27-109,-9 20-680,0 1-1,0-1 1,0 0 0,-1 0 0,1 0 0,0 0 0,0 0 0,0 0 0,0 0-1,0 0 1,0 0 0,0 0 0,-1 0 0,1 0 0,0 0 0,0 1 0,0-1-1,0 0 1,0 0 0,0 0 0,0 0 0,-1 0 0,1 0 0,0 0 0,0 0-1,0 0 1,0 0 0,0-1 0,-1 1 0,1 0 0,0 0 0,0 0 0,0 0-1,0 0 1,0 0 0,0 0 0,0 0 0,0 0 0,-1 0 0,1 0 0,0 0-1,0 0 1,0-1 0,0 1 0,0 0 0,0 0 0,0 0 0,0 0 0,0 0-1,0 0 1,0 0 0,0-1 0,0 1 0,0 0 0,0 0 0,0 0 0,0 0-1,0 0 1,0 0 0,0-1 0,0 1 0,0 0 0,-6 7 119,1 0 1,0 0-1,1 1 1,0-1-1,0 1 1,0 0-1,-2 12 1,1-8-93,-13 26 6,13-28-49,0-1-1,0 2 1,1-1 0,1 0 0,-3 14 0,5-24-1,1 1 1,0-1-1,0 1 1,0-1-1,1 0 1,-1 1-1,0-1 1,0 0-1,0 1 1,0-1-1,0 0 1,0 1-1,0-1 1,1 0-1,-1 1 1,0-1-1,0 0 1,1 1-1,-1-1 1,0 0-1,0 0 1,1 1-1,-1-1 1,0 0-1,1 0 1,-1 1-1,0-1 1,1 0-1,-1 0 1,0 0-1,1 0 1,-1 0-1,0 0 1,1 0-1,-1 1 1,0-1-1,1 0 1,-1 0-1,1 0 1,-1 0-1,0-1 1,1 1-1,-1 0 1,0 0-1,1 0 1,-1 0-1,0 0 1,1 0-1,0-1 1,25-7 0,-21 6-9,20-7-7,23-9-22,0 3 0,76-15 0,-124 30 64,1 0 0,-1 0 0,0 0 1,1 0-1,-1 0 0,0 0 0,1 0 0,-1-1 1,0 1-1,1 0 0,-1 0 0,0 0 0,0-1 1,1 1-1,-1 0 0,0 0 0,0-1 0,1 1 1,-1 0-1,0-1 0,0 1 0,0 0 0,0 0 1,1-1-1,-1 1 0,0 0 0,0-1 1,0 1-1,0-1 0,-2-15 533,-12-24 194,8 25-397,-2-8 88,-10-36 475,19 61-933,1 0 0,-1 0 0,1 0 0,-1 0 0,1-1 0,0 1 0,0-1 0,0 1 0,0-1 0,0 1 0,0-1 0,3 1 0,-3-1-34,0 0 0,-1 0 0,1 0 0,0 0-1,0 0 1,0-1 0,0 1 0,0-1 0,0 0 0,0 0 0,0 1 0,0-1-1,0 0 1,0-1 0,1 1 0,-1 0 0,0-1 0,0 1 0,-1-1-1,5-1 1,-3 0-41,1-1 0,-1 0 0,0 0 0,0 0-1,0 0 1,0 0 0,-1 0 0,1-1 0,-1 0 0,0 1-1,2-6 1,17-48-679,-10 24 339,-8 46 16,-2 11 397,-2 44 47,3 73 108,1-122-1023,0-26-635,0-33 244,-3 1 528</inkml:trace>
  <inkml:trace contextRef="#ctx0" brushRef="#br0" timeOffset="1">409 0 17812,'2'19'1296,"0"1"-1192,4-3-280,1-2 680,3-5-304,5-10-216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8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39 16972,'-16'80'2767,"9"-53"-1335,-4 46 0,10-73-1398,1 1 0,0 0 0,0-1 0,-1 1-1,1 0 1,0 0 0,0-1 0,0 1 0,0 0-1,0-1 1,0 1 0,0 0 0,1 0 0,-1-1-1,0 1 1,0 0 0,0-1 0,1 1 0,-1 0-1,0-1 1,1 1 0,-1 0 0,1 0 0,8-12 266,9-30-235,-11 18 4,0-1 0,-2-1 0,-1 1 0,2-48 0,-7 57 62,1 15-127,-1 0 0,1 0 0,0 0 0,0 0 0,0 0 0,0 0-1,0 0 1,0 0 0,0-1 0,0 1 0,0 0 0,0 0 0,0 0 0,0 0 0,-1 0 0,1 0 0,0 0 0,0 0 0,0 0 0,0 0 0,0 0 0,0 0 0,0 0 0,0 0 0,0 0 0,-1 0 0,1 0 0,0 0-1,0 0 1,0 0 0,0 0 0,0 0 0,0 0 0,0 0 0,0 0 0,0 0 0,-1 0 0,1 0 0,0 0 0,0 1 0,0-1 0,0 0 0,0 0 0,0 0 0,0 0 0,0 0 0,0 0 0,0 0 0,0 0 0,0 0-1,0 0 1,0 0 0,0 1 0,0-1 0,-1 0 0,1 0 0,0 0 0,-8 26 279,4-6-198,2 2 0,0-1 0,1 0 0,1 0-1,5 37 1,-5-56-129,1 0 0,-1 0-1,1 0 1,-1 0-1,1 0 1,0 0-1,0 0 1,-1 0 0,1 0-1,3 3 1,-4-5 33,1 0-1,-1 1 1,0-1 0,1 0 0,-1 1-1,0-1 1,1 0 0,-1 0 0,1 0 0,-1 1-1,1-1 1,-1 0 0,1 0 0,-1 0-1,1 0 1,-1 0 0,0 0 0,1 0 0,-1 0-1,1 0 1,-1 0 0,1 0 0,-1 0 0,1 0-1,-1 0 1,1 0 0,-1-1 0,1 1-1,2-2 27,0 0 0,0-1 0,-1 1 0,1-1 0,-1 0-1,1 1 1,-1-1 0,0 0 0,0 0 0,2-5 0,14-27-163,5-9-38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8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37 144 19148,'-8'16'641,"1"1"-1,1 0 1,-5 19-1,10-29-588,-1 1 1,1-1-1,1 0 1,0 0-1,0 0 0,0 1 1,1-1-1,0 0 0,0 0 1,5 12-1,-6-18-50,0 0 0,0 1 0,1-1-1,-1 0 1,0 0 0,1 0 0,0 0 0,-1 0 0,1 0-1,-1 0 1,1 0 0,0 0 0,0 0 0,0 0-1,-1 0 1,1 0 0,0-1 0,0 1 0,0 0 0,0-1-1,0 1 1,1-1 0,-1 1 0,0-1 0,2 1 0,-1-1 3,0 0 0,0 0 0,-1-1 0,1 1 1,0-1-1,-1 1 0,1-1 0,-1 0 1,1 0-1,0 0 0,-1 0 0,0 0 1,1 0-1,-1 0 0,2-2 0,5-6 26,0 1 1,-1-1-1,-1-1 0,8-12 0,3-8 131,-2 1 0,-1-2 0,-2 0 0,-1-1 0,-1 0 1,5-35-1,-15 49 248,0 18-397,0-1 1,0 1 0,0 0-1,0 0 1,0 0 0,-1 0-1,1 0 1,0 0 0,0-1-1,0 1 1,0 0 0,0 0-1,-1 0 1,1 0 0,0 0-1,0 0 1,0 0 0,0 0-1,-1 0 1,1 0 0,0 0-1,0 0 1,0 0 0,0 0-1,-1 0 1,1 0 0,0 0-1,0 0 1,0 0 0,0 0 0,-1 0-1,1 0 1,0 0 0,0 0-1,0 0 1,0 0 0,-1 0-1,1 1 1,0-1 0,0 0-1,0 0 1,0 0 0,0 0-1,-1 1 1,-1 1 93,-1 1-1,1 0 1,-1 0 0,1 0 0,0 1-1,-2 4 1,-9 21 118,1 0-1,2 0 1,1 1-1,1 0 1,2 1-1,1 0 1,-2 38-1,7-64-192,0 0 0,0 0 0,0 0-1,1 0 1,0 0 0,1 7-1,-1-11-26,-1-1-1,0 1 0,0-1 1,0 0-1,1 1 0,-1-1 1,0 1-1,0-1 0,1 0 1,-1 1-1,0-1 0,1 1 1,-1-1-1,0 0 0,1 0 1,-1 1-1,1-1 0,-1 0 1,0 0-1,1 1 0,-1-1 1,1 0-1,-1 0 0,1 0 1,-1 0-1,1 1 1,1-2-4,-1 1 0,0 0 0,0-1 0,1 1 0,-1-1 0,0 0 0,0 1 0,0-1 0,0 0 0,0 1 0,0-1 0,0 0 0,0 0 0,0 0 0,1-1 1,12-15-59,-2 0 0,16-26 0,-19 28-16,0 1 0,0 0 0,1 0 0,1 1 0,15-14 0,-25 26 63,0 0-1,0 1 0,0-1 0,0 0 0,0 0 0,0 1 0,0-1 0,1 0 0,-1 1 0,0-1 1,0 1-1,0 0 0,1-1 0,-1 1 0,0 0 0,1 0 0,-1 0 0,0 0 0,2 0 0,-2 0 6,0 0-1,0 1 0,0-1 0,0 1 0,0 0 0,0-1 1,0 1-1,0 0 0,0-1 0,-1 1 0,1 0 0,0 0 0,-1 0 1,1 0-1,0 0 0,-1 0 0,1-1 0,0 3 0,2 5 1,-1 1 1,1-1-1,-1 1 0,1 14 0,-1-7 22,-1-12-3,0 0 0,0 0 0,0 0 0,0 0 0,1 0 0,2 6 0,-3-9-10,-1 0 0,1-1 1,-1 1-1,1 0 0,0-1 0,-1 1 1,1-1-1,0 1 0,-1-1 1,1 1-1,0-1 0,0 0 0,-1 1 1,1-1-1,0 0 0,0 0 1,0 1-1,0-1 0,-1 0 0,1 0 1,0 0-1,0 0 0,0 0 0,0 0 1,0 0-1,-1 0 0,1 0 1,0-1-1,0 1 0,0 0 0,-1-1 1,1 1-1,0 0 0,0-1 1,-1 1-1,1-1 0,1 0 0,6-5-77,0 0 0,0 0-1,0-1 1,-1 0 0,0 0-1,6-8 1,33-50-1303,-44 62 1340,7-14-283,-8 6-116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9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8 493 16035,'-2'3'342,"-4"4"1262,8-11-212,5-10-613,91-211 2788,-37 88-3069,-48 107-395,26-53 226,-39 82-322,0 1 0,0-1 0,1 1 0,-1-1 0,0 1 0,0-1 0,1 1 0,-1-1 0,0 1 0,1-1-1,-1 1 1,0 0 0,1-1 0,-1 1 0,1 0 0,-1-1 0,0 1 0,1 0 0,-1-1 0,1 1 0,-1 0 0,2-1 0,0 12 128,-5 29 48,2-34-158,-5 49 75,-23 274 83,29-327-186,0 5-50,-1 0 0,1 0 0,1 0 0,-1 1 1,3 8-1,-3-16 39,0 0 0,0 0 0,0 1 0,0-1 0,0 0 0,0 0 0,0 0 0,1 0 0,-1 0 0,0 1 0,0-1 0,0 0 0,0 0 0,0 0 0,0 0 0,0 0 0,0 0 0,0 0 0,1 1 0,-1-1 0,0 0 0,0 0 0,0 0 0,0 0 0,0 0 0,1 0 0,-1 0 0,0 0 0,0 0 0,0 0 0,0 0 0,0 0 0,1 0 0,-1 0 0,0 0 0,0 0 0,0 0 0,0 0 0,0 0 0,1 0 0,-1 0 0,0 0 0,0 0 0,0 0 0,0 0 0,0 0 0,1 0 0,-1-1 0,0 1 0,0 0 0,0 0 0,0 0 0,0 0 0,0 0 0,0 0 0,0 0 0,1-1 0,-1 1 0,0 0 0,0 0 0,0 0 0,0 0 0,0 0 0,0-1 0,5-9-542,-1-4 319,-2 0-1,2-21 1,-1-6-223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0.2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44 16516,'5'-7'613,"-3"3"-377,0 1 0,0-1 0,0 1-1,0 0 1,1 0 0,0 0 0,-1 1 0,1-1-1,0 0 1,6-3 0,-9 7-108,1 0 0,-1 0 0,1 0 1,-1-1-1,1 1 0,-1 0 0,0 0 0,0 0 0,1 0 0,-1 0 1,0 0-1,0 0 0,0 0 0,0 0 0,0 0 0,0 0 1,0 0-1,-1 0 0,1 1 0,-6 29 673,-1 0 0,-1 0 0,-19 45 0,1-3-237,18-49-413,-17 62 252,24-79-379,0 0 1,0 1-1,0-1 1,1 1-1,-1-1 1,2 0-1,-1 1 1,1-1-1,3 11 0,-4-17-25,1 1 0,-1-1 0,1 0 0,0 1-1,-1-1 1,1 1 0,0-1 0,0 0-1,0 0 1,0 1 0,0-1 0,0 0 0,0 0-1,0 0 1,1 0 0,-1 0 0,0-1-1,1 1 1,-1 0 0,0 0 0,1-1-1,-1 1 1,1-1 0,-1 1 0,1-1 0,-1 0-1,1 0 1,-1 0 0,1 0 0,-1 0-1,1 0 1,0 0 0,-1 0 0,1 0 0,-1-1-1,1 1 1,-1 0 0,1-1 0,-1 0-1,0 1 1,3-2 0,3-2-182,1 0-1,-1 0 0,0 0 1,0-1-1,0 0 1,8-8-1,-11 9-51,0 0 1,0-1-1,0 1 1,0-1-1,-1 0 0,1 0 1,-1 0-1,-1 0 0,1 0 1,-1-1-1,0 1 1,0-1-1,0 0 0,1-11 1,-3 2-686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0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 17092,'1'6'1568,"3"-1"-920,4 1-224,7-2 768,7-2-247,7-2-217,2-4-72,5-5-216,-5-3-264,2-2-768,-1 0 896,-8 1-376,-2 4-40,-8 8-88</inkml:trace>
  <inkml:trace contextRef="#ctx0" brushRef="#br0" timeOffset="1">5 256 16748,'10'6'1656,"4"-8"-832,1-5-240,11-4 745,4-5-209,4-3-152,3-2-120,1-1-304,-3 1-336,-6 4-912,-2 1 504,-9 9 48,-6 1-88,-4 6-160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52.3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15 17996,'8'-4'1992,"-3"-2"-1232,-2 2-335,3 5 1471,-2 5-864,3 11-456,2 6-176,2 7-248,1 3-64,-1 3-136,2 0-184,2-1-440,-1-2-240,0-4-464,-2-6-881,-2-6 1633,-3-1-432,-3-3-216</inkml:trace>
  <inkml:trace contextRef="#ctx0" brushRef="#br0" timeOffset="1">16 446 15955,'-10'6'2009,"4"0"-1289,14-6-184,4-2 1361,17-5-753,4-3-176,9-4-320,1-1-160,1-3-96,-1-1-88,-8 2-416,-7 0-312,-11 2-528,-4 4-232,-11 1 840,-8-2-200,-5 4-297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1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10 17404,'11'-10'2534,"-15"23"-331,-1 2-1730,-70 265 1990,58-202-2243,-11 130-1,26-183-163,1 0-1,2-1 0,6 44 1,-6-60-129,0 0 0,1 0 0,0-1 0,1 1 0,0-1 0,0 0 0,0 0 0,1 0 0,0 0 0,1 0-1,-1-1 1,1 0 0,0 0 0,1 0 0,10 9 0,-12-13 43,1 0-1,-1 1 1,0-1 0,1-1-1,-1 1 1,1-1-1,0 1 1,-1-1-1,1-1 1,0 1 0,0-1-1,-1 0 1,1 0-1,0 0 1,6-1-1,35-11-278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2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6 437 15763,'0'1'118,"-1"0"0,1-1-1,-1 1 1,1-1 0,-1 1 0,1 0-1,0 0 1,-1-1 0,1 1-1,0 0 1,-1 0 0,1-1 0,0 1-1,0 0 1,0 0 0,0 0-1,0-1 1,0 1 0,0 0 0,0 0-1,0 0 1,0-1 0,0 1-1,0 0 1,1 0 0,-1 0 0,0-1-1,0 1 1,1 0 0,-1-1-1,1 1 1,-1 0 0,1-1-1,0 2 1,0-1-26,0-1-1,0 0 0,0 0 1,0 0-1,0 1 1,0-1-1,0 0 0,0 0 1,0 0-1,0-1 1,0 1-1,0 0 0,0 0 1,0 0-1,0-1 1,0 1-1,0-1 1,0 1-1,0-1 0,0 1 1,0-1-1,0 1 1,-1-1-1,1 0 0,0 1 1,0-1-1,-1 0 1,1 0-1,0 1 0,0-2 1,17-21 318,-1-1 1,-1 0-1,-1-1 0,24-53 1,28-116-145,-64 186-261,1-4 18,-1 0 1,0 1-1,-1-1 0,1-19 0,-14 72 73,-2 37-675,2 1 0,1 98 1,10-169 267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2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227 0 20132,'-2'23'1961,"-2"0"-1505,-3 10-176,-2 4 928,4 5-824,-1 1-48,3-2-56,2 0-80,1-4-128,0-1-72,0-9-280,0-3-240,0-5-632,-5-5 832,-6-10 72,-1-5-184,-8-8-216</inkml:trace>
  <inkml:trace contextRef="#ctx0" brushRef="#br0" timeOffset="1">0 255 17468,'12'-8'1848,"5"3"-1000,0 1-344,9 0 1257,3-2-625,5-1-440,2 1-200,1 0-584,-1-1-472,-6 0-1920,-3 1 2184,-4 4-345,-3 2-271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3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59 264 17820,'1'2'181,"0"0"0,-1 0 0,1 0 0,-1 0 0,1 0 0,-1-1-1,1 1 1,-1 0 0,0 0 0,0 0 0,0 0 0,0 0 0,-1 0 0,1 0 0,0 0 0,-1 0 0,1 0 0,-1 0 0,0 0 0,0 0 0,-1 2 0,-3 10 872,-6 27-260,2 1-1,1 0 1,-2 72-1,9-110-763,2 1-1,-1-1 1,0 0-1,1 1 1,0-1-1,0 0 1,0 1-1,1-1 1,1 5-1,-2-8-46,0 0-1,0 0 1,-1 0-1,1 0 1,0 0-1,0 0 1,0 0-1,0 0 1,0 0-1,0-1 1,0 1-1,0 0 1,0-1-1,1 1 1,-1-1-1,0 1 1,0-1-1,1 1 1,-1-1-1,0 0 1,0 0-1,1 0 1,-1 0-1,0 0 1,1 0-1,-1 0 1,0 0-1,0 0 1,1 0-1,-1-1 1,0 1-1,0-1 1,1 1-1,1-2 0,1 0-71,0 0-1,-1 0 0,1-1 1,-1 1-1,1-1 0,-1 0 1,0 0-1,0 0 0,0-1 1,0 1-1,-1-1 0,0 1 1,1-1-1,2-7 0,4-20-325</inkml:trace>
  <inkml:trace contextRef="#ctx0" brushRef="#br0" timeOffset="1">23 8 22061,'-8'-7'1976,"2"7"-1376,0 0-304,3 2 1105,3 1-689,2 2-696,2-2-504,0-2 136,1-1 216,-1 3-168,-3-2-81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3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1 341 19484,'0'6'1010,"-1"6"482,3-10-575,1-6 290,45-72 1521,28-44-2163,10-31-554,-80 142-114,-3 10 31,-5 22-4,-11 38 12,-1 7-38,8-37-973,-10 32 0,16-63 1050,0 1 1,0-1 0,0 1 0,0-1 0,-1 1-1,1-1 1,0 1 0,0-1 0,0 1 0,-1-1-1,1 1 1,0-1 0,-1 0 0,1 1 0,0-1 0,-1 1-1,1-1 1,0 0 0,-1 1 0,1-1 0,-1 0-1,1 0 1,-1 1 0,1-1 0,0 0 0,-1 0-1,1 0 1,-1 0 0,1 1 0,-1-1 0,1 0-1,-1 0 1,1 0 0,-2 0 0,-6-7-555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4.2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 19996,'6'4'389,"0"1"0,0 1-1,-1-1 1,0 1 0,0 0-1,0 0 1,5 10 0,-3-7 35,8 15-148,-1 1 0,-2 0 0,0 0 0,-1 1 0,-2 1 0,-1 0 0,-1 0 0,-1 0 0,-1 1 0,-2 0 0,0 0 0,-3 38 0,-2-25-402,-2 0 1,-1-1-1,-2 0 1,-3 0-1,0 0 1,-3-2-1,-32 71 1,34-87 36,-1-1 0,-1-1 1,-1 0-1,-20 23 1,-11 3-186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08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1245 0 14971,'-8'5'383,"0"1"-1,1-1 1,-1 2-1,1-1 1,0 1-1,1 0 1,0 0-1,0 0 1,-7 12-1,-1 0 271,-191 214 2146,-20-15-1566,-45 47-358,-62 90-443,312-332-716,1 0-1,2 0 1,0 2 0,2 0 0,-14 28-1,29-53 268,0 0 0,-1 0 0,1 0 0,0 0 0,0 0 0,-1 0 0,1-1 0,0 1 0,0 0 0,-1 0 0,1 0 0,0-1 0,0 1 0,-1 0 0,1 0 0,0 0 0,0-1 0,0 1 0,0 0 0,-1 0 0,1-1 0,0 1 0,0 0 0,0-1 0,0 1 0,0 0 0,0 0 0,0-1 0,0 1 0,0-1 0,-1-16-359,5-5-118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09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473 0 12251,'-3'3'340,"0"1"0,0-1 0,1 1 0,-1-1 0,0 1 1,1 0-1,0 0 0,0 0 0,0 0 0,1 0 1,-1 0-1,0 6 0,-33 98 8,-5-1 0,-4-2-1,-5-2 1,-67 105 0,68-132-276,-44 76 96,89-146-157,0 0 0,0 1 0,1-1 0,-1 1 0,-1 12 0,4-18-11,-1 0 1,1 0 0,0 0-1,0 0 1,0 0 0,0 0-1,0 1 1,0-1 0,0 0-1,1 0 1,-1 0-1,0 0 1,1 0 0,-1 0-1,0 0 1,1 0 0,-1 0-1,1 0 1,0-1 0,-1 1-1,1 0 1,0 0 0,-1 0-1,1-1 1,0 1-1,0 0 1,0-1 0,-1 1-1,1 0 1,0-1 0,0 1-1,0-1 1,0 0 0,0 1-1,0-1 1,0 0 0,0 0-1,0 1 1,1-1-1,-1 0 1,0 0 0,0 0-1,0 0 1,1-1 0,6 1-3,-1-1 0,1 0 0,-1-1 0,0 0 0,1 0 0,-1 0 0,0-1 0,0 0 0,7-5 0,63-43-3,-53 33 3,61-40-24,118-109 0,-170 134 26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2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 81 14267,'2'-5'479,"12"-31"1410,-14 34-1682,1 0 1,-1 0 0,1 0 0,-1-1 0,1 1 0,-1 0-1,0 0 1,0-1 0,0 1 0,-1 0 0,1-1 0,0 1-1,-2-3 1,2 4-136,-1 1-1,1 0 0,0-1 1,-1 1-1,1 0 1,0-1-1,-1 1 0,1 0 1,-1-1-1,1 1 1,0 0-1,-1 0 0,1-1 1,-1 1-1,1 0 1,-1 0-1,1 0 0,-1 0 1,1 0-1,-1 0 0,1 0 1,-1 0-1,1 0 1,-1 0-1,1 0 0,-1 0 1,1 0-1,-1 0 1,1 0-1,-1 0 0,1 0 1,-1 1-1,1-1 1,-1 0-1,1 0 0,0 1 1,-1-1-1,-18 13 1109,1 4-919,0 0 0,2 1 0,0 1 0,1 0 0,1 1 0,1 1 0,1 0 0,-18 40 0,12-14-200,1 1 1,3 0 0,-11 65-1,17-63 8,-3 67 0,10-95-94,1 1-1,2 0 0,0-1 1,1 0-1,9 32 0,-9-45-193,1 1 0,0-1 0,0-1 0,1 1-1,0-1 1,0 1 0,1-1 0,11 11 0,-8-10-204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3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3 476 18060,'0'0'102,"-1"1"1,1-1-1,0 1 0,0-1 1,-1 1-1,1-1 1,0 1-1,0-1 0,0 1 1,0-1-1,-1 1 1,1-1-1,0 1 0,0-1 1,0 1-1,0 0 1,0-1-1,1 1 0,-1-1 1,0 1-1,0-1 1,0 1-1,1 0 0,8-9 1081,18-27-527,-22 29-481,21-31 10,-2-2 0,-2-1-1,24-55 1,-18 23 186,21-83 0,-47 153-91,-1 8-92,0 17-14,-1 31-103,-17 155 299,3-72-2791,14-137 2389,0 1 0,0-1 0,0 1 0,0-1-1,0 0 1,0 1 0,0-1 0,0 1 0,0-1 0,0 0-1,0 1 1,0-1 0,0 1 0,0-1 0,0 0 0,0 1 0,0-1-1,1 1 1,-1-1 0,0 0 0,0 1 0,1-1 0,-1 0-1,0 1 1,0-1 0,1 0 0,4 1-553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52.7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3 240 19588,'-3'0'1801,"9"-12"-1169,7-2-208,18-5 832,7-1-280,10-1-368,7-4-160,2 1-263,-1 0-289,-6 1 1000,-4 0-832,-13 5 8,-6 1 24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3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1 20180,'4'17'1689,"-5"12"-1177,-2 2-208,-3 11 408,0 1-144,2 4-40,-2 0-96,2-7-248,-2-2-56,4-11-120,0-3-40,2-8-192,0-6-152,0-9-512,-4 4 96,-3-10 528,-1 0-208,-7-5-120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4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63 18940,'7'1'1688,"0"0"-1023,3 1-265,6 1 816,4 0-336,6-3-336,-2 1-80,8-5-248,1-2-224,0-3-792,-3-2 1248,-3-2-504,-1-3-80,-5 2-64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4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22 293 18436,'0'0'89,"1"1"1,-1-1-1,0 0 1,0 0 0,1 1-1,-1-1 1,0 0-1,0 0 1,1 1-1,-1-1 1,0 0-1,0 1 1,0-1-1,0 0 1,0 1-1,1-1 1,-1 0-1,0 1 1,0-1-1,0 0 1,0 1-1,0-1 1,0 0-1,0 1 1,0-1-1,0 0 1,0 1-1,0-1 1,-1 0-1,1 1 1,0 0-1,-4 17 304,3-12 164,-17 105 1206,17-97-1691,0-1 0,1 1 0,1-1 0,0 1 0,0-1 0,6 19 0,-7-31-73,0 1 1,1 0-1,-1-1 0,1 1 0,0 0 0,-1-1 0,1 1 1,0-1-1,0 1 0,0-1 0,0 0 0,0 1 0,0-1 1,1 0-1,-1 0 0,0 0 0,1 0 0,-1 0 0,3 2 1,-2-3-26,-1 0 1,1 1-1,-1-1 1,1 0 0,-1 0-1,1 0 1,-1 0-1,1 0 1,0 0 0,-1-1-1,1 1 1,-1-1-1,1 1 1,-1-1 0,0 1-1,1-1 1,1-1-1,2-1-20,0 0-1,0-1 1,0 0-1,-1 0 1,0 0-1,0 0 1,0-1-1,0 0 1,5-8-1,4-18-170,-5-4-35</inkml:trace>
  <inkml:trace contextRef="#ctx0" brushRef="#br0" timeOffset="1">32 17 22493,'-3'0'1912,"-2"1"-1416,-3-1 1321,13 0-2265,-1 0 1328,-4-4-872,0-3-64,-1 1-40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5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1 403 17004,'0'0'93,"0"1"1,0-1-1,0 0 1,0 1-1,0-1 1,0 0-1,0 0 1,0 1-1,0-1 1,0 0 0,0 1-1,0-1 1,0 0-1,0 0 1,0 1-1,0-1 1,1 0-1,-1 0 1,0 0-1,0 1 1,0-1-1,0 0 1,1 0 0,-1 1-1,0-1 1,0 0-1,1 0 1,-1 0-1,0 0 1,0 0-1,1 1 1,-1-1-1,0 0 1,0 0-1,1 0 1,-1 0-1,0 0 1,0 0 0,1 0-1,-1 0 1,0 0-1,1 0 1,-1 0-1,13-11 1845,12-27-589,-23 36-1154,30-58 652,38-101-1,-12 26-680,-54 132-149,-3 12-1,-4 19 6,-34 160 36,0-13-235,38-171-1535,3-17 1287,4-23 222,1-16-256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5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70 160 13539,'11'16'4919,"4"5"-413,-14-20-4417,0-1-1,0 1 1,-1-1 0,1 1 0,0-1-1,0 0 1,0 1 0,-1-1-1,1 0 1,0 1 0,0-1 0,0 0-1,0 0 1,0 0 0,0 0 0,0 0-1,-1 0 1,1 0 0,0 0-1,0 0 1,0-1 0,0 1 0,0 0-1,0 0 1,1-1 0,3-2 29,0 0 1,0 0-1,-1-1 1,1 1-1,-1-1 1,1 0-1,-1 0 1,0-1-1,5-7 1,27-47 92,-32 50-175,0 0-1,0 0 1,3-12 0,-6 19-31,-1 1 0,1-1-1,-1 1 1,1-1 0,-1 1 0,0-1 0,0 0 0,0 1 0,0-1 0,0 0 0,0 1 0,0-1 0,0 0 0,-1 1 0,1-1 0,0 1 0,-1-1 0,0 0 0,1 1 0,-1-1 0,0 1 0,0 0 0,0-1 0,0 1 0,0 0-1,0-1 1,-1 0 0,0 1 0,1 1-1,-1-1 0,1 1 1,-1-1-1,1 1 0,-1 0 1,1 0-1,-1 0 1,0 0-1,1 0 0,-1 0 1,1 0-1,-1 0 0,1 1 1,-1-1-1,1 1 0,-1-1 1,1 1-1,-1-1 0,-1 2 1,-28 18 50,18-8-23,-1 0-1,2 1 0,0 0 1,0 1-1,1 0 1,1 1-1,0 1 1,1-1-1,1 1 0,0 1 1,1 0-1,1 0 1,1 0-1,0 1 0,-3 27 1,8-43-46,0 0-1,-1 0 1,1 0 0,0 0 0,0 1-1,1-1 1,-1 0 0,0 0 0,1 0-1,-1 0 1,1 0 0,0 0 0,-1 0-1,1 0 1,0 0 0,0 0 0,0-1-1,1 1 1,-1 0 0,0-1 0,1 1-1,-1 0 1,1-1 0,-1 0 0,1 1 0,0-1-1,0 0 1,-1 0 0,1 0 0,0 0-1,0 0 1,0-1 0,0 1 0,0 0-1,0-1 1,0 0 0,1 1 0,-1-1-1,0 0 1,0 0 0,0 0 0,0 0-1,4-1 1,4-1-186,-1-1 0,1 0 0,0-1 0,-1 0 0,0 0 0,17-11 0,-16 9 64,23-14-294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6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152 1 15403,'4'0'182,"-1"0"0,1 0 0,-1 1-1,1-1 1,-1 1 0,1 0 0,-1 0-1,0 0 1,0 0 0,1 1-1,-1-1 1,0 1 0,0 0 0,0 0-1,-1 0 1,1 0 0,0 0 0,-1 1-1,3 3 1,4 4 244,0 1-1,-1 0 1,10 18-1,-7-7-114,0 1-1,-2 0 0,-1 0 0,-1 1 0,-1 0 0,-1 0 0,-1 0 0,-1 1 0,-1-1 0,-2 1 0,-3 43 1,-6 8 82,-4-1 0,-32 109 0,7-57-1205,-84 193 0,109-292 643,-20 31-1,17-36-42,-19 21-1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1.8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20 20356,'0'0'41,"-3"-2"462,1-1-1,-1 1 1,1-1 0,-1 1-1,0 0 1,-5-3 0,8 5-452,-1 0 0,1 0 0,-1 0 0,1 0 0,0 0 0,-1-1 0,1 1 0,-1 0 0,1 0 0,-1 0 0,1 0 0,0 0 0,-1 1 0,1-1 0,-1 0 0,1 0 0,0 0 0,-1 0 0,1 0 0,-1 1 0,1-1 0,0 0-1,-1 1 1,0-1 34,0 1-1,1 0 0,-1 0 0,0 0 0,1 0 0,-1 0 1,1 0-1,-1 1 0,1-1 0,0 0 0,-1 0 0,1 2 1,-2 8-5,1-1-1,0 1 1,1-1 0,0 1 0,0-1 0,1 1 0,1-1 0,0 1 0,0-1 0,1 0 0,1 0 0,-1 0 0,1 0 0,1-1 0,0 1 0,8 10 0,-13-19-96,1 0 1,0 0 0,-1 0-1,1-1 1,0 1 0,0 0-1,-1 0 1,1-1 0,0 1-1,0 0 1,0-1 0,0 1 0,0-1-1,0 1 1,0-1 0,0 1-1,0-1 1,0 0 0,0 1-1,0-1 1,0 0 0,1 0-1,-1 0 1,0 0 0,0 0-1,0 0 1,0 0 0,0 0 0,0-1-1,0 1 1,0 0 0,0-1-1,1 1 1,-1-1 0,0 1-1,-1-1 1,1 1 0,0-1-1,0 0 1,1 0 0,0-2-64,1 1 0,-2-1 0,1 1 1,0-1-1,0 0 0,-1 0 0,1 0 0,-1 0 0,0 0 1,0 0-1,0 0 0,0-5 0,1-24-210,-1-10-101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2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20 22469,'-2'-4'2120,"5"2"-1616,3 1-272,4 1 993,1-3-945,1 2-416,1-4 488,-2 1-352,5 4-64,-2 3-104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2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1 810 18100,'0'1'106,"1"-1"-1,0 1 1,-1 0-1,1-1 1,0 1 0,-1-1-1,1 1 1,0-1 0,0 1-1,-1-1 1,1 0 0,0 1-1,0-1 1,0 0 0,0 0-1,0 1 1,-1-1 0,1 0-1,0 0 1,0 0 0,0 0-1,0 0 1,0 0 0,0 0-1,-1-1 1,1 1 0,0 0-1,0 0 1,0-1 0,0 1-1,0 0 1,-1-1-1,1 1 1,0-1 0,0 1-1,-1-1 1,1 1 0,0-1-1,-1 0 1,1 1 0,-1-1-1,1 0 1,0-1 0,3-4 205,0 0-1,0 0 1,-1-1 0,4-9 0,-3 8-45,46-130 1287,-28 69-1129,-17 61-276,-1 11-61,0 12 12,10 205-1516,-16-211 1655,-5-19-490,-1-9-24</inkml:trace>
  <inkml:trace contextRef="#ctx0" brushRef="#br0" timeOffset="1">229 128 19548,'1'0'307,"1"0"1,-1 0-1,1 1 0,-1-1 0,1 1 1,-1-1-1,0 1 0,1 0 0,-1-1 0,0 1 1,2 1-1,15 6 1039,-14-8-1278,1 0 0,-1 0 0,1-1-1,-1 0 1,1 0 0,-1 0 0,0 0 0,0 0-1,0-1 1,0 0 0,0 0 0,0 0 0,0-1-1,0 1 1,-1-1 0,1 0 0,-1 1 0,5-7-1,-4 5-33,-1 0 0,0 0-1,1 0 1,-2 0 0,1-1-1,0 1 1,-1-1 0,0 0-1,0 1 1,0-1 0,-1 0 0,0 0-1,1-1 1,-2 1 0,1-8-1,0 13-20,-1-1 0,0 0-1,0 0 1,0 0-1,0 0 1,0 1 0,0-1-1,0 0 1,0 0 0,0 0-1,-1 0 1,1 1-1,0-1 1,0 0 0,-1 0-1,1 0 1,-1 1 0,1-1-1,0 0 1,-1 1-1,1-1 1,-1 0 0,0 1-1,1-1 1,-1 0-1,1 1 1,-1-1 0,0 1-1,0 0 1,1-1 0,-1 1-1,0-1 1,0 1-1,1 0 1,-1 0 0,0-1-1,0 1 1,0 0 0,0 0-1,1 0 1,-1 0-1,0 0 1,0 0 0,0 0-1,0 0 1,0 0 0,1 1-1,-1-1 1,0 0-1,0 0 1,0 1 0,0 0-1,-3 0 34,0 1 1,0 1-1,0-1 0,1 0 0,-1 1 0,1 0 1,0 0-1,-1 0 0,-3 5 0,-2 7-6,-1 0 0,2 0 1,0 1-1,1 0 0,1 1 0,0-1 0,2 1 0,-1 0 0,2 1 0,0-1 0,2 0 1,-1 33-1,3-46-75,-1 0 1,0 1-1,1-1 1,0 0 0,0 0-1,0 0 1,1 0 0,-1 0-1,1 0 1,0 0-1,0 0 1,3 3 0,-4-5-13,0-1 0,1 0 1,-1 0-1,1 0 0,-1 1 1,1-1-1,-1-1 0,1 1 1,0 0-1,0 0 0,-1-1 1,1 1-1,0 0 0,0-1 1,0 0-1,-1 0 0,1 1 1,0-1-1,0 0 0,0 0 1,0-1-1,0 1 0,-1 0 1,1-1-1,0 1 0,0-1 1,0 1-1,-1-1 0,4-1 1,20-11-253,2-4-99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3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24549,'6'0'1977,"-3"2"-1553,0-2-208,1 0 584,0 1-688,2-2-1176,-2-2 1064,-2 3-312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53.2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9 23085,'-15'5'1944,"10"-4"-1432,-1-1-231,6 2 639,3-1-208,4 1-504,2-2-456,1-2 888,4-4-648,2 1-32,1-1-40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3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 19372,'4'19'2113,"-1"-8"-1281,-3-6-336,0-4 896,2-2-432,-1-8-1080,-1-2 504,-3-9-344,-4-3-208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4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59 322 17212,'0'0'78,"0"0"0,0 1 1,0-1-1,0 0 1,-1 0-1,1 0 0,0 0 1,0 0-1,0 1 0,0-1 1,0 0-1,0 0 0,0 0 1,0 0-1,0 0 1,0 1-1,0-1 0,0 0 1,0 0-1,0 0 0,0 0 1,0 1-1,0-1 1,0 0-1,0 0 0,0 0 1,1 0-1,-1 0 0,0 1 1,0-1-1,0 0 1,0 0-1,0 0 0,0 0 1,0 0-1,0 0 0,1 0 1,-1 1-1,0-1 1,0 0-1,0 0 0,0 0 1,0 0-1,1 0 0,-1 0 1,0 0-1,0 0 0,0 0 1,0 0-1,0 0 1,1 0-1,-1 0 0,0 0 1,0 0-1,0 0 0,0 0 1,1 0-1,-1 0 1,0 0-1,0 0 0,0 0 1,0 0-1,0 0 0,1 0 1,-1 0-1,0-1 1,0 1-1,0 0 0,12-5 2474,-9 2-2415,0-1 1,-1 1-1,0-1 0,0 1 1,0-1-1,0 0 1,0 1-1,-1-1 0,1 0 1,-1 0-1,0 0 1,-1 0-1,1-5 0,0 6-116,-1 0-1,1-1 0,-1 1 0,0 0 0,0 0 1,-1 0-1,1-1 0,-1 1 0,1 0 0,-1 0 1,0 0-1,0 0 0,0 0 0,-1 0 0,1 0 1,-1 0-1,-2-3 0,3 5-19,1 0 1,-1 1-1,0-1 1,0 0-1,1 1 1,-1-1-1,0 1 0,0-1 1,0 1-1,0-1 1,1 1-1,-1 0 1,0-1-1,0 1 1,0 0-1,0 0 0,0 0 1,0 0-1,0-1 1,0 2-1,0-1 1,0 0-1,0 0 1,0 0-1,0 0 0,-1 1 1,0 0 3,-1 0-1,1 0 1,0 1 0,1-1 0,-1 1-1,0-1 1,0 1 0,1 0-1,-1 0 1,-2 3 0,-1 2 8,0 1 0,1 1 0,0-1 0,-5 15 0,6-13-10,0 0 0,1 1 1,1 0-1,-2 13 0,3-22-2,0 0-1,0 0 1,0 0 0,1 0 0,-1 0 0,0 0-1,1 0 1,0 0 0,-1 0 0,1 0 0,0-1-1,0 1 1,1 3 0,-1-5-1,0 1 0,0 0 0,0 0 1,0-1-1,0 1 0,0-1 0,0 1 0,0-1 1,0 1-1,1-1 0,-1 0 0,0 1 0,0-1 1,0 0-1,0 0 0,0 0 0,1 0 0,-1 0 1,0 0-1,0 0 0,0 0 0,0-1 0,1 1 1,-1 0-1,1-1 0,8-3-1,-1-1 0,1 0 0,-2 0 0,1 0 0,0-1 0,12-13 0,9-3-28,-28 19 28,7-3-8,0 0 1,0 0-1,1 0 1,0 1-1,12-4 1,-20 8 5,0 0 0,0 1-1,1-1 1,-1 1 0,0-1 0,0 1 0,1 0 0,-1 0 0,0 0 0,1 0-1,-1 1 1,0-1 0,0 1 0,1-1 0,-1 1 0,0 0 0,0 0 0,0 0-1,0 0 1,0 0 0,0 0 0,0 0 0,0 1 0,0-1 0,-1 1 0,1-1-1,0 1 1,-1 0 0,0 0 0,1 0 0,0 2 0,3 4 17,-2 0 0,1 1 1,-1-1-1,0 1 0,-1 0 0,0 0 1,-1 0-1,1 0 0,-1 9 1,15-136 1065,-14 99-1042,6-37-6,-7 51-32,0 0-1,1 0 0,-1 1 1,1-1-1,0 1 1,0-1-1,0 1 1,6-8-1,-6 11-3,0-1-1,0 1 1,0 0-1,0-1 1,0 1 0,0 0-1,1 0 1,-1 0-1,0 1 1,1-1-1,-1 1 1,1-1 0,-1 1-1,0 0 1,1 0-1,-1 0 1,3 0-1,47 6-162,-41-4 119,-5-1 18,0 0-1,0 0 0,0 0 0,0 1 1,0 0-1,10 5 0,-14-6 24,0 1 0,-1-1 0,1 1-1,0-1 1,0 1 0,-1 0 0,1 0-1,-1 0 1,0 0 0,1 0 0,-1 0 0,0 0-1,0 0 1,0 0 0,0 0 0,-1 1 0,1-1-1,-1 0 1,1 1 0,-1 3 0,0 23-24,0-23 24,-1-1 0,1 1-1,1 0 1,-1 0 0,1 0 0,0-1 0,2 9 0,-3-14 5,0 1 1,0-1-1,1 0 0,-1 1 1,0-1-1,0 0 1,1 0-1,-1 1 1,0-1-1,0 0 0,1 0 1,-1 1-1,0-1 1,0 0-1,1 0 1,-1 0-1,0 1 0,1-1 1,-1 0-1,0 0 1,1 0-1,-1 0 1,1 0-1,-1 0 1,0 0-1,1 0 0,-1 0 1,0 0-1,1 0 1,-1 0-1,0 0 1,1 0-1,-1 0 0,1 0 1,-1 0-1,0 0 1,1 0-1,-1-1 1,0 1-1,1 0 0,-1 0 1,0 0-1,0-1 1,1 1-1,13-13-66,-13 12 59,12-17-93,0 0-1,-1-1 1,0-1 0,-2 0 0,11-28 0,10-19-187,-31 66 288,0 1 0,0 0 0,0 0 0,0-1 0,0 1 1,1 0-1,-1 0 0,0 0 0,0-1 0,0 1 0,0 0 0,0 0 0,0-1 0,1 1 0,-1 0 0,0 0 0,0 0 0,0 0 0,0-1 1,1 1-1,-1 0 0,0 0 0,0 0 0,1 0 0,-1 0 0,0 0 0,0-1 0,1 1 0,-1 0 0,0 0 0,0 0 0,1 0 1,-1 0-1,0 0 0,3 9 21,-3 20 59,0-26-74,-1 23 68,0-12-21,0-1 0,1 0 1,0 1-1,1-1 1,1 0-1,0 1 1,7 21-1,-9-34-43,0 0 0,1 0 0,-1 0 0,1 0-1,-1 1 1,1-1 0,-1 0 0,1 0 0,0 0 0,0-1-1,-1 1 1,1 0 0,0 0 0,0 0 0,0-1 0,0 1-1,0 0 1,0-1 0,0 1 0,0-1 0,0 1 0,1-1 0,-1 1-1,0-1 1,0 0 0,2 1 0,0-2 5,-1 1 0,0-1 1,0 1-1,0-1 0,0 0 0,0 0 1,0 0-1,0 0 0,-1 0 0,1 0 0,0-1 1,0 1-1,2-3 0,4-5 47,1-1-1,-1 0 1,11-20-1,-4 6 80,13-32 1,-25 49-90,0 0 1,-1 1 0,0-1 0,0-1 0,0 1 0,-1 0 0,0 0 0,0 0-1,-1-1 1,-1-8 0,1 15-41,0 0 1,0 1-1,0-1 0,0 0 0,0 1 0,0-1 0,0 0 1,0 1-1,-1-1 0,1 0 0,0 1 0,0-1 1,-1 0-1,1 1 0,-1-1 0,1 1 0,0-1 0,-1 1 1,1-1-1,-1 1 0,1-1 0,-1 1 0,0-1 1,1 1-1,-1 0 0,1-1 0,-1 1 0,0 0 0,1 0 1,-1-1-1,0 1 0,1 0 0,-1 0 0,-1 0 1,-22 7 345,8-1-26,15-6-329,1 0 0,0 0-1,0 0 1,-1-1 0,1 1-1,0 0 1,0 0 0,0 0-1,-1 0 1,1 0 0,0 0-1,0 0 1,-1 0 0,1-1-1,0 1 1,0 0 0,0 0-1,0 0 1,-1 0 0,1-1-1,0 1 1,0 0 0,0 0-1,0 0 1,0-1 0,0 1-1,0 0 1,-1 0 0,1 0-1,0-1 1,0 1 0,0 0-1,0 0 1,0-1 0,0 1-1,0 0 1,0 0 0,0-1-1,0 1 1,0 0 0,0 0-1,0-1 1,1 1 0,-1 0-1,0 0 1,0 0 0,0-1-1,0 1 1,0 0 0,0 0-1,1 0 1,-1-1 0,0 1 0,0 0-1,10-11-786,-9 10 740,0 1 0,0 0 0,0 0 0,0 0 0,0-1 0,1 1 0,-1 0 0,0 1 0,0-1-1,0 0 1,0 0 0,0 0 0,0 1 0,0-1 0,0 0 0,0 1 0,0-1 0,0 1 0,0-1 0,0 1 0,0 0 0,-1-1 0,1 1 0,0 0 0,0 0 0,0-1 0,-1 1 0,1 0 0,-1 0 0,1 0-1,-1 0 1,1 0 0,-1 0 0,1 0 0,0 1 0,7 17-444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5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65 23149,'7'-2'2464,"-3"-1"-1791,-4-8-489,0-2 1560,0-1-808,0 1-576,-13 6-240,-1 5-96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5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93 18508,'6'49'7406,"2"19"-5331,15 123-2242,-22-183 236,1-1 1,0 1 0,5 12-1,-7-19-60,0 0 0,0 0 1,0-1-1,1 1 0,-1 0 0,0-1 0,0 1 0,1 0 1,-1-1-1,1 1 0,-1-1 0,1 1 0,-1 0 0,1-1 1,-1 1-1,1-1 0,-1 1 0,1-1 0,-1 0 0,1 1 1,0-1-1,-1 0 0,1 1 0,0-1 0,0 0 0,-1 0 1,1 1-1,0-1 0,-1 0 0,1 0 0,0 0 1,0 0-1,-1 0 0,1 0 0,0 0 0,0 0 0,-1 0 1,1-1-1,0 1 0,-1 0 0,1 0 0,0-1 0,-1 1 1,1 0-1,0-1 0,-1 1 0,1-1 0,-1 1 0,1-1 1,0 1-1,-1-1 0,1 0 0,10-13 69,0 0-1,-2 0 1,1-1-1,-2 0 1,0-1-1,8-24 1,-3 11-19,5-11-11,8-14-88,-4-1 1,21-73-1,-42 127 8,-1 1 0,0-1 0,0 0 0,1 0-1,-1 1 1,0-1 0,0 0 0,0 0 0,0 0 0,0 1 0,0-1 0,0 0 0,0 0 0,-1 0 0,1 1-1,0-1 1,0 0 0,-1-1 0,0 2-14,1 0-1,0-1 1,-1 1-1,1 0 0,0 0 1,-1 0-1,1 0 1,-1 0-1,1-1 1,-1 1-1,1 0 0,0 0 1,-1 0-1,1 0 1,-1 0-1,1 0 1,0 0-1,-1 1 1,1-1-1,-1 0 0,1 0 1,-1 0-1,1 0 1,-1 1-1,-28 18-1042,11-3 552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6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1 318 19956,'1'4'290,"1"0"-1,0-1 1,0 1-1,0-1 1,1 0-1,-1 1 0,1-1 1,0 0-1,0 0 1,0-1-1,6 5 1,-7-6-163,1 1 0,0-1 0,0 0 0,-1 0 0,1 0 0,0-1 0,0 1 0,0-1 1,0 0-1,0 0 0,0 0 0,0 0 0,0 0 0,0 0 0,0-1 0,0 1 0,3-2 0,2-1-124,-1 0 0,1-1-1,-1 0 1,0 0-1,0-1 1,0 0-1,-1 0 1,1 0-1,-1-1 1,-1 0-1,1 0 1,7-11-1,-8 11-15,-1 0 0,0-1 0,0 1 0,-1-1 0,0 1 0,0-1 0,-1 0 0,1 0 0,-2 0 0,1-1 0,-1 1 0,0 0 0,0-1 0,-1-8 0,0 16 15,0 0 0,-1 0 1,1 0-1,0 0 1,0 0-1,-1 0 0,1 0 1,0 0-1,-1 0 0,1 0 1,0 0-1,0 0 0,-1 0 1,1 0-1,0 0 0,0 0 1,-1 0-1,1 0 0,0 0 1,0 0-1,-1 0 0,1 0 1,0 1-1,0-1 1,-1 0-1,1 0 0,0 0 1,0 0-1,0 1 0,-1-1 1,1 0-1,0 0 0,0 1 1,0-1-1,0 0 0,0 0 1,-1 1-1,1-1 0,0 0 1,0 0-1,0 1 0,-3 8 60,0 1-1,1-1 0,0 1 1,1 0-1,0 0 0,0-1 1,1 15-1,0-12 29,0-3-30,-1-4-13,1 1 0,0-1-1,0 0 1,0 1 0,1-1 0,0 0 0,0 0 0,0 1 0,1-1 0,2 6 0,-4-11-40,0 0 1,0 1-1,0-1 1,1 0 0,-1 1-1,0-1 1,0 0-1,1 1 1,-1-1-1,0 0 1,1 1 0,-1-1-1,0 0 1,1 0-1,-1 0 1,0 1-1,1-1 1,-1 0 0,0 0-1,1 0 1,-1 0-1,1 0 1,-1 0-1,0 1 1,1-1 0,-1 0-1,1 0 1,-1 0-1,0 0 1,1-1-1,-1 1 1,1 0 0,13-10 145,12-25-20,-21 28-110,24-40 28,-22 34-65,1 0 0,0 1 0,0 0 0,1 1 1,1 0-1,20-19 0,-30 29 10,1 1 0,0-1 0,0 1 0,-1-1 0,1 1 0,0-1 0,0 1 0,0 0 0,0-1 0,0 1 0,0 0 0,-1-1 0,1 1 0,0 0 0,0 0 0,0 0 0,0 0 0,0 0 0,0 0 0,0 0 0,0 0 0,0 1 0,0-1 0,-1 0 0,2 1 0,0 0-2,-1 0 1,0 0 0,0 0 0,0 0 0,0 0 0,0 1-1,0-1 1,0 0 0,0 1 0,0-1 0,0 0 0,-1 1 0,1 2-1,2 5-5,-1 0-1,0 1 0,1 15 1,-2-22 13,0 22 1,-1-16 17,0 0 0,1-1 1,0 1-1,0-1 0,1 0 0,5 15 0,-7-23-17,0 0 1,0 1-1,0-1 1,1 0 0,-1 0-1,0 0 1,0 0-1,0 1 1,1-1-1,-1 0 1,0 0-1,0 0 1,0 0 0,1 1-1,-1-1 1,0 0-1,0 0 1,1 0-1,-1 0 1,0 0-1,0 0 1,1 0-1,-1 0 1,0 0 0,0 0-1,1 0 1,-1 0-1,0 0 1,0 0-1,1 0 1,-1 0-1,0 0 1,0 0 0,1 0-1,-1 0 1,0-1-1,0 1 1,0 0-1,1 0 1,-1 0-1,0 0 1,0 0 0,0-1-1,1 1 1,-1 0-1,0 0 1,0 0-1,0-1 1,0 1-1,1 0 1,-1 0-1,0-1 1,0 1 0,0 0-1,0 0 1,0-1-1,0 1 1,0 0-1,0 0 1,0-1-1,0 1 1,8-19 121,29-147 303,-20 78-561,-17 86 117,1 0-1,0 1 1,0-1 0,-1 1-1,1-1 1,0 1 0,0-1-1,1 1 1,-1 0 0,0 0-1,0-1 1,1 1 0,-1 0-1,0 0 1,1 0 0,-1 0-1,2 0 1,33-14-110,-23 10 94,-6 2 24,-2 0-2,1 1 0,0 0-1,0 0 1,0 0-1,7 0 1,-12 2 11,0 0 0,0 0 1,0 0-1,0 0 0,0 0 1,0 0-1,0 0 0,0 0 1,0 0-1,0 1 1,0-1-1,0 0 0,0 1 1,0-1-1,0 1 0,0-1 1,0 1-1,0 0 0,-1-1 1,1 1-1,0 0 0,0-1 1,-1 1-1,1 0 1,0 0-1,-1 0 0,1 0 1,-1 0-1,1 0 0,-1-1 1,1 1-1,-1 0 0,0 1 1,1-1-1,-1 0 0,0 1 1,1 14 69,0-1 1,-1 0 0,-1 0-1,0 0 1,-2 0-1,1 0 1,-10 27-1,6-19 197,-6 43-1,12-66-260,0 1 0,0-1 0,0 1 0,-1 0 1,1-1-1,0 1 0,0 0 0,0-1 0,0 1 0,0-1 0,0 1 1,1 0-1,-1-1 0,0 1 0,0-1 0,0 1 0,0 0 1,1-1-1,-1 1 0,0-1 0,1 1 0,-1-1 0,0 1 1,1-1-1,-1 1 0,1-1 0,-1 1 0,1-1 0,-1 0 1,1 1-1,-1-1 0,1 1 0,1-1-2,-1 0 0,0 0 0,1 0 0,-1-1 0,0 1 0,1 0 0,-1-1 0,0 1 0,1 0 0,-1-1 0,0 0 0,0 1 0,3-2 0,35-30-255,-29 23-127,-1 1-1,-1-2 1,12-16 0,-18 23 300,0 1 1,0-1-1,-1 0 1,0 0 0,1-1-1,-1 1 1,0 0-1,0-5 1,-1 6 54,1 1-1,-1-1 1,-1 1 0,1-1-1,0 1 1,0-1 0,0 1-1,-1-1 1,1 1 0,-1-1-1,1 1 1,-1 0 0,0-1-1,1 1 1,-1 0 0,0 0 0,0-1-1,0 1 1,-2-2 0,-13-9-435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6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79 20924,'0'9'1937,"9"-6"-1257,5-3-296,4-3 848,7-3-303,4-5-713,1-2-416,3-3 1064,-3 0-816,-9 2-88,-4 3-24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7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1 19092,'-3'0'120,"1"0"1,0 1-1,-1 0 0,1-1 1,0 1-1,0 0 1,-1 0-1,1 0 0,0 0 1,0 0-1,0 1 0,0-1 1,0 1-1,1-1 0,-1 1 1,0-1-1,1 1 0,-1 0 1,1 0-1,0 0 1,-1 0-1,1 0 0,0 0 1,0 0-1,1 1 0,-1-1 1,-1 3-1,-1 8 205,0-1 0,0 0 0,-1 21 0,2 1 169,2 0-1,1 1 1,2-1-1,13 65 0,50 130 1184,-52-188-1488,21 44 1,-33-85-130,-2-6-38,-3-10-3,-20-49 89,-4 2 0,-65-117 0,88 173-102,-3-4 238,7 9-91,5 3-30,3 3-282,1-1 1,-1-1 0,1 0 0,-1 0 0,1 0-1,0-1 1,0-1 0,0 0 0,0 0 0,-1 0 0,1-1-1,10-3 1,10-1-279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7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 21117,'0'13'2296,"2"-1"-1320,1-3-440,3-7 1441,3-2-601,-1-8-888,2-5-552,-3-4-2496,-4 0 2368,-3 4-425,-3 5-223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8.5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0 117 17996,'3'-7'530,"0"-1"0,0 1 0,1 0 0,0 1 1,0-1-1,1 1 0,-1-1 0,1 1 0,1 1 0,-1-1 0,1 1 0,10-8 1,-12 10-435,1 0 0,-1 0 0,1 0 0,0 1 0,0 0 1,0 0-1,0 0 0,0 0 0,0 1 0,0 0 1,0 0-1,1 0 0,-1 1 0,0 0 0,1 0 0,-1 0 1,0 1-1,0-1 0,8 3 0,-10-2-89,1 1 0,-1 0 0,1 0 0,-1 0 0,0 0 0,0 0 1,0 0-1,0 1 0,0 0 0,-1-1 0,1 1 0,-1 0 0,0 1 0,1-1 0,-1 0 0,-1 0 0,1 1 0,0-1 0,-1 1 1,0 0-1,0-1 0,0 1 0,0 0 0,0 4 0,0 5-4,0 1 0,0 0 0,-2 0 1,1-1-1,-5 20 0,-5 10 79,-1-1 0,-3 0-1,-19 42 1,29-74-45,3-8-33,-7 27 143,8-28-142,-1-1 0,1 1 0,0-1 0,1 1 0,-1-1 0,0 0 0,0 1 0,0-1 1,0 1-1,0-1 0,0 0 0,0 1 0,1-1 0,-1 1 0,0-1 0,0 0 0,0 1 0,1-1 1,-1 0-1,0 1 0,1-1 0,0 1 0,-1-1 3,1 0 1,0 1-1,0-1 1,0 0 0,0 0-1,0 0 1,0 0-1,-1 0 1,1 0-1,0 0 1,0 0-1,0 0 1,0 0-1,0-1 1,1 1-1,9-4-27,0-1 0,-1 0 0,0 0 0,0-1 0,0 0 0,15-13-1,-6 3-1113,0-2 0,15-18-1,-28 29 878,-1 1 0,-1-1-1,1 0 1,-1 0 0,4-9 0,-1-5-715</inkml:trace>
  <inkml:trace contextRef="#ctx0" brushRef="#br0" timeOffset="1">51 217 20532,'8'7'2241,"9"-2"-1553,8-7-296,5-5 1809,4-4-1849,1-1-352,3-4-929,-2-2 969,-4-1-264,-5 1-144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8.9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0 267 19652,'3'6'586,"0"1"0,0-1-1,0 0 1,1 0-1,0-1 1,9 11 0,-11-15-500,0 1-1,0-1 1,-1 0 0,1 1-1,1-1 1,-1 0 0,0 0 0,0 0-1,0 0 1,0-1 0,1 1 0,-1-1-1,0 1 1,1-1 0,-1 0 0,0 0-1,1 0 1,-1 0 0,1 0 0,-1 0-1,0-1 1,0 1 0,5-2 0,2-2-53,1-1 0,-1 0 1,0 0-1,-1-1 1,1 0-1,-1 0 1,-1-1-1,1 0 0,7-10 1,30-24 100,-44 40-123,0 0 0,0 0 0,0 0 0,0 1 1,0-1-1,0 0 0,0 1 0,0-1 0,0 1 1,0-1-1,0 1 0,0 0 0,1-1 0,-1 1 1,0 0-1,0 0 0,0 0 0,1 0 0,-1 0 1,0 0-1,0 0 0,0 0 0,0 0 0,1 1 1,-1-1-1,0 0 0,0 1 0,0-1 0,0 1 1,0-1-1,0 1 0,0 0 0,0-1 0,0 1 1,0 0-1,0 0 0,0-1 0,-1 1 0,1 0 1,0 0-1,0 2 0,4 4 95,-1 1 1,-1 0-1,1 0 1,3 17-1,5 6 245,-12-30-342,0-1-1,1 1 0,-1-1 1,0 0-1,0 1 0,1-1 1,-1 1-1,1-1 0,-1 0 1,0 1-1,1-1 0,-1 0 1,1 1-1,-1-1 0,0 0 1,1 0-1,-1 1 0,1-1 1,-1 0-1,1 0 0,-1 0 1,1 0-1,-1 0 1,1 0-1,-1 0 0,1 0 1,0 0-1,-1 0 0,1 0 1,-1 0-1,1 0 0,-1 0 1,1 0-1,-1-1 0,1 1 1,-1 0-1,0 0 0,1 0 1,-1-1-1,1 1 0,-1 0 1,1-1-1,-1 1 0,0 0 1,1-1-1,-1 1 0,0-1 1,1 1-1,-1 0 1,0-1-1,0 1 0,1-1 1,-1 0-1,16-28 146,-15 26-129,19-49 36,-14 35-472,0 1-1,14-27 0,-17 39-885,-2 6 374,-1 9-123,-7 17-125,1-19 414</inkml:trace>
  <inkml:trace contextRef="#ctx0" brushRef="#br0" timeOffset="1">295 6 22661,'0'-4'1912,"2"4"-1784,5 4 320,0-1-584,3 0-992,2-2-408,3-2 1136,1-4-264,4-2-273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53.7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0 653 17532,'1'0'61,"-1"1"1,0-1 0,0 0-1,1 1 1,-1-1-1,0 0 1,0 1-1,1-1 1,-1 0 0,0 1-1,1-1 1,-1 0-1,0 0 1,1 1 0,-1-1-1,0 0 1,1 0-1,-1 0 1,1 0 0,-1 1-1,0-1 1,1 0-1,-1 0 1,1 0 0,-1 0-1,0 0 1,1 0-1,-1 0 1,1 0 0,-1 0-1,1 0 1,-1 0-1,0-1 1,1 1-1,-1 0 1,1 0 0,-1 0-1,0 0 1,1-1-1,-1 1 1,0 0 0,1 0-1,0-1 1,13-17 331,-11 13-174,19-25 661,17-25-33,-3 0 0,30-63 0,-61 108-811,49-118 189,-49 114-204,-1-1 0,-1 1 1,1-1-1,-2 0 0,0 0 0,-1 0 0,-1-16 0,0 30-17,0 0 0,0 0-1,0 0 1,0 0 0,0-1-1,-1 1 1,1 0 0,0 0-1,-1 0 1,1 0 0,0 0-1,-1 1 1,1-1 0,-1 0-1,0 0 1,1 0 0,-1 0 0,0 0-1,0 0 1,-6 4 30,1 11-10,0 14-24,2 0 0,1 0 0,1 0 0,1 1 0,1-1 0,2 1-1,1-1 1,1 0 0,8 28 0,-11-52 45,1 5-232,0 0 0,1 0 1,0-1-1,6 12 0,-8-19 157,-1 0 1,0 0-1,1 0 0,0 0 0,-1 0 0,1 0 0,-1 0 0,1 0 0,0-1 1,0 1-1,-1 0 0,1 0 0,0-1 0,0 1 0,0 0 0,0-1 1,0 1-1,0-1 0,0 1 0,0-1 0,0 0 0,0 1 0,0-1 0,0 0 1,0 0-1,0 0 0,1 0 0,-1 0 0,0 0 0,0 0 0,0 0 1,0 0-1,0 0 0,0 0 0,0-1 0,0 1 0,0-1 0,0 1 0,0 0 1,0-1-1,0 0 0,0 1 0,0-1 0,0 0 0,0 1 0,1-3 0,15-15-420</inkml:trace>
  <inkml:trace contextRef="#ctx0" brushRef="#br0" timeOffset="1">452 1 15411,'-14'42'1496,"1"0"0,-8 60 0,19-89-1364,0 0-1,2 0 1,-1 0 0,1 0-1,1-1 1,1 1-1,0 0 1,0 0 0,1-1-1,1 1 1,0-1-1,10 20 1,-13-29-78,1 0 0,-1-1-1,1 1 1,-1-1 0,1 1 0,0-1 0,0 0-1,0 0 1,1 0 0,-1 0 0,0 0 0,1 0-1,-1-1 1,1 1 0,0-1 0,-1 0 0,1 0-1,0 0 1,0 0 0,0 0 0,0 0 0,0-1-1,-1 1 1,1-1 0,0 0 0,0 0 0,0 0-1,0-1 1,5 0 0,-4 0 38,0 0 0,-1-1-1,1 0 1,0 0 0,-1 0 0,0 0-1,1 0 1,-1-1 0,0 1 0,0-1-1,0 0 1,0 0 0,-1 0 0,1 0-1,-1 0 1,0-1 0,0 1 0,0-1-1,0 1 1,-1-1 0,3-7 0,-2 0 34,0 1 1,0-1-1,-1 0 1,-1 0-1,0 0 1,0 0-1,-1 0 1,0 0-1,-4-14 1,4 19-161,-1 0 0,0 0 0,1 1 0,-2-1 0,1 1 0,-1-1 0,1 1 0,-2 0 0,1 0 0,0 0 0,-1 0 1,0 1-1,0-1 0,-1 1 0,1 0 0,-1 1 0,0-1 0,-7-4 0,10 7-34,-1 0 0,1 0-1,0 1 1,-1-1 0,1 1 0,0-1 0,-1 1 0,1 0-1,-1 0 1,1 0 0,-1 0 0,1 0 0,0 1 0,-1-1 0,1 1-1,-1-1 1,1 1 0,0 0 0,0 0 0,-1 0 0,1 0-1,0 0 1,0 1 0,0-1 0,0 1 0,0-1 0,1 1-1,-1 0 1,0-1 0,1 1 0,-1 0 0,1 0 0,0 0 0,0 1-1,0-1 1,0 0 0,0 0 0,0 1 0,0-1 0,1 0-1,-1 1 1,1-1 0,-1 0 0,1 1 0,0-1 0,1 4 0,-1-5 50,0-1 1,0 1 0,0 0 0,0-1 0,0 1-1,0-1 1,0 1 0,0 0 0,1-1 0,-1 1-1,0-1 1,1 1 0,-1-1 0,0 1 0,1-1-1,-1 1 1,0-1 0,2 1 0,11 3-223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9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 21733,'-2'10'635,"-1"0"1,0 0-1,-1 0 0,0 0 1,-1-1-1,-8 14 1,-10 20 828,15-18-1005,8-25-458,0 0 1,0 0-1,0 1 0,0-1 0,0 0 1,0 0-1,0 0 0,0 0 1,0 0-1,0 0 0,0 1 1,0-1-1,0 0 0,0 0 1,0 0-1,0 0 0,0 0 1,0 0-1,0 1 0,0-1 1,1 0-1,-1 0 0,0 0 1,0 0-1,0 0 0,0 0 0,0 0 1,0 0-1,0 1 0,0-1 1,0 0-1,1 0 0,-1 0 1,0 0-1,0 0 0,0 0 1,0 0-1,0 0 0,0 0 1,0 0-1,1 0 0,-1 0 1,0 0-1,0 0 0,0 0 1,0 0-1,13-7-85,-6 1 20,2-2 18,1 0 1,0 1 0,0 0-1,15-7 1,-23 13 42,0 0 0,0 0 0,0 0 1,0 1-1,0-1 0,0 1 0,0-1 0,0 1 0,0-1 0,0 1 0,0 0 0,0 0 0,0 0 1,0 0-1,0 1 0,0-1 0,0 1 0,0-1 0,0 1 0,0-1 0,0 1 0,0 0 0,0 0 1,0 0-1,0 0 0,-1 0 0,1 1 0,0-1 0,-1 0 0,1 1 0,-1-1 0,0 1 0,2 2 1,-1-1 25,-1 0 1,0 0-1,0 0 1,0 0 0,0 1-1,-1-1 1,1 0 0,-1 0-1,0 1 1,0-1 0,0 0-1,0 1 1,0-1-1,-1 0 1,1 0 0,-1 1-1,0-1 1,0 0 0,-3 5-1,-3 7 188,0-1-1,-15 22 1,19-30-269,0-1 1,-1 0-1,0 0 1,0 0-1,0 0 1,0-1-1,-1 0 0,0 1 1,0-2-1,0 1 1,0-1-1,-9 5 1,14-8 46,0 0 0,-1 0 0,1 0 0,-1 1 0,1-1 0,0 0 0,-1 0 0,1 0 0,-1 0 0,1 0 0,0 0 0,-1 0 0,1 0 0,-1 0 0,1 0 0,-1 0 0,1 0 0,0 0 0,-1-1 0,1 1 0,0 0 0,-1 0 0,1 0 0,-1-1 0,1 1 0,0 0 0,-1 0 0,1-1 0,0 1 0,0 0 0,-1 0 0,1-1 0,0 1 0,0 0 0,-1-1 0,1 1 0,0-1 0,0 1 0,0 0 0,-1-1 0,1 1 0,0 0 0,0-1 0,0 1 0,0-1 0,0 1 0,0-1 0,0 1 0,0 0 0,0-1 0,0 1 0,0-1 0,0-17-377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36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93 19388,'73'-22'5458,"157"-28"-4933,-224 48-529,25-4-283,0 1 0,1 1 0,58 1 0,-88 3 173,0 0 1,0 0 0,0 0 0,0 1-1,0-1 1,0 1 0,0-1 0,-1 1-1,1 0 1,0 0 0,0 0 0,-1 0-1,3 1 1,-3-1 79,-1-1-1,0 0 0,0 0 1,0 1-1,0-1 1,1 0-1,-1 1 0,0-1 1,0 0-1,0 1 1,0-1-1,0 0 0,0 0 1,0 1-1,0-1 1,0 0-1,0 1 0,0-1 1,0 0-1,0 1 1,0-1-1,0 0 0,0 1 1,0-1-1,0 0 1,0 1-1,-1-1 0,-11 11-450,-10-1-94,-6 2-97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37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1 181 18036,'10'10'1776,"8"-10"-1008,12-6-247,13-11 679,6-5-184,10-8-168,3 2-96,1-4-352,-3 6-232,-9 9-600,-8 4-416,-15 17 680,-5 4-120,-12 3-104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0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1827 15995,'-11'8'1772,"12"-15"-749,15-20-27,4 7-790,0 0 1,2 1-1,0 1 1,45-28-1,-42 29-174,640-394 172,23 32-167,-353 201-43,96-52-34,193-90 7,-621 318 33,273-131 211,-259 125-206,-42 17-28,-8 1 23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0.7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308 2 12883,'0'0'35,"0"0"1,1 0 0,-1 0-1,0-1 1,0 1-1,0 0 1,1 0 0,-1 0-1,0 0 1,0 0-1,1 0 1,-1 0 0,0 0-1,1 0 1,-1 0-1,0 0 1,0 0-1,1 0 1,-1 0 0,0 0-1,0 0 1,1 0-1,-1 0 1,0 0 0,1 0-1,-1 0 1,0 0-1,0 0 1,1 0 0,-1 1-1,0-1 1,0 0-1,0 0 1,1 0 0,-1 0-1,0 1 1,0-1-1,0 0 1,1 0 0,-1 1-1,0-1 1,0 0-1,0 0 1,0 1 0,0 17 732,-11 21 693,-36 65-355,-83 133 1,19-41 490,110-193-1539,-14 31 353,15-33-390,-1 0 0,1 0 0,0 0 0,-1 0 0,1 0 0,0 0 0,0-1 0,0 1 0,0 0 0,0 0 0,0 0 0,0 0 0,0 0 0,0 0 0,0 0 0,0 0 0,1 0 0,-1 0 0,0 0 0,1 0 0,-1 0 0,1 0 0,-1 0 0,1-1 0,-1 1 0,1 0 0,0 0 0,-1-1 0,1 1 0,0 0 0,-1-1 0,2 1 0,1 0 20,0 0 0,0 0-1,1 0 1,-1-1 0,0 1 0,0-1-1,0 0 1,0 0 0,1 0 0,-1-1-1,0 1 1,4-2 0,40-13 241,-40 12-238,386-154 79,-283 111-338,-42 18 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1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1 115 15723,'2'-20'917,"-2"6"-438,2 1 0,-1 0 1,2-1-1,6-19 0,-4 25 876,-1 17-461,-2 22 39,-1 132 372,15 259-461,-16-421-842,1 8 14,-1 0 0,1-1-1,1 0 1,0 1 0,0-1 0,1 0 0,6 15 0,-8-22-10,-1-1 0,0 1 0,1-1 1,-1 1-1,1-1 0,-1 1 0,1-1 0,-1 1 0,1-1 1,-1 1-1,1-1 0,0 0 0,-1 1 0,1-1 0,0 0 1,-1 0-1,1 1 0,0-1 0,-1 0 0,1 0 0,0 0 1,-1 0-1,1 0 0,0 0 0,-1 0 0,1 0 0,0 0 0,0 0 1,0-1-1,1 1 8,0-1 0,0 0 0,0 0 0,-1 0 0,1-1 0,0 1 1,-1 0-1,1-1 0,-1 1 0,2-3 0,13-18 103,-2-1 0,0-1 0,16-40 0,-9 20-10,18-36 64,-4-1 0,36-127 0,-65 173-730,-6 34 530,0 1-1,0-1 0,0 1 0,0 0 0,0-1 0,0 1 0,0-1 1,0 1-1,0-1 0,0 1 0,0-1 0,-1 1 0,1 0 1,0-1-1,0 1 0,0-1 0,-1 1 0,1 0 0,0-1 0,0 1 1,-1-1-1,1 1 0,0 0 0,-1 0 0,1-1 0,-1 1 1,1 0-1,0-1 0,-1 1 0,1 0 0,-1 0 0,1 0 0,0 0 1,-1-1-1,1 1 0,-1 0 0,1 0 0,-1 0 0,1 0 1,-1 0-1,1 0 0,-1 0 0,1 0 0,0 0 0,-1 0 0,1 1 1,-1-1-1,1 0 0,-1 0 0,1 0 0,0 0 0,-1 1 1,1-1-1,-1 0 0,1 0 0,0 1 0,-1 0 0,-4 1-69,1 1 0,0 0 0,0 1 0,0-1 0,0 1 0,1 0 1,-1 0-1,-3 5 0,-14 20-544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2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17548,'17'33'1632,"-1"-6"-1144,-2-1-216,4-2 648,-3-1-311,3-7-761,2-3-417,-5-16 441,0-13-144,-5-17-112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2.7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3 329 16043,'-1'3'163,"0"57"1385,1-57-1467,0 1 0,1 0 0,-1-1 1,1 1-1,0-1 0,0 1 0,0-1 0,1 1 1,-1-1-1,1 0 0,-1 1 0,1-1 0,5 5 1,-6-7-38,0 0 0,0 0 0,0 0 0,0-1 0,0 1 0,0 0 1,1-1-1,-1 1 0,0 0 0,1-1 0,-1 0 0,0 1 0,1-1 0,-1 0 0,1 0 1,-1 0-1,0 1 0,1-1 0,-1-1 0,1 1 0,-1 0 0,0 0 0,1-1 0,-1 1 1,0 0-1,1-1 0,-1 1 0,0-1 0,1 0 0,-1 1 0,0-1 0,0 0 1,0 0-1,2-2 0,3-2 72,-1 0-1,0 0 1,0-1 0,0 0 0,5-8 0,-3 1 16,0 1 0,-1-1 0,0 0 0,-1-1 1,-1 1-1,0-1 0,0 0 0,-2 0 0,0-1 0,0 1 0,-1 0 0,-2-15 1,1 27-110,0 0 1,0 0-1,0 0 1,0 1-1,-1-1 1,1 0-1,-1 0 1,1 1-1,-1-1 1,0 0-1,0 1 1,0-1-1,0 1 1,0-1-1,0 1 1,-1-2-1,1 3-16,1-1 0,0 1 0,-1 0 0,1 0 0,0 0-1,-1 0 1,1-1 0,0 1 0,-1 0 0,1 0 0,-1 0 0,1 0 0,0 0 0,-1 0-1,1 0 1,0 0 0,-1 0 0,1 0 0,0 0 0,-1 1 0,1-1 0,-1 0 0,1 0 0,0 0-1,-1 0 1,1 0 0,-1 1 0,-10 15 113,7-6-82,0 0 1,1 1-1,1 0 1,-1-1-1,2 1 1,-1 0 0,1 14-1,2-4 5,0-1 1,0 0-1,6 23 0,-6-37-31,1-1 0,-1 1-1,1-1 1,0 1 0,0-1 0,1 0 0,0 0-1,-1 0 1,2 0 0,-1 0 0,0-1-1,8 7 1,-9-9 1,0-1 0,0 1 1,1-1-1,-1 0 0,0 0 0,1 0 0,-1 0 0,0 0 0,1-1 0,-1 1 1,1-1-1,0 1 0,-1-1 0,1 0 0,-1 0 0,1 0 0,-1-1 1,1 1-1,-1 0 0,1-1 0,-1 0 0,1 1 0,-1-1 0,1 0 0,-1 0 1,0-1-1,0 1 0,1 0 0,-1-1 0,3-2 0,7-5 62,-1-1-1,0 0 1,-1-1-1,0 0 0,16-23 1,35-67 501,-56 92-511,-5 8-58,0 1-1,1 0 1,-1-1-1,0 1 0,0-1 1,0 1-1,1 0 0,-1-1 1,0 1-1,0-1 1,1 1-1,-1 0 0,0-1 1,1 1-1,-1 0 0,0 0 1,1-1-1,-1 1 1,0 0-1,1 0 0,-1 0 1,1-1-1,-1 1 0,0 0 1,1 0-1,4 9 84,-4 31-11,0-26-29,-1-6-48,1 1 1,0 0 0,1 0 0,0 0 0,1-1 0,-1 1 0,8 13 0,-9-20-1,0 0 0,0 0 1,0-1-1,1 1 0,-1 0 0,0-1 0,1 1 0,-1-1 1,1 0-1,-1 1 0,1-1 0,0 0 0,-1 0 1,1 0-1,0 0 0,0-1 0,0 1 0,0 0 0,0-1 1,0 1-1,0-1 0,0 0 0,0 1 0,0-1 1,0 0-1,0 0 0,0-1 0,0 1 0,0 0 0,0-1 1,0 1-1,0-1 0,0 1 0,0-1 0,0 0 0,-1 0 1,1 0-1,0 0 0,2-2 0,7-4 10,-1 0 0,1-1 0,-1 0 0,-1-1 0,0 0-1,9-10 1,45-66 151,-39 50-75,-23 33-84,0 1 1,0-1 0,0 1 0,0 0-1,0-1 1,0 1 0,0 0-1,1 0 1,-1 0 0,0 0 0,1 0-1,-1 0 1,0 0 0,1 0-1,2 0 1,-3 1-2,0 0-1,0 1 1,-1-1 0,1 1-1,0-1 1,0 1 0,0-1-1,-1 1 1,1-1 0,0 1-1,-1 0 1,1 0-1,-1-1 1,1 1 0,-1 0-1,1 0 1,-1-1 0,1 1-1,-1 0 1,0 0 0,1 0-1,-1 0 1,0 0-1,0 0 1,0-1 0,1 1-1,-1 2 1,6 31 11,8 24-10,-13-54-2,1 1-1,0-1 1,-1 1 0,2-1-1,-1 0 1,1 0 0,-1 0-1,1 0 1,4 5 0,-5-8-1,-1 0 1,0 0 0,1 0-1,0 0 1,-1 0 0,1 0-1,-1-1 1,1 1 0,0 0-1,0-1 1,-1 1 0,1-1-1,0 0 1,0 0-1,0 1 1,-1-1 0,1 0-1,0-1 1,0 1 0,0 0-1,0 0 1,-1-1 0,1 1-1,0-1 1,0 0 0,-1 1-1,1-1 1,-1 0 0,1 0-1,0 0 1,-1 0 0,0 0-1,3-3 1,5-3 5,-1-1 1,0 0-1,-1-1 1,8-9-1,-13 14-3,26-39 16,-21 31-142,1 0-1,12-16 1,-48 98-3354,26-66 3324,1 0 0,-1 0 0,-1 0 0,1 0 0,0-1 1,-7 7-1,3-6-468</inkml:trace>
  <inkml:trace contextRef="#ctx0" brushRef="#br0" timeOffset="1">781 8 20172,'-12'-6'1785,"1"5"-1481,0 7-160,0 5 912,7 2-1112,4 3-400,4-2-624,7-3-505,3 1 1193,3 2-272,3 1-256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3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0 231 14907,'8'-1'325,"0"0"-1,0 0 1,0-1-1,0 0 1,0 0 0,0-1-1,-1 0 1,1 0-1,-1-1 1,11-7-1,3-3 523,-1-1 0,20-20 0,-32 28-578,-1-1 0,0 0-1,0 0 1,-1-1 0,0 0 0,6-13 0,-11 20-207,0 0 0,0 0 0,-1 0 1,1-1-1,0 1 0,-1 0 0,1 0 0,-1-1 0,0 1 1,0-1-1,0 1 0,0 0 0,0-1 0,-1-3 0,0 4-31,0 1-1,0-1 0,0 1 1,0-1-1,0 1 1,0 0-1,0 0 0,-1-1 1,1 1-1,0 0 0,-1 0 1,1 0-1,-1 0 1,1 1-1,-1-1 0,1 0 1,-1 1-1,1-1 0,-1 1 1,0-1-1,1 1 0,-1 0 1,-2-1-1,-2 1 0,0-1 1,0 1-1,0 0 0,1 0 0,-1 1 0,0 0 1,0 0-1,1 0 0,-1 1 0,0 0 1,1 0-1,0 0 0,-1 0 0,1 1 0,0 0 1,0 0-1,0 1 0,1-1 0,-1 1 0,1 0 1,0 0-1,0 1 0,0-1 0,-4 8 0,4-6-13,1 0-1,-1 0 0,1 0 0,0 1 0,1-1 0,-1 1 0,1-1 0,1 1 0,-1 0 0,1 0 0,0 0 0,1 0 0,0 0 0,0 0 0,0 0 0,1 0 0,0 0 0,0-1 0,1 1 0,3 8 0,-2-7-28,2 0 0,-1 0 0,1 0 0,0-1 0,0 0 0,1 0-1,0 0 1,0-1 0,0 0 0,1 0 0,0-1 0,1 0-1,-1 0 1,1 0 0,0-1 0,0 0 0,0-1 0,9 3 0,-5-2-78,0-1 0,-1-1 0,1 0 0,0 0 0,0-1 0,0-1 1,1 0-1,-1-1 0,0 0 0,0-1 0,-1 0 0,23-8 1,8-8-201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4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214 15 17668,'0'-1'1732,"-2"8"-469,-8 25 187,-17 49-578,23-72-715,-142 369 867,121-327-1033,54-91-1004,17-58-532,44-127 0,-85 210 1443,47-138-286,-52 153 397,0 0 1,0 0-1,1 0 0,-1 0 0,0 0 1,0 0-1,0 0 0,0 0 0,0 0 0,0 0 1,0 0-1,0 0 0,0 0 0,0 0 1,0 0-1,0 0 0,1 0 0,-1 0 1,0 0-1,0 0 0,0 0 0,0 0 0,0 0 1,0 0-1,0 0 0,0 0 0,0 0 1,0 0-1,1 0 0,-1 0 0,0 0 1,0 0-1,0 0 0,0 0 0,0 0 0,0 0 1,0 0-1,0 0 0,0 0 0,0 0 1,0 0-1,0 0 0,0 0 0,0 0 1,1 0-1,-1-1 0,0 1 0,0 0 0,0 0 1,0 0-1,0 0 0,0 0 0,0 0 1,1 14 250,0 20 85,-6 38 268,-7 201 1207,13-208-1285,2-1 1,14 77 0,-40-169-371,-14-17-89,24 30-76,0-1 0,1 0 0,-17-30 0,28 44-4,0-1-1,-1 1 1,1-1-1,1 0 0,-1 0 1,0 1-1,1-1 1,-1 0-1,1 0 0,0 0 1,0 0-1,0 1 1,1-1-1,-1 0 0,0 0 1,1 0-1,0 1 1,0-1-1,0 0 0,0 1 1,0-1-1,0 1 1,1-1-1,-1 1 0,1-1 1,0 1-1,0 0 1,-1 0-1,1 0 0,1 0 1,-1 0-1,0 0 1,0 1-1,5-3 0,6-4 0,1 1-1,0 0 0,1 2 0,-1-1 0,17-3 0,-22 7 11,0-1-1,0 2 0,1-1 0,-1 1 1,1 0-1,17 2 0,-24-1-2,-1 0-1,0 0 1,1 1-1,-1-1 0,0 1 1,0 0-1,1 0 1,-1 0-1,0 0 0,0 0 1,0 0-1,0 0 0,0 1 1,0-1-1,0 1 1,-1-1-1,1 1 0,-1 0 1,1 0-1,-1 0 1,1-1-1,-1 1 0,0 1 1,0-1-1,0 0 1,0 0-1,0 0 0,-1 1 1,1-1-1,-1 0 0,1 0 1,-1 4-1,0 7 32,0-1-1,-1 0 1,-1 0-1,0 0 1,-6 21-1,4-17 63,56-249 633,-52 232-728,0 0 0,0 1 0,0-1 0,0 0 0,1 0 0,-1 0 0,0 0 0,0 0 0,1 0 0,-1 0 0,1 0 0,-1 0 0,0 1 0,1-1 0,0 0 0,-1 0 0,1 0 0,-1 1 0,1-1 0,0 0 0,0 1 0,-1-1 0,1 1 1,0-1-1,1 0 0,-1 1-1,1 0 1,0 0 0,0 0 0,-1 1 0,1-1 0,0 0 0,-1 1-1,1-1 1,-1 1 0,4 1 0,11 4 0,-7-5-6,0 1 1,0-1 0,1-1 0,-1 1 0,0-2 0,0 1 0,1-1 0,-1-1-1,0 1 1,0-2 0,0 1 0,-1-1 0,1 0 0,-1-1 0,1 0 0,-1-1-1,0 1 1,-1-2 0,1 1 0,-1-1 0,11-10 0,-12 9 0,1 0 1,-1 0-1,-1 0 1,1-1-1,-1 0 0,0 0 1,-1 0-1,0 0 1,0-1-1,-1 0 0,0 0 1,-1 0-1,0 0 1,0 0-1,-1 0 1,0-1-1,0 1 0,-1 0 1,-1-1-1,1 1 1,-4-12-1,4 17 7,-1 0 0,-1 1-1,1-1 1,0 1 0,-1-1-1,0 1 1,0 0 0,0 0 0,0 0-1,0 0 1,0 0 0,-5-4 0,5 6-1,1 0 0,-1 0 1,1 0-1,-1 0 1,1 0-1,-1 1 1,1-1-1,-1 1 0,1-1 1,-1 1-1,0-1 1,1 1-1,-1 0 1,0 0-1,1 0 0,-1 0 1,0 0-1,1 0 1,-1 1-1,0-1 1,1 1-1,-1-1 0,1 1 1,-1-1-1,0 1 1,1 0-1,0 0 1,-1-1-1,-2 3 0,-1 2 13,0 0 0,0-1 0,0 2 0,1-1 0,0 0-1,0 1 1,0 0 0,1 0 0,0 0 0,0 0-1,0 1 1,1-1 0,0 1 0,-2 7 0,0 5 28,1-1 1,1 1-1,1 0 1,0 19 0,2-22-5,1 0 1,0 0 0,1 1 0,1-1 0,1-1-1,0 1 1,0-1 0,15 27 0,-14-32-30,0 0 0,1 0 0,-1-1 0,2 0 0,-1 0 0,2-1 0,-1 1 0,1-2 0,0 1 0,0-2-1,1 1 1,0-1 0,12 5 0,-19-10-1,-1 0-1,0 0 1,0 0-1,0 0 1,1-1-1,-1 0 1,0 1-1,1-1 1,-1 0-1,0 0 1,1 0-1,-1 0 1,0 0-1,1-1 1,-1 1-1,0-1 1,1 1-1,-1-1 1,0 0-1,0 0 1,0 0-1,0 0 1,0-1-1,0 1 1,0 0-1,0-1 1,0 1-1,-1-1 1,1 0-1,0 1 1,-1-1-1,0 0 1,1 0-1,-1 0 1,0 0-1,0 0 1,1-4-1,3-5 42,-1-1 0,0 0 1,-1 0-1,0-1 0,1-20 0,-3 27-35,1-10 21,0 0 0,-1 1 0,-1-1-1,0 0 1,-1 0 0,-5-23 0,6 38-33,0 0 0,-1-1-1,1 1 1,-1 0 0,1 0 0,-1 0 0,1 0 0,-1 0 0,1 0-1,-1 0 1,0 0 0,0 0 0,0 0 0,1 0 0,-1 1 0,0-1-1,0 0 1,0 1 0,0-1 0,-2 0 0,2 1-2,1 0 0,-1 0 1,0 0-1,1 0 0,-1 0 0,1 0 1,-1 1-1,0-1 0,1 0 1,-1 0-1,1 1 0,-1-1 0,1 0 1,-1 1-1,0-1 0,1 1 1,0-1-1,-1 1 0,1-1 0,-1 1 1,1-1-1,0 1 0,-1-1 1,1 1-1,0 0 0,-1-1 0,1 1 1,0-1-1,0 1 0,0 0 1,0-1-1,-1 1 0,1 0 0,0-1 1,0 1-1,1 1 0,-2 6 0,0 0 0,1 0 0,0 0-1,0 0 1,1 0 0,0 0 0,0-1 0,1 1 0,4 12-1,-5-17 3,-1-1-1,1 0 0,0 1 0,0-1 0,1 0 0,-1 0 0,0 0 0,1 0 0,-1 0 1,1 0-1,0 0 0,0 0 0,-1 0 0,1-1 0,0 1 0,1-1 0,-1 0 1,0 1-1,0-1 0,0 0 0,1 0 0,-1 0 0,1-1 0,-1 1 0,1-1 0,-1 1 1,1-1-1,-1 0 0,1 0 0,-1 0 0,1 0 0,-1 0 0,1 0 0,3-2 1,-2 0-8,1 1 1,-1-2-1,1 1 1,-1 0-1,0-1 1,0 0-1,0 0 1,0 0-1,-1 0 1,1-1 0,-1 0-1,0 1 1,0-1-1,0 0 1,0-1-1,-1 1 1,1 0-1,-1-1 1,0 1-1,-1-1 1,3-7 0,-4 12-1,0 0 0,0-1 0,0 1 0,0 0 0,0 0 0,0 0 0,0 0 0,0 0 0,0-1 0,0 1 0,1 0 1,-1 0-1,0 0 0,0 0 0,0 0 0,0-1 0,0 1 0,0 0 0,0 0 0,0 0 0,0 0 0,0-1 1,0 1-1,-1 0 0,1 0 0,0 0 0,0 0 0,0 0 0,0-1 0,0 1 0,0 0 0,0 0 0,0 0 1,0 0-1,0 0 0,0 0 0,-1 0 0,1-1 0,0 1 0,0 0 0,0 0 0,0 0 0,0 0 0,-1 0 0,1 0 1,0 0-1,0 0 0,0 0 0,0 0 0,0 0 0,-1 0 0,1 0 0,0 0 0,0 0 0,0 0 0,0 0 1,-1 0-1,1 0 0,0 0 0,0 0 0,0 0 0,0 0 0,0 0 0,-1 0 0,1 0 0,0 0 0,0 0 0,-9 9-426,7-4 286,0 0 1,0 0-1,1 0 1,0 1-1,0-1 1,0 0 0,0 1-1,1-1 1,0 1-1,0-1 1,0 1-1,1-1 1,0 0-1,0 1 1,0-1 0,3 6-1,4 7-298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54.1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 0 14939,'-5'17'469,"-1"0"0,0-1-1,-2 1 1,1-1 0,-14 18 0,-11 26 1014,19-33-654,-14 47 1,24-63-655,0 0 0,1 0 0,0 0-1,0 0 1,2 1 0,-1-1 0,3 18 0,-2-27-131,0 0 0,1 1 1,-1-1-1,1 0 0,-1 1 1,1-1-1,0 0 0,0 0 1,0 0-1,0 0 0,0 0 1,1 0-1,-1 0 0,0 0 1,1 0-1,0 0 0,-1-1 1,1 1-1,0-1 0,0 1 1,0-1-1,0 0 0,0 0 1,0 0-1,0 0 0,0 0 1,1 0-1,-1 0 0,0-1 1,1 1-1,-1-1 0,0 0 1,1 0-1,-1 0 0,0 0 1,1 0-1,-1 0 0,0 0 1,1-1-1,2 0 0,4-1 73,0-1 0,-1 0 0,1 0 0,0 0 0,-1-1 0,0-1 0,1 1 0,-2-1 0,11-8 0,-12 8-35,0-1 0,0 0-1,-1 0 1,0-1 0,0 1 0,0-1-1,-1 0 1,1 0 0,-2-1-1,1 1 1,-1-1 0,0 0 0,-1 0-1,0 0 1,2-14 0,-4 15-91,0 1-1,0-1 1,0 1-1,-1-1 1,0 1 0,0 0-1,-1-1 1,0 1 0,0 0-1,0 0 1,-1 0-1,0 0 1,0 1 0,0-1-1,-1 1 1,1 0-1,-2-1 1,1 2 0,0-1-1,-9-6 1,1 3-323,1 1 1,-1 0-1,0 1 1,-1 0-1,0 1 1,0 1-1,-23-5 0,15 6-329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5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17468,'-2'84'3520,"1"-38"-2226,1 0 1,2 0-1,9 54 1,-10-94-1238,0 0 0,1-1 0,0 0 0,0 1 1,0-1-1,0 0 0,1 0 0,0 0 1,5 7-1,-7-10-55,1-1 0,0 1 0,-1-1 0,1 1 1,0-1-1,0 0 0,0 1 0,0-1 0,0 0 0,0 0 1,0-1-1,0 1 0,1 0 0,-1-1 0,0 1 1,0-1-1,1 0 0,-1 0 0,0 0 0,0 0 0,1 0 1,-1 0-1,0 0 0,0-1 0,1 1 0,2-2 0,3-1-39,0-1 0,-1 1-1,1-2 1,13-8 0,-14 8-27,0 0 1,1 0-1,0 1 1,9-3-1,-16 7 61,-1-1 0,1 1 0,-1 0 0,0 0 0,1 0 0,-1 0 0,1 0 0,-1 0 0,1 0 0,-1 0 0,0 0 0,1 0 0,-1 0 1,1 1-1,-1-1 0,0 0 0,1 0 0,-1 0 0,1 0 0,-1 1 0,0-1 0,1 0 0,-1 0 0,0 1 0,1-1 0,-1 0 0,0 1 0,1-1 0,-1 1 0,7 16-109,-4 25-48,-3-37 155,0-1 21,0 0 0,1 0 0,-1 0 0,1 0 1,0 0-1,0 0 0,0 0 0,0 0 0,1 0 1,3 6-1,-4-8-5,0-1 0,1 1-1,-1-1 1,1 0 0,-1 1 0,1-1 0,-1 0 0,1 0 0,0 0-1,0 0 1,-1 0 0,1 0 0,0-1 0,0 1 0,0 0 0,0-1-1,0 0 1,0 1 0,0-1 0,0 0 0,0 0 0,0 0-1,3-1 1,7 0 17,0-2 0,-1 1 0,1-1 0,-1-1 0,0 0 0,0-1 0,0 0 0,-1 0 0,0-1 0,0 0 0,0-1 0,-1 0 0,0-1 0,0 0 0,10-13 0,-18 20-112,0-1 0,0 1 0,0 0 0,-1-1 0,1 1 0,0-1 1,-1 1-1,0-1 0,1 0 0,-1 1 0,0-1 0,0 1 0,0-1 0,0 0 0,0 1 0,0-1 0,0 1 0,0-1 0,-1 1 0,1-1 0,-1 0 0,1 1 0,-1-1 0,0 1 0,1 0 0,-1-1 0,0 1 0,0 0 0,0-1 0,0 1 0,0 0 0,0 0 0,0 0 0,-1 0 0,1 0 0,0 0 0,-1 0 0,-1-1 0,-7-4-378,0 0 0,-1 1 0,-21-9 0,27 12 450,-42-15-901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5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46 17508,'-5'9'1728,"9"-7"-984,10-2-240,12 0 705,6-4-209,6-6-576,4 3-424,1-2-376,0 1 432,4-2-264,-2 1-168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5.9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30 16564,'-1'31'7997,"2"-19"-7757,1 0 0,1-1 0,0 0-1,9 21 1,-12-30-234,0-1-1,1 1 1,0-1 0,-1 1-1,1-1 1,0 1 0,0-1-1,0 0 1,0 0 0,0 1-1,0-1 1,0 0 0,0 0-1,0 0 1,1 0 0,-1 0-1,0 0 1,1 0 0,-1-1-1,1 1 1,-1 0 0,1-1-1,-1 1 1,1-1 0,-1 1-1,1-1 1,0 0 0,-1 0-1,1 0 1,0 0 0,-1 0-1,1 0 1,-1 0 0,1-1-1,0 1 1,-1 0 0,1-1-1,-1 1 1,1-1 0,-1 0-1,1 1 1,-1-1 0,0 0-1,1 0 1,-1 0 0,1-1-1,6-4-4,0-1 0,-1 0 0,0 0 0,-1 0 0,0-1-1,7-10 1,-7 10-1,-1 0 0,0-1-1,0 1 1,-1-1 0,-1 0-1,1 0 1,-1 0 0,2-15 0,-5 24-1,0 0 0,0 0-1,0 0 1,0 0 0,0 0 0,-1 0 0,1 0 0,0 0 0,0 0 0,0 0 0,0 0 0,0 0 0,0 0 0,-1 0 0,1 0 0,0 0 0,0 0 0,0 0 0,0 0 0,0 0 0,-1 0 0,1 0 0,0 0 0,0 0 0,0 0 0,0 0 0,0 0 0,0 0 0,-1 0 0,1 0 0,0 0 0,0 0 0,0-1 0,0 1 0,0 0 0,0 0 0,0 0 0,0 0-1,0 0 1,-1 0 0,1 0 0,0-1 0,0 1 0,0 0 0,0 0 0,0 0 0,0 0 0,0 0 0,0 0 0,0-1 0,0 1 0,0 0 0,0 0 0,0 0 0,0 0 0,0-1 0,-7 13-8,5-9-40,1 0 1,0 1 0,1-1 0,-1 0 0,0 0-1,1 1 1,0-1 0,0 0 0,0 0-1,0 1 1,0-1 0,1 0 0,-1 1 0,1-1-1,0 0 1,2 5 0,-2-6-44,0 0 0,0 0 0,1-1-1,-1 1 1,1 0 0,-1 0 0,1-1 0,0 1 0,-1-1 0,1 1-1,0-1 1,0 0 0,0 0 0,0 0 0,0 0 0,0 0-1,1 0 1,-1-1 0,0 1 0,0-1 0,1 1 0,-1-1 0,0 0-1,5 0 1,0 0-188,1-1 0,-1 0 0,1 0 0,-1-1 0,1 0 0,-1 0 0,0 0 0,0-1 0,10-6 0,3-3-421,32-25 0,-30 20 972,-39 62 2869,7-18-2352,1 0 0,1 1 0,-6 46 0,12-57-631,1 1 0,1 0 1,0 0-1,1-1 0,1 1 0,1 0 0,6 18 0,-8-31-151,2 4-1,-1 0 0,0 0 1,1 15-1,5-28-46,0-8 17,0-1 0,9-20 0,4-9 5,10-9 17,66-123-19,-85 139 85,-13 17-6,1 18-54,0 0-1,-1-1 0,1 1 0,0 0 1,-1-1-1,1 1 0,0 0 1,-1-1-1,1 1 0,0 0 1,-1-1-1,1 1 0,-1 0 0,1 0 1,0 0-1,-1 0 0,1-1 1,-1 1-1,1 0 0,-1 0 0,1 0 1,0 0-1,-1 0 0,1 0 1,-1 0-1,1 0 0,-1 0 1,1 0-1,-1 0 0,1 0 0,0 1 1,-1-1-1,-1 1 3,0-1-1,0 1 1,1 0-1,-1 0 1,0 1 0,1-1-1,-1 0 1,1 0-1,-1 1 1,1-1 0,0 1-1,-1-1 1,1 1-1,0 0 1,0-1 0,0 1-1,0 0 1,1 0-1,-1 0 1,0-1 0,1 1-1,-1 0 1,1 0 0,0 0-1,0 3 1,-1-1-6,1 1-1,-1-1 1,1 1 0,0-1 0,1 1 0,-1-1 0,1 1-1,0-1 1,0 1 0,2 4 0,1-3-209,-1-1 0,1 0 0,1 0 0,-1 0 0,1-1 0,-1 1 0,1-1 0,0 0 0,1-1 0,-1 1 0,10 4 0,0-1-277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6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19020,'11'1'2281,"2"0"-1417,4-1-296,9-2 1312,7-4-768,6-1-207,4-1-625,1-2-616,-1-2 424,-4-7-112,-13 3-184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7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70 18596,'10'-14'1721,"-10"14"-1693,0 0-1,1 0 1,-1 0-1,0 0 1,0 0 0,0 0-1,1 0 1,-1 0-1,0 1 1,0-1-1,0 0 1,1 0 0,-1 0-1,0 0 1,0 0-1,0 0 1,0 0 0,1 0-1,-1 1 1,0-1-1,0 0 1,0 0-1,0 0 1,0 0 0,0 0-1,1 1 1,-1-1-1,0 0 1,0 0-1,0 0 1,0 1 0,0-1-1,0 0 1,0 0-1,0 0 1,0 1 0,0-1-1,0 0 1,0 0-1,3 36 1114,-3-21-705,0-12-384,2 22 307,10 44 0,-11-63-345,0-1 0,1 0 0,0 1-1,0-1 1,0 0 0,0 0 0,1-1 0,0 1-1,0 0 1,0-1 0,0 0 0,1 1 0,0-2 0,7 8-1,-8-10-8,0 1-1,0-1 0,0 0 0,0-1 0,0 1 0,0 0 0,0-1 1,0 1-1,0-1 0,0 0 0,0 0 0,1 0 0,-1-1 1,0 1-1,0-1 0,0 0 0,0 0 0,0 0 0,0 0 0,-1 0 1,1 0-1,0-1 0,3-2 0,6-4 28,0 0 0,-1-1-1,18-16 1,54-69 266,-42 45-58,-40 48-230,-1 0 1,1 0-1,-1 0 1,1 0-1,0 0 1,0 0-1,0 0 1,0 1-1,-1-1 1,1 0-1,0 0 1,0 1-1,1-1 0,-1 1 1,0-1-1,0 1 1,0-1-1,0 1 1,0 0-1,0-1 1,1 1-1,-1 0 1,0 0-1,0 0 1,0 0-1,2 0 1,-2 1 2,0 0 1,1 1-1,-1-1 0,0 0 1,0 0-1,-1 1 1,1-1-1,0 1 0,0-1 1,-1 1-1,1-1 0,0 1 1,-1-1-1,0 1 1,1-1-1,-1 1 0,0 0 1,0 2-1,3 29 102,-2-24-93,-1 1 0,2-1 1,-1 0-1,1 0 0,6 18 0,-8-26-19,1 0 0,-1 0 1,0-1-1,0 1 0,1 0 0,-1 0 0,1-1 0,-1 1 0,1 0 1,-1-1-1,1 1 0,-1 0 0,1-1 0,-1 1 0,1-1 1,0 1-1,-1-1 0,1 1 0,0-1 0,-1 1 0,1-1 0,0 0 1,0 1-1,-1-1 0,1 0 0,0 0 0,0 0 0,0 1 0,1-1 1,-1-1 0,1 1 0,-1-1-1,1 0 1,-1 1 0,0-1 0,1 0 0,-1 0 0,0 0 0,1 0 0,-1 0 0,0 0 0,0-1 0,0 1 0,1-2 0,5-7 22,0-1 1,10-23 0,-16 32-21,27-70-37,3-7-1311,-23 136-3614,-1-45 4077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8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65 115 18676,'-1'3'154,"0"-1"0,1 1-1,-1-1 1,0 1 0,-1-1 0,1 0-1,0 0 1,-1 0 0,1 0 0,-1 0 0,-3 4-1,-6 8 84,6-4-18,0 0 0,0 1 0,1-1 1,0 1-1,1 0 0,-3 19 0,5-23-153,0-1 0,0 1 0,1 0 1,0-1-1,0 1 0,1 0 0,0-1 0,0 1 0,0-1 0,1 1 0,0-1 1,5 12-1,-7-17-44,1 1 0,0-1 1,0 0-1,0 1 0,0-1 1,0 0-1,0 0 0,0 1 1,0-1-1,0 0 0,0 0 1,1 0-1,-1 0 0,0-1 0,1 1 1,-1 0-1,1-1 0,-1 1 1,1 0-1,-1-1 0,1 0 1,-1 1-1,3-1 0,-2 0 5,0-1 0,0 1 0,0-1 1,0 1-1,0-1 0,0 0 0,0 0 0,0 0 0,0 0 0,0 0 0,0 0 0,0-1 0,-1 1 0,4-3 0,0-3 45,1 1 0,-1-1 1,0 0-1,0 0 1,-1 0-1,0-1 1,4-10-1,-5 6 33,1 1 0,-2 0 1,2-14-1,-4 20-82,1 0 0,-1 0 0,0 0 0,-1 0 0,1 0 1,-1 0-1,0 1 0,0-1 0,-4-9 0,5 13-24,0 1-1,0-1 1,0 0-1,-1 0 1,1 1-1,0-1 1,-1 0-1,1 1 1,-1-1-1,1 1 1,-1-1 0,1 1-1,-1-1 1,1 1-1,-1-1 1,1 1-1,-1-1 1,0 1-1,1-1 1,-1 1-1,0 0 1,1 0-1,-1-1 1,0 1 0,1 0-1,-1 0 1,0 0-1,0 0 1,1-1-1,-1 1 1,0 0-1,0 1 1,1-1-1,-1 0 1,0 0-1,1 0 1,-1 0 0,0 0-1,0 1 1,0-1-1,-1 1-4,1 1 0,-1-1 1,1 0-1,0 0 0,0 0 0,-1 1 0,1-1 0,0 1 0,0-1 0,0 1 0,0-1 1,1 1-1,-1 0 0,0-1 0,1 1 0,-1 2 0,0 1-26,0 1 0,0-1 0,1 1 0,0 0 1,0-1-1,1 1 0,-1-1 0,1 1 0,1-1 0,-1 0 0,1 1 0,-1-1 0,2 0 1,-1 0-1,0 0 0,1 0 0,0-1 0,0 1 0,1-1 0,-1 1 0,1-1 0,0 0 0,0-1 1,7 6-1,-7-6-14,0 0 0,0-1 0,0 0 0,0 1 0,1-1 0,-1-1 0,1 1 0,-1-1 1,1 0-1,0 0 0,-1 0 0,1 0 0,0-1 0,0 0 0,-1 0 0,1 0 0,0-1 0,0 0 1,0 1-1,-1-2 0,1 1 0,-1 0 0,1-1 0,-1 0 0,1 0 0,-1 0 0,0-1 0,5-3 1,-4 2 14,0 0-1,0 0 1,-1 0 0,0-1 0,0 0 0,0 1 0,0-1 0,-1-1 0,1 1 0,-2 0 0,1-1 0,2-6 0,-14 51 278,-7 71 1,-1 10 429,14-106-566,-13 49 387,14-58-434,0 0 0,0 1 0,0-1 0,-1-1 0,0 1-1,0 0 1,0-1 0,0 1 0,-5 4 0,8-10-62,0 1 0,0 0 0,0 0 0,0 0-1,0 0 1,0-1 0,0 1 0,0 0 0,0 0 0,0 0 0,0-1 0,0 1 0,0 0-1,0 0 1,0 0 0,0 0 0,0-1 0,0 1 0,-1 0 0,1 0 0,0 0 0,0 0-1,0-1 1,0 1 0,0 0 0,0 0 0,0 0 0,-1 0 0,1 0 0,0 0 0,0-1-1,0 1 1,0 0 0,-1 0 0,1 0 0,0 0 0,0 0 0,0 0 0,-1 0 0,1 0-1,0 0 1,0 0 0,0 0 0,-1 0 0,1 0 0,0 0 0,0 0 0,0 0 0,0 0-1,-1 0 1,1 0 0,0 0 0,0 0 0,0 0 0,0 0 0,-1 1 0,1-1 0,0 0-1,0 0 1,0 0 0,0 0 0,-1 0 0,1 0 0,0 1 0,4-20-25,113-280-575,-35 101 371,-39 80 355,-42 110-2,-3 9-69,-5 11-4,1 7-5,1 0 0,1 0 0,1 1 1,-2 27-1,4-38-36,1 1 0,0-1 1,1 0-1,0 0 0,0 0 0,1 0 1,0 0-1,0 0 0,1 0 0,1-1 0,6 15 1,-9-21-8,1 0 0,-1 0 1,1 0-1,-1 0 1,1 0-1,0-1 0,-1 1 1,1-1-1,0 1 1,0-1-1,0 1 0,0-1 1,0 0-1,1 0 1,-1 0-1,0 0 0,0 0 1,1-1-1,3 2 0,-2-2 0,-1-1 0,1 1 0,-1 0 0,0-1 0,1 0 0,-1 1-1,0-1 1,0-1 0,1 1 0,-1 0 0,0-1 0,4-2-1,4-4 21,-1 0 0,-1 0-1,1-1 1,-1 0-1,0-1 1,8-12-1,-1-5 36,-14 22-39,1-1-1,0 1 1,1 0-1,-1 0 1,7-7-1,-8 17 7,-1-1 0,1 1-1,-1 0 1,-1-1 0,1 1 0,-1 9-1,1-4 3,0-1-15,0 0 3,-1-1-1,1 0 0,1 0 0,0 0 0,0 0 1,0 0-1,1 0 0,6 11 0,-9-19-41,0 1-1,0-1 1,1 1-1,-1-1 1,0 1-1,1-1 1,-1 1-1,0-1 1,1 1-1,-1-1 0,1 1 1,-1-1-1,0 0 1,1 1-1,-1-1 1,1 0-1,0 1 1,-1-1-1,1 0 1,-1 0-1,1 0 1,-1 1-1,1-1 1,0 0-1,-1 0 1,1 0-1,-1 0 1,1 0-1,0 0 0,-1 0 1,1 0-1,-1 0 1,1 0-1,-1-1 1,1 1-1,0 0 1,-1 0-1,1 0 1,-1-1-1,1 1 1,-1 0-1,1-1 1,-1 1-1,1 0 1,-1-1-1,1 1 1,-1-1-1,0 1 1,1-1-1,1-1-74,-1-1 0,1 1 0,-1-1 0,0 1 0,0-1 0,0 0 0,0 1 0,0-1 0,0-5 0,0-23-270,-2-6-119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8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16299,'7'14'1153,"3"1"-961,6 1-112,4-1 88,6 0-376,7-2-1793,0-5 1793,3-1-272,-2-2-192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9.0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8 372 16452,'0'24'1830,"-4"40"1,2-43-645,0 0 0,3 37-1,-1-57-1125,1 1-1,-1 0 1,0-1-1,0 1 1,1-1-1,-1 1 1,1-1-1,-1 0 1,1 1-1,0-1 1,0 1-1,1 0 1,-2-1-29,0-1 0,1 1 0,-1-1 0,1 0 0,-1 1 0,1-1-1,-1 0 1,1 0 0,-1 1 0,1-1 0,-1 0 0,1 0 0,-1 0 0,1 0 0,0 1 0,-1-1 0,1 0 0,-1 0 0,1 0 0,-1 0 0,1 0 0,-1-1 0,2 1 0,0-1 17,1 0 0,-1 0 1,1-1-1,-1 1 0,0-1 1,1 1-1,-1-1 0,0 0 1,0 0-1,0 0 0,0 0 1,2-4-1,10-15-4,0-1 1,-2 0 0,0-1-1,-2 0 1,0 0 0,-2-1-1,8-36 1,-8 22-41,-2-1 0,-1 0-1,-2 0 1,-3-45 0,0 83-4,-6-52 3,6 50-8,-1 0 0,1 0-1,-1 0 1,0 0 0,0 0 0,0 0 0,-1 1 0,1-1-1,-1 0 1,1 1 0,-1-1 0,0 1 0,0 0-1,-4-4 1,5 5 3,1 1-1,-1-1 0,0 1 1,0 0-1,0-1 0,0 1 1,0 0-1,0 0 1,0 0-1,0 0 0,0-1 1,0 1-1,0 0 0,0 1 1,0-1-1,0 0 0,0 0 1,0 0-1,0 1 1,0-1-1,1 0 0,-1 1 1,0-1-1,0 1 0,0-1 1,0 1-1,1-1 0,-1 1 1,0 0-1,0-1 1,1 1-1,-1 0 0,0 0 1,1-1-1,-1 1 0,1 0 1,-1 0-1,0 1 1,-3 5-7,0 1 0,0 0 0,-3 10 1,6-14 0,-4 8-4,0 1 0,2-1 1,-1 1-1,2 0 0,-2 14 0,4-22 7,0 0 0,0 0-1,0 0 1,1 0-1,-1-1 1,1 1-1,0 0 1,1 0 0,-1 0-1,1-1 1,0 1-1,0-1 1,1 0-1,-1 1 1,1-1 0,5 7-1,44 38-67,-41-40 17,0 1 0,-1 0 0,0 0 0,0 1 0,-1 1 0,-1 0 0,0 0 0,7 14 0,-8-10-328,-1 0 0,-1 1 0,0-1 0,-1 1 0,2 23 1,-6-28 1,-2-9-127</inkml:trace>
  <inkml:trace contextRef="#ctx0" brushRef="#br0" timeOffset="1">439 16 14739,'7'33'3140,"5"62"1,-3-16-717,-6-58-1932,0 2-107,1 1-1,0-1 1,2-1-1,16 43 1,-21-64-381,-1 1 1,1-1-1,-1 0 1,1 0-1,0 0 1,-1 0-1,1 0 1,0 0-1,0 0 1,-1 0-1,1 0 1,0 0-1,0 0 1,0 0-1,0 0 0,0-1 1,1 1-1,-1 0 1,0-1-1,0 1 1,0-1-1,1 1 1,-1-1-1,0 0 1,3 1-1,-2-2-1,-1 1 1,1-1-1,0 1 0,0-1 0,0 0 0,0 0 1,-1 0-1,1 0 0,0 0 0,-1 0 0,1-1 1,-1 1-1,1 0 0,-1-1 0,0 0 0,3-2 1,6-10 20,-1-1 1,0 0 0,-1 0 0,8-18 0,20-69 11,-24 65-36,26-91-326,-87 330-4456,41-174 3944</inkml:trace>
  <inkml:trace contextRef="#ctx0" brushRef="#br0" timeOffset="2">670 472 10546,'3'-9'496,"-3"-2"-352,2-5-136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9.5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74 14883,'10'5'549,"0"0"0,0-1 0,1 0-1,-1-1 1,1 0 0,0-1 0,0 0 0,13 1-1,-12-3-480,-1 1 0,1-2 0,0 1 0,0-2 0,-1 1 0,1-2 0,-1 1 0,0-2 0,0 0 0,0 0 0,0 0 0,15-10 0,-24 13-56,-1 0 1,1 0 0,-1-1-1,0 1 1,1 0-1,-1 0 1,0-1 0,1 1-1,-1-1 1,0 1-1,0-1 1,0 1 0,-1-1-1,2-2 1,-2 3 7,0 0 0,1 0 0,-1 0 0,0 0 0,0 0 0,0 0 0,0 0 0,0 0-1,-1 0 1,1 0 0,0 0 0,0 0 0,-1 0 0,1 0 0,0 0 0,-1 1 0,1-1 0,-1 0 0,0-1 0,-1 0 40,0 0 0,-1 0 0,1 0-1,0 0 1,-1 0 0,1 1 0,-1-1 0,1 1 0,-1 0-1,0-1 1,0 1 0,1 1 0,-1-1 0,0 0 0,-6 0-1,5 1 21,-1 0-1,1 0 0,-1 1 1,0-1-1,1 1 0,0 0 1,-1 1-1,1-1 0,0 1 1,0 0-1,-1 0 0,1 0 1,1 0-1,-1 1 0,0 0 0,1-1 1,-1 1-1,1 1 0,0-1 1,0 0-1,0 1 0,0-1 1,1 1-1,-1 0 0,1 0 1,0 0-1,0 0 0,1 1 1,-1-1-1,1 0 0,0 1 1,0-1-1,0 1 0,1-1 0,0 1 1,-1-1-1,2 1 0,-1-1 1,2 8-1,-2-10-63,1 0 1,0 0-1,0 0 0,0 0 1,0 0-1,0-1 0,1 1 1,-1-1-1,0 1 0,1-1 1,-1 1-1,1-1 0,0 1 1,-1-1-1,1 0 0,0 0 1,0 0-1,0 0 0,0 0 1,0-1-1,0 1 0,0-1 1,0 1-1,0-1 0,0 0 1,0 1-1,0-1 0,0 0 1,0 0-1,0-1 0,3 1 1,5-1-33,-1-1 1,1 0 0,-1 0-1,1-1 1,11-5 0,18-11-197,41-26 1,-23 12-84,-56 32 287,0 0 0,0 0-1,0 1 1,0-1 0,0 0 0,1 1-1,-1-1 1,0 1 0,0-1-1,1 1 1,-1 0 0,0-1 0,1 1-1,-1 0 1,0 0 0,1 0-1,-1 0 1,0 0 0,1 0-1,-1 0 1,0 0 0,0 1 0,1-1-1,-1 1 1,0-1 0,0 1-1,2 0 1,-1 1 16,0 1 0,-1-1 0,1 1 0,-1-1 0,0 1 0,0 0 0,0-1 0,0 1 0,0 0 0,0 3 0,3 9 103,-4-12-83,1 0-1,0 0 0,0 0 1,1 0-1,-1-1 1,0 1-1,1 0 1,0-1-1,0 1 1,-1-1-1,1 1 1,1-1-1,-1 0 1,0 0-1,1 0 1,-1 0-1,1-1 1,3 3-1,-3-3-2,0 0 0,1 0 0,-1 0 0,1-1 0,-1 0 0,1 1-1,-1-1 1,0 0 0,1-1 0,-1 1 0,1 0 0,-1-1 0,1 0 0,-1 0 0,0 0 0,6-3 0,6-3 37,1-2 1,-2 0-1,18-14 1,-18 13-122,1 0 1,-1 1-1,19-9 1,-32 18 19,-1-1 0,1 1 0,0-1 0,-1 1 0,1 0 0,0-1 0,0 1 0,-1 0 0,1 0 0,0-1 0,0 1 0,0 0 0,-1 0 0,1 0 1,0 0-1,0 0 0,0 0 0,-1 0 0,1 0 0,0 0 0,0 0 0,0 1 0,-1-1 0,1 0 0,0 0 0,0 1 0,-1-1 0,1 1 0,0-1 0,-1 0 0,1 1 1,0 0-1,-1-1 0,1 1 0,-1-1 0,1 1 0,-1 0 0,1-1 0,-1 1 0,1 0 0,-1-1 0,0 1 0,1 0 0,-1 0 0,0-1 0,0 1 0,0 0 1,1 0-1,-1-1 0,0 1 0,0 1 0,0 0-221,1 0 0,-1 0 0,1-1 0,0 1 0,0 0 0,0 0 0,0-1 0,0 1 0,1 1 0,2-1-359,1-2-231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0.3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6 22597,'-1'-5'1784,"-1"5"-1360,1 0-312,0 2 232,-5 6 209,-3 5-537,-1-1-185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0.8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50 212 14795,'63'-36'5302,"-50"26"-4950,1 1 0,-1-2 1,-1 0-1,18-19 0,-29 29-338,0 0 0,0 0 0,0-1 0,0 1 0,0-1 0,0 1 1,0-1-1,-1 1 0,1-1 0,0 0 0,-1 1 0,0-1 0,1 0 0,-1 1 0,0-1 0,0 0 0,0 0 0,0 1 0,0-3 0,0 3-8,-1 0 0,0 0 0,1 0-1,-1 0 1,0 0 0,1 1 0,-1-1-1,0 0 1,0 0 0,0 1 0,0-1-1,0 0 1,0 1 0,0-1-1,0 1 1,0-1 0,0 1 0,0 0-1,0-1 1,0 1 0,0 0 0,0 0-1,0 0 1,0 0 0,0 0 0,-1 0-1,1 0 1,0 0 0,0 0 0,0 1-1,0-1 1,-1 1 0,-7 0 13,1 2 0,-1-1 1,1 1-1,0 0 0,0 1 1,1 0-1,-1 0 0,1 1 1,0 0-1,0 0 0,0 1 1,-8 8-1,8-7 12,0 0 0,1 1 0,0 0 0,0 0 0,1 0 0,0 1 0,0 0 0,1 0 0,0 0 0,-4 16 0,8-24-28,-1-1 1,1 1-1,0 0 1,0 0-1,-1-1 1,1 1 0,0 0-1,0 0 1,0-1-1,0 1 1,0 0-1,0 0 1,0 0-1,0-1 1,0 1-1,0 0 1,0 0-1,1 0 1,-1-1-1,0 1 1,1 0-1,-1-1 1,0 1-1,1 0 1,-1-1-1,1 1 1,-1 0-1,1-1 1,-1 1-1,1-1 1,0 1 0,-1-1-1,1 1 1,-1-1-1,1 1 1,0-1-1,0 0 1,-1 1-1,1-1 1,0 0-1,0 0 1,-1 1-1,1-1 1,0 0-1,0 0 1,0 0-1,-1 0 1,1 0-1,0 0 1,0 0-1,-1 0 1,2-1-1,6 0 10,0-1-1,0 0 0,-1-1 0,10-4 1,-8 4-10,15-7 7,2 0-53,42-11 1,-61 19 23,0 1 0,-1 0 1,1 0-1,0 1 0,0-1 0,0 2 0,0-1 1,0 1-1,0 0 0,0 0 0,10 4 1,-15-4 5,1 0 1,0 0 0,-1 0 0,0 1-1,1-1 1,-1 1 0,0 0 0,0 0-1,0 0 1,0 0 0,0 0 0,0 0-1,-1 0 1,1 1 0,1 2 0,0 3-23,0 0 1,0-1-1,2 15 0,-2-9 33,-3-13 4,0 0-1,0 1 0,0-1 1,0 0-1,0 0 0,0 0 1,0 0-1,0 1 0,0-1 0,0 0 1,0 0-1,0 0 0,0 0 1,0 0-1,0 1 0,0-1 0,1 0 1,-1 0-1,0 0 0,0 0 1,0 0-1,0 1 0,0-1 0,0 0 1,0 0-1,1 0 0,-1 0 1,0 0-1,0 0 0,0 0 1,0 0-1,0 0 0,1 0 0,-1 0 1,0 0-1,0 1 0,0-1 1,0 0-1,1 0 0,-1 0 0,0 0 1,0 0-1,0 0 0,0-1 1,1 1-1,-1 0 0,0 0 0,8-8 47,6-20 23,-13 25-55,17-38 76,-12 26-68,0 0 0,1 1 1,16-24-1,-20 34-129,0 1 1,1 0-1,-1 0 1,1 0-1,0 1 0,0-1 1,0 1-1,0 0 1,7-3-1,-6 3-203,1 0 0,-1-1-1,0 0 1,0 0 0,7-5 0,-3-1-33,-1-1 1,13-16-1,-1-4-339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59.5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0 137 17428,'3'-23'1407,"8"-39"375,-10 59-1602,0 0 0,0-1 0,0 1 0,1 0 0,-1-1 0,1 1 0,0 0-1,0 0 1,0 0 0,0 0 0,0 1 0,1-1 0,5-4 0,-8 7-157,1-1 0,-1 1 0,1 0 0,-1-1 0,1 1 1,-1 0-1,1-1 0,-1 1 0,1 0 0,0 0 0,-1-1 1,1 1-1,-1 0 0,1 0 0,0 0 0,-1 0 0,1 0 1,0 0-1,-1 0 0,1 0 0,0 0 0,-1 0 0,1 0 1,-1 1-1,1-1 0,0 0 0,-1 0 0,1 0 0,-1 1 1,1-1-1,-1 0 0,2 2 0,-1-1-6,0 1 1,0-1-1,0 1 1,0 0-1,0-1 1,-1 1-1,1 0 1,0 0-1,-1 0 1,0 0-1,1 2 1,0 5-17,0 1 1,-1 0 0,-1 14 0,-3 2 49,-1 0 1,-18 49-1,16-57-3,1 1 0,0 0 0,1 0 0,2 1 0,0-1 0,1 1 0,0 20 0,2-37-111,1 0 0,-1 0 1,1 0-1,-1 0 0,1-1 1,0 1-1,0 0 0,0-1 1,1 1-1,-1 0 0,1-1 1,-1 0-1,1 1 0,0-1 1,2 2-1,-3-2 5,1-1-1,-1-1 1,0 1-1,1 0 0,-1 0 1,0 0-1,1-1 1,-1 1-1,1 0 1,0-1-1,-1 0 1,1 1-1,-1-1 0,1 0 1,0 0-1,-1 0 1,1 0-1,-1 0 1,1 0-1,0 0 0,-1-1 1,1 1-1,-1 0 1,1-1-1,-1 1 1,1-1-1,-1 0 1,3-1-1,11-8-450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1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1074 13179,'-12'4'1144,"2"-2"-712,3-5-200,9-17 576,10-12-448,27-28-39,11-16-73,18-27-232,5-16-240,16-34-1817,5-11 1825,9-6-232,-2-10-176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2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1044 14707,'-3'10'1328,"-2"-9"-1048,14-28-95,10-23 375,25-31-200,13-18 0,19-31-392,8-12-328,4-27 360,4-10-56,-3 1-88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3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10 518 17356,'-9'29'1924,"8"-24"-1071,2-6-92,18-35 1095,-8 13-1810,167-376 1050,-174 390-1095,3-11 7,19-32 1,-18 41 9,-7 11-17,-1 0 0,0 0-1,0 0 1,0 0 0,0 0 0,0 0 0,0 0-1,0 0 1,1-1 0,-1 1 0,0 0 0,0 0 0,0 0-1,0 0 1,0 0 0,0 0 0,1 1 0,-1-1-1,0 0 1,0 0 0,0 0 0,0 0 0,0 0-1,0 0 1,1 0 0,-1 0 0,0 0 0,0 0 0,0 0-1,0 0 1,0 0 0,0 0 0,0 1 0,0-1-1,0 0 1,0 0 0,1 0 0,-1 0 0,0 0-1,0 0 1,0 0 0,0 0 0,0 1 0,0-1-1,0 0 1,2 26 84,-2-22-78,-1 46 17,0 17-130,3 0-1,2 0 1,15 70 0,-18-127-163,-1-8 219,1 0 0,-1-1 1,0 1-1,0 0 0,1 0 0,-1 0 1,1 0-1,0 0 0,-1-1 0,1 1 1,0 0-1,0-1 0,0 1 0,0 0 1,1-1-1,-1 0 0,2 2 0,-3-3 45,0 1 0,0-1 0,0 0 0,0 0 0,0 0 0,0 0 0,1 0-1,-1 0 1,0 0 0,0 0 0,0 0 0,0 0 0,0 0 0,0 0 0,0 0 0,0 0-1,1 0 1,-1 0 0,0 0 0,0 0 0,0 0 0,0 0 0,0 0 0,0 0-1,0 0 1,0 0 0,0 0 0,1-1 0,-1 1 0,0 0 0,0 0 0,0 0-1,0 0 1,0 0 0,0 0 0,0 0 0,0 0 0,0 0 0,0 0 0,0 0-1,0-1 1,0 1 0,0 0 0,0 0 0,0 0 0,1 0 0,-1 0 0,0 0-1,0 0 1,0 0 0,0-1 0,0 1 0,0 0 0,0 0 0,-1 0 0,1 0-1,0 0 1,0 0 0,0 0 0,0 0 0,0-1 0,0 1 0,1-18-423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4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1 20084,'0'24'1545,"0"8"-1177,-2 1-168,2 8 536,1 2-392,3 3-64,2-1-32,1-5-168,2-3-96,-2-13-296,0-5-160,-3-9-528,-4-9-305,-4-3 961,-6-7-240,-3-1-184</inkml:trace>
  <inkml:trace contextRef="#ctx0" brushRef="#br0" timeOffset="1">0 282 18820,'6'0'1568,"4"0"-1056,6 1-159,7-2 631,4-4-248,7 0-304,5-4-248,5-5-616,1-3 1672,-4-1-1168,-2 0-32,-7-4 32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4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111 168 21012,'0'27'1753,"-4"10"-1249,-2 8-216,0 6 584,-1 5-256,3 1-168,-3-2-127,2-14-514,1-5-207,3-16-400,1-17-336,0-1 848,-2-21-232,-2-17-184</inkml:trace>
  <inkml:trace contextRef="#ctx0" brushRef="#br0" timeOffset="1">5 6 18940,'-1'-6'1920,"1"7"-1199,-3 5-329,3 3 1272,0 1-728,4 0-1040,2 0-664,4-3 704,3 0-168,5-1-176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5.3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1 643 18420,'0'0'82,"1"1"-1,0-1 1,0 1 0,0-1-1,-1 1 1,1-1 0,0 0 0,0 0-1,0 1 1,0-1 0,0 0-1,0 0 1,0 0 0,0 0 0,-1 0-1,1 0 1,0 0 0,0 0-1,0-1 1,0 1 0,0 0-1,0 0 1,0-1 0,-1 1 0,1 0-1,0-1 1,0 1 0,-1-1-1,1 1 1,0-1 0,0 0 0,-1 1-1,1-1 1,-1 0 0,2-1-1,3-4 54,-1 0 0,0-1-1,6-11 1,-2 3 567,45-85 471,-31 56-1008,2 2-1,31-43 1,-54 84-167,-1-1 0,1 1-1,0 0 1,0 0 0,0 0 0,0 0-1,0 1 1,0-1 0,0 0 0,0 0-1,0 0 1,2 0 0,-2 1 2,-1 0 0,0 0 0,0 0 0,1 0 0,-1 0 0,0 0 0,1 0 0,-1 0-1,0 0 1,0 0 0,1 1 0,-1-1 0,0 0 0,0 0 0,1 0 0,-1 0 0,0 0 0,0 1 0,1-1 0,-1 0 0,0 0 0,0 0 0,0 1 0,0-1 0,1 0-1,-1 0 1,0 1 0,0-1 0,0 0 0,0 1 0,0-1 0,0 0 0,1 1 0,1 35 34,-2-25-23,-2 84 143,0-56-22,2 1 1,7 64 0,1-80 550,-8-24-676,0 0-1,0-1 0,0 1 1,0 0-1,0-1 0,0 1 0,0 0 1,0 0-1,1 0 0,-1-1 1,0 1-1,0 0 0,0 0 0,0-1 1,0 1-1,1 0 0,-1 0 1,0 0-1,0 0 0,0-1 0,1 1 1,-1 0-1,0 0 0,0 0 1,1 0-1,-1 0 0,0 0 0,0 0 1,1 0-1,-1-1 0,0 1 1,0 0-1,1 0 0,-1 0 0,0 0 1,0 0-1,1 0 0,-1 1 1,0-1-1,0 0 0,1 0 0,-1 0 1,0 0-1,0 0 0,1 0 1,-1 0-1,0 0 0,0 1 0,1-1 1,-1 0-1,0 0 0,0 0 0,0 0 1,0 1-1,1-1 0,-1 0 1,0 0-1,0 1 0,0-1 0,0 0 1,0 0-1,0 1 0,1-1 1,-1 0-1,4-18 153</inkml:trace>
  <inkml:trace contextRef="#ctx0" brushRef="#br0" timeOffset="1">608 1 19556,'10'1'1480,"0"11"-1119,-4 3-137,0 14 640,1 4-496,-1 10-96,0 3-24,-2 1-168,-1-2-160,1-7-440,0-5-248,-1-11-1849,-1-5 2217,-2-16-352,-6 8-336</inkml:trace>
  <inkml:trace contextRef="#ctx0" brushRef="#br0" timeOffset="2">509 223 19700,'-1'-3'1665,"8"-1"-1105,8 1-208,9-1 768,6-2-296,7-4-448,8 1-456,-1-5 224,2-6-32,-3-7-136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5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20380,'3'5'1417,"-3"13"-1153,-4 5-104,1 13 240,-2 4-136,3 6-24,-3 4-40,4-4-200,1-3-272,0-11-664,1-8 808,1-34-456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6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8 20628,'-3'-8'1761,"2"11"-1321,-3 3-184,2 0 768,2 2-1016,2-3-2264,2 0 2144,0-2-456,2-3-217</inkml:trace>
  <inkml:trace contextRef="#ctx0" brushRef="#br0" timeOffset="1">241 926 17684,'1'1'120,"1"0"0,-1 0 0,1-1 0,-1 1 0,1-1 0,-1 1 0,1-1 0,-1 1 0,1-1 0,-1 0-1,1 0 1,-1 0 0,1 0 0,0 0 0,-1 0 0,1 0 0,-1-1 0,1 1 0,-1-1 0,1 1 0,-1-1 0,1 1 0,-1-1 0,1 0 0,-1 0 0,0 1 0,1-1 0,-1 0 0,2-3 0,3-2 171,0-1 0,0 0 0,-1 0 0,7-11 0,-5 7 73,15-29 126,-1 0 0,-3-1 0,15-46 0,9-19-408,-42 106-82,0 0 0,0 0 1,0 0-1,0 1 0,0-1 0,0 0 0,0 0 0,0 0 0,0 0 1,0 0-1,1 0 0,-1 0 0,0 1 0,0-1 0,0 0 1,0 0-1,0 0 0,0 0 0,1 0 0,-1 0 0,0 0 0,0 0 1,0 0-1,0 0 0,0 0 0,0 0 0,1 0 0,-1 0 1,0 0-1,0 0 0,0 0 0,0 0 0,0 0 0,1 0 1,-1 0-1,0 0 0,0 0 0,0 0 0,0 0 0,0 0 0,1 0 1,-1 0-1,0 0 0,0 0 0,0 0 0,0-1 0,0 1 1,0 0-1,0 0 0,1 0 0,0 22-8,-1 1 0,-5 35 0,2-26-61,-9 117-1884,11-144 1833,1-4 90,0 0-1,-1 0 1,1 0-1,0 0 1,0 0-1,0 0 1,0 0 0,0 1-1,0-1 1,1 0-1,-1 0 1,0 0-1,0 0 1,1 0-1,-1 0 1,1 0-1,-1 0 1,1 0-1,0 1 1,6-1-478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7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96 19924,'0'2'281,"1"0"-1,0 0 1,0-1-1,0 1 1,0-1-1,0 1 1,0-1-1,0 1 0,0-1 1,1 0-1,-1 1 1,1-1-1,-1 0 1,1 0-1,-1 0 1,3 1-1,30 14 628,-31-15-881,1 0 1,-1-1-1,1 1 0,-1-1 1,0 0-1,1 0 0,-1 0 1,1-1-1,-1 1 0,0-1 1,1 0-1,-1 0 0,0 0 1,0 0-1,1 0 0,-1-1 1,0 1-1,-1-1 0,1 0 0,0 0 1,0 0-1,-1-1 0,4-2 1,-3 1-15,1-1 1,-1 1 0,0 0-1,0-1 1,-1 0 0,1 0-1,-1 0 1,0 0-1,-1 0 1,1 0 0,-1 0-1,0-1 1,0 1 0,0-7-1,-1 11-10,0-1-1,0 1 1,0-1-1,0 0 1,0 1-1,0-1 1,-1 1-1,1-1 1,0 1-1,-1-1 1,1 1-1,-1 0 1,0-1-1,1 1 1,-1 0-1,0-1 1,0 1-1,-1-2 1,1 3-1,1-1 1,-1 1-1,0-1 1,0 1-1,0-1 1,0 1-1,0 0 1,0-1-1,0 1 1,0 0-1,0 0 1,0 0-1,-1 0 1,1 0-1,0 0 1,0 0-1,0 0 1,0 0-1,-2 1 1,-1 0 5,-1 1-1,1 0 1,-1 0 0,1 1-1,0-1 1,-1 1 0,1 0 0,1 0-1,-8 6 1,0 5-3,0 0 1,1 0-1,1 1 0,1 0 0,0 1 0,0 0 1,2 0-1,0 0 0,1 1 0,0 0 1,2 0-1,0 0 0,-1 31 0,4-43-3,0 0-1,0 0 0,1 0 1,-1 0-1,2 0 0,-1 0 1,0-1-1,4 10 0,-4-13-24,0 1 0,0-1 1,0 1-1,0-1 0,0 1 0,0-1 0,1 0 0,-1 0 0,0 1 1,1-1-1,-1 0 0,1 0 0,-1 0 0,1-1 0,0 1 0,-1 0 1,1 0-1,0-1 0,-1 1 0,1-1 0,0 0 0,0 1 1,-1-1-1,1 0 0,0 0 0,0 0 0,2-1 0,3 0-80,0-1 0,0 0-1,0 0 1,-1-1 0,1 0 0,-1 0-1,0 0 1,0-1 0,0 0 0,0 0-1,-1-1 1,1 1 0,8-11 0,18-25-263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7.6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18916,'5'0'2185,"0"7"-1417,-3 9-304,-1 7 1680,3 6-1352,1 4-167,0 1-217,3 1-192,0-5-432,-2-6-272,0-7-577,-2-5-239,-8-15 304,-5-6 112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7:59.9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14 14387,'-3'-13'1129,"-4"13"-277,6 1-746,0 0 1,-1 0 0,1 0-1,0 1 1,0-1-1,0 0 1,0 1-1,0-1 1,0 1-1,0-1 1,0 1 0,0 1-1,-7 18 253,2-1 1,1 1-1,-5 30 0,8-37-259,1 0-1,1 0 0,0 0 1,0 0-1,1 1 0,4 16 1,-4-28-31,0 1 1,0-1-1,0 0 1,1 1 0,-1-1-1,1 0 1,0 0-1,2 3 1,-4-5-32,1 0-1,0-1 1,-1 1-1,1 0 1,0-1-1,0 1 1,-1-1-1,1 1 1,0-1-1,0 0 1,0 1-1,0-1 1,-1 0-1,1 1 1,0-1 0,0 0-1,0 0 1,0 0-1,0 0 1,0 0-1,0 0 1,0 0-1,0 0 1,-1 0-1,1 0 1,0-1-1,0 1 1,0 0-1,0 0 1,0-1 0,-1 1-1,1-1 1,0 1-1,0-1 1,0 1-1,0-2 1,4-1 113,-1-2 0,0 1 1,0-1-1,0 1 0,0-1 1,0 0-1,-1 0 0,0-1 0,0 1 1,-1-1-1,0 1 0,0-1 1,0 0-1,0 0 0,1-10 1,-1 1 111,0 0-1,-1 0 1,-1 0 0,-1 0 0,-2-21 0,2 33-238,0-1 0,0 0 1,0 1-1,-1-1 0,1 0 0,-1 1 1,0 0-1,0-1 0,0 1 0,-5-5 1,6 7-54,1 1 1,-1-1-1,1 1 0,-1-1 1,1 1-1,-1-1 1,0 1-1,1-1 0,-1 1 1,0 0-1,1-1 1,-1 1-1,0 0 1,1 0-1,-1 0 0,0-1 1,0 1-1,1 0 1,-1 0-1,0 0 1,0 0-1,-1 1 0,1-1-58,0 1 0,0-1 0,0 1-1,0 0 1,0 0 0,0 0 0,1 0-1,-1-1 1,0 1 0,0 0-1,1 0 1,-1 1 0,0-1 0,1 0-1,-1 0 1,1 0 0,0 0 0,-1 0-1,1 2 1,-2 2-181,1 1-1,0 0 1,0-1-1,0 1 1,1-1-1,0 10 1,2-1-489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8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1 386 14931,'7'0'1881,"6"-2"-961,2-2-376,7-6 1848,1-3-1263,7-6-1129,4 1-400,-2-4 456,1 5-120,-3 3-232</inkml:trace>
  <inkml:trace contextRef="#ctx0" brushRef="#br0" timeOffset="1">630 0 20132,'-2'17'1937,"-5"3"-1473,-4 12-216,-2 2 968,6 9-696,-1 0-168,6-1-160,2-2-24,8-11-216,2-9-96,7-13-504,1-7-408,-3-14 840,-2-11-160,3-11-120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8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0 21765,'-5'2'1744,"3"4"-1368,-1-1-168,3 3 536,1 0-536,3-1 80,-1 0-216,-1-2-136,-1-4-64</inkml:trace>
  <inkml:trace contextRef="#ctx0" brushRef="#br0" timeOffset="1">233 766 18396,'0'4'604,"2"30"1106,-2-33-1671,0-1-1,0 1 1,1-1 0,-1 1 0,0-1 0,0 0-1,0 1 1,0-1 0,1 1 0,-1-1-1,0 0 1,0 1 0,1-1 0,-1 0-1,0 1 1,1-1 0,-1 0 0,0 1-1,1-1 1,-1 0 0,1 0 0,-1 1-1,0-1 1,1 0 0,0 0 52,0 0 0,0 0 0,0-1 0,0 1 0,-1 0 0,1 0 0,0-1 0,0 1 0,-1-1 0,1 1 0,0-1 0,0 1 0,-1-1 0,1 1 0,-1-1 0,1 0 0,0 1 0,0-2 0,8-9 303,0-1 0,-1 0 1,0-1-1,8-19 1,23-59 207,-32 71-482,42-102 134,-54 139-406,0 0-1,-3 34 0,-1 2 550,-4 1-280,9-40-107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9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16780,'0'0'48,"0"0"1,0-1-1,0 1 1,0 0 0,0 0-1,0 0 1,1 0 0,-1 0-1,0 0 1,0 0-1,0 0 1,0 0 0,0 0-1,0 0 1,0 0 0,0 0-1,0 0 1,1 0-1,-1 0 1,0 0 0,0 0-1,0 0 1,0 0 0,0 0-1,0 0 1,0 0-1,1 0 1,-1 0 0,0 0-1,0 0 1,0 0 0,0 0-1,0 0 1,0 0-1,0 0 1,0 0 0,0 0-1,1 0 1,-1 0 0,0 0-1,0 0 1,0 1-1,0-1 1,0 0 0,0 0-1,0 0 1,0 0 0,0 0-1,0 0 1,0 0-1,0 0 1,0 0 0,0 1-1,0-1 1,0 0 0,0 0-1,0 0 1,0 0-1,0 0 1,0 0 0,0 0-1,0 1 1,0-1 0,0 0-1,3 15 1440,-1 19 112,-3 49 280,-1-12-909,15 131 1,-7-183-1091,-5-19 100,-1 1-1,0-1 1,0 0-1,1 0 1,-1 1-1,0-1 1,0 0-1,1 0 1,-1 0-1,0 1 1,1-1-1,-1 0 1,0 0-1,1 0 1,-1 0-1,0 0 1,1 0-1,-1 0 1,1 0-1,-1 0 1,0 0-1,1 0 0,-1 0 1,0 0-1,1 0 1,-1 0-1,0 0 1,1 0-1,1-1 1,0-1-1,-1 1 0,0 0 0,1-1 0,-1 1 0,0 0 0,1-1 0,-1 0 0,0 1 1,0-1-1,0 0 0,0 1 0,-1-1 0,1 0 0,0-2 0,5-18-172,-2-9-35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9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17 21357,'-6'-5'2216,"3"4"-1584,0-1 1649,5 1-1961,3 0-328,0-2-1145,-2 0 1049,4 4-192,-4 4-168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0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1092 20124,'3'-16'1293,"0"-1"-1,10-31 1,-1 4-522,0-7-295,49-166 51,-58 287-563,-5-32 13,1-17-108,0 0 1,1-1-1,5 27 1,-5-46 705,1-4-482,0-7-136,-3-9 61</inkml:trace>
  <inkml:trace contextRef="#ctx0" brushRef="#br0" timeOffset="1">93 208 18988,'3'-1'363,"-1"1"1,0 0-1,0-1 0,0 1 0,0 0 0,0 0 1,0 0-1,5 1 0,6 0 318,-3-2-532,-1 0 0,0-1 0,0 0-1,0 0 1,-1-1 0,1 0 0,0-1 0,-1 0-1,0 0 1,11-8 0,-8 4-65,0 0 1,0-1-1,-1 0 0,-1-1 1,0 0-1,12-16 0,-18 21-39,0 0 0,-1 0 0,1 0 0,-1 0 0,0 0-1,-1 0 1,1-1 0,1-9 0,-3 14-30,0 0 0,0-1 0,0 1 0,0 0 0,0 0 1,0 0-1,0-1 0,0 1 0,0 0 0,-1 0 0,1 0 0,0 0 0,-1 0 0,1-1 1,-1 1-1,1 0 0,-1 0 0,1 0 0,-1 0 0,0 0 0,0 0 0,1 1 1,-1-1-1,0 0 0,0 0 0,0 1 0,0-1 0,0 0 0,0 1 0,0-1 0,0 1 1,0-1-1,0 1 0,-1-1 0,1 1 0,0 0 0,0 0 0,0-1 0,0 1 1,-1 0-1,1 0 0,0 0 0,0 1 0,0-1 0,-1 0 0,1 0 0,0 1 0,-1-1 1,-8 2 49,1 1 1,0 0-1,0 0 1,0 1-1,0 0 1,0 0-1,1 1 1,0 1-1,0-1 1,0 1-1,1 0 1,0 1 0,-10 11-1,7-7-26,1 1 0,0 0 0,1 1 1,0-1-1,1 2 0,0-1 0,1 1 0,-4 16 0,7-21-19,1 0-1,1-1 1,-1 1-1,1 0 0,1 0 1,0 0-1,0-1 1,2 13-1,-1-18-46,-1 0 0,1 0 0,0 1 0,0-1 0,0 0-1,1 0 1,-1 0 0,1 0 0,0 0 0,0-1 0,0 1 0,0 0-1,0-1 1,0 1 0,1-1 0,-1 0 0,1 0 0,-1 0-1,1 0 1,0 0 0,0-1 0,0 1 0,0-1 0,0 0 0,4 1-1,-1 0-131,1-1 0,-1 0 0,1-1 0,-1 0 0,1 0-1,0 0 1,12-3 0,44-13-223,-12-2-86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0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 20332,'4'17'1689,"8"-8"-1193,1-3-216,14-6 920,3-5-600,14-5-272,8-1-208,5-5-656,1-2-472,-7-1 848,-5-3-152,-14 5-176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1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1 159 16916,'7'7'1624,"7"-5"-1232,16-6-128,6-8 752,16-5-672,6-5-400,4-9 168,-3-8-16,-3-4-104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2.0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0 617 21117,'8'-19'1342,"0"0"0,12-21 0,56-80-430,-31 52-552,-18 26-291,170-250 31,-196 290-100,0 1 0,1-1-1,-1 1 1,0-1 0,1 1 0,-1 0-1,0 0 1,1-1 0,0 1-1,2-1 1,-4 2 0,0 0 0,0 0 0,1 0 0,-1 0 0,0 0 0,1 0 0,-1 0 0,0 0 1,0 0-1,1 0 0,-1 0 0,0 0 0,0 0 0,1 0 0,-1 1 0,0-1 0,0 0 0,1 0 0,-1 0 0,0 0 0,0 0 0,0 1 0,1-1 0,-1 0 0,0 0 0,0 0 0,0 1 0,0-1 0,0 0 0,1 0 0,-1 1 0,0-1 0,0 0 0,0 0 0,0 1 0,0-1 0,0 0 0,0 0 1,0 1-1,1 6 2,-1 0 1,0-1 0,0 1-1,-2 8 1,1-2 4,-4 54-30,0-6-95,2 1 1,8 77-1,-5-138 74,6 31-816,-6-31 844,0-1 1,0 1-1,0 0 1,0-1 0,0 1-1,0 0 1,0-1-1,1 1 1,-1-1-1,0 1 1,1 0-1,-1-1 1,0 1-1,1-1 1,-1 1-1,0-1 1,1 1 0,-1-1-1,1 1 1,-1-1-1,1 1 1,-1-1-1,1 0 1,-1 1-1,1-1 1,0 0-1,-1 0 1,1 1 0,0-1-1,-1 0 1,1 0-1,-1 0 1,1 0-1,0 0 1,-1 0-1,1 0 1,0 0-1,0 0 1,12-8-356</inkml:trace>
  <inkml:trace contextRef="#ctx0" brushRef="#br0" timeOffset="1">746 48 17636,'7'33'1760,"-1"2"-1064,-8-5-272,1 4 937,-2 2-569,1 4-264,2 2-216,2-7-584,-1 0-240,4-5-512,-1-6 15,-1-11 633,-3-11-256,-2-2-160</inkml:trace>
  <inkml:trace contextRef="#ctx0" brushRef="#br0" timeOffset="2">605 289 15379,'-11'-4'1801,"4"1"-1185,8 1-256,8 0 1408,14-1-1008,5-2-167,15-3-609,6-4-449,5-5 465,7 1-56,5 1-120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2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 14467,'1'0'80,"-1"-1"1,0 1-1,1 0 0,-1 0 0,0 0 1,1 0-1,-1 0 0,1 0 0,-1 0 1,0 0-1,1 0 0,-1 0 1,1 0-1,-1 0 0,0 0 0,1 0 1,-1 0-1,0 0 0,1 0 0,-1 0 1,1 0-1,-1 1 0,0-1 1,1 0-1,-1 0 0,0 1 0,0-1 1,1 0-1,-1 0 0,0 1 0,1-1 1,-1 0-1,0 0 0,0 1 0,0-1 1,1 0-1,-1 1 0,0-1 1,0 1-1,0-1 0,0 0 0,0 1 1,0-1-1,0 0 0,0 1 0,0-1 1,0 1-1,0-1 0,0 0 0,0 1 1,0-1-1,0 1 0,0-1 1,0 0-1,0 1 0,-3 31 1661,2-23-1093,-5 38 1032,-6 65 365,11-98-1882,1 1-1,1 0 1,0-1 0,1 1 0,6 20-1,-7-31-144,0-1-1,0 1 1,1 0-1,-1 0 0,1-1 1,0 1-1,0-1 1,0 0-1,0 1 0,1-1 1,-1 0-1,1-1 1,0 1-1,0 0 1,0-1-1,0 1 0,1-1 1,-1 0-1,0 0 1,1 0-1,0-1 1,-1 1-1,1-1 0,5 1 1,-4-1-111,1-1-1,-1 0 1,1 0 0,0 0 0,-1-1-1,1 1 1,-1-1 0,1-1 0,-1 1-1,0-1 1,0 0 0,0 0 0,0-1-1,0 1 1,0-1 0,8-7 0,-6 5 22,-2 0 0,1 0 0,-1-1 0,1 1 0,-1-1 0,-1-1 0,1 1 0,-1-1 0,5-12 0,8-34-389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3.0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4 19052,'-16'-3'1960,"2"7"-1263,-2 2-313,6 1 1440,4 0-904,8-2-1056,2-4-672,2-1 728,1-3-176,9 0-136</inkml:trace>
  <inkml:trace contextRef="#ctx0" brushRef="#br0" timeOffset="1">422 485 18364,'0'1'103,"1"0"1,-1 0-1,1 0 1,-1 0-1,1 0 1,0 0-1,-1-1 1,1 1-1,0 0 1,0-1-1,-1 1 1,1 0-1,0-1 1,0 1-1,0-1 1,0 1-1,0-1 0,0 1 1,0-1-1,0 0 1,0 1-1,0-1 1,0 0-1,2 0 1,30-4 1578,-29 3-1542,0 1 1,0-1-1,0 0 1,0 1 0,0 0-1,0 0 1,7 1 0,-10-1-127,0 1 1,0-1-1,0 1 1,0-1-1,0 1 1,0 0-1,0 0 1,0-1-1,0 1 1,-1 0-1,1 0 1,0 0 0,0 0-1,-1 0 1,1 0-1,0 0 1,-1 0-1,1 0 1,-1 0-1,0 0 1,1 0-1,-1 0 1,0 0-1,0 0 1,1 1-1,-1-1 1,0 0-1,0 0 1,0 0-1,0 0 1,-1 2 0,1 6 47,-1 0 0,-1 0 1,1 0-1,-1 0 1,-1-1-1,-5 15 1,-29 53 440,13-31-159,20-37-267,-8 22 192,11-29-243,0 1 0,1-1 0,-1 1 0,1 0 1,0-1-1,0 1 0,0 0 0,-1-1 0,1 1 1,1-1-1,-1 1 0,0 0 0,0-1 0,2 4 1,-2-4-31,1-1 0,-1 0 0,1 1 0,-1-1 1,1 1-1,0-1 0,-1 0 0,1 0 0,-1 1 1,1-1-1,0 0 0,-1 0 0,1 0 0,0 0 0,-1 0 1,1 0-1,0 0 0,-1 0 0,1 0 0,0 0 1,-1 0-1,1 0 0,0 0 0,-1-1 0,1 1 1,0 0-1,-1 0 0,1-1 0,-1 1 0,1 0 0,0-1 1,0 0-1,23-15-594,-22 15 475,101-84-1600,-56 49 1196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0.4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17076,'4'10'1472,"-1"9"-976,-2 5-200,4 8 728,-1 5-255,0 0-281,1 0-64,0-2-104,-2-4-48,0-5-160,0-6-112,-3-7-400,1-6-240,-1-5 624,0 1-160,0-6-104,2-2-105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3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1 19116,'3'0'1848,"0"7"-1039,-3 7-297,0 15 920,-2 5-280,2 11-360,-1 3-143,1 4-153,3-1-240,1-3-512,3-7-256,0-12-801,0-9 1105,-2-8-224,-4-11-192</inkml:trace>
  <inkml:trace contextRef="#ctx0" brushRef="#br0" timeOffset="1">12 236 19828,'-11'-2'2161,"16"-2"-1857,13-2 928,7-2-456,10-4-784,6-5-472,5-6 472,7-4-32,7-2-144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4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62 387 20668,'0'6'461,"-1"0"1,-1 0-1,1 0 0,-1-1 0,0 1 0,0-1 0,-4 7 0,-2 7 353,-2 13 309,-11 53 1,18-68-966,1-1 0,1 1 1,0 0-1,1 0 0,3 17 0,-3-31-149,0 0-1,0 0 0,1-1 1,0 1-1,-1 0 0,1-1 1,0 1-1,0-1 0,0 1 0,1-1 1,-1 1-1,1-1 0,-1 0 1,1 0-1,0 0 0,0 0 1,0 0-1,0 0 0,0 0 1,0 0-1,0-1 0,1 0 1,-1 1-1,0-1 0,1 0 0,-1 0 1,6 1-1,-4-1-63,0-1 1,1 0-1,-1 0 0,0 0 1,1 0-1,-1-1 0,0 0 0,0 0 1,1 0-1,-1 0 0,0-1 0,0 1 1,0-1-1,0 0 0,-1-1 1,7-4-1,1-1-54,-1-1-1,0 0 1,0 0 0,-1-1 0,0-1-1,-1 0 1,0 0 0,-1 0 0,0-1-1,-1 0 1,0 0 0,7-24 0,0-16-335</inkml:trace>
  <inkml:trace contextRef="#ctx0" brushRef="#br0" timeOffset="1">85 12 19948,'-17'-7'2305,"4"3"-1545,6 5-336,6 3 1712,5 2-1199,6 0-313,3-3-848,5-2-552,-2-1 720,1-4-128,1-1-137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4.7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12 17732,'9'-3'1349,"1"1"1,-1 0-1,0 1 1,18-2-1,-25 3-1280,0 0 0,0 0 0,0 0-1,0 0 1,0 0 0,0 0 0,0 0 0,0 1 0,0-1-1,0 1 1,0-1 0,0 1 0,0 0 0,0 0 0,-1 0 0,1 0-1,0 0 1,-1 0 0,1 0 0,-1 1 0,1-1 0,-1 1-1,1-1 1,-1 1 0,0-1 0,0 1 0,0 0 0,0-1 0,1 3-1,-1 2-13,0 1-1,-1-1 1,1 1-1,-1-1 1,-1 1-1,1-1 1,-1 1 0,0-1-1,-1 1 1,-2 6-1,-5 13 62,-13 26 0,18-42-73,-54 103 438,31-64-99,-21 55 1,47-100-349,-1 0 1,1 0 0,0 0-1,0 0 1,0 0 0,1 1-1,-1-1 1,1 0 0,0 5-1,0-8-32,1 0 0,-1 0 0,0 0 0,1 0-1,-1 0 1,1 0 0,-1 0 0,1 0 0,-1 0 0,1 0-1,0 0 1,-1-1 0,1 1 0,0 0 0,0 0-1,0-1 1,0 1 0,-1 0 0,1-1 0,0 1 0,0-1-1,0 1 1,0-1 0,0 0 0,0 1 0,0-1-1,0 0 1,1 0 0,-1 0 0,0 0 0,0 0-1,0 0 1,0 0 0,0 0 0,0 0 0,0 0 0,0-1-1,2 0 1,8-1-179,0-2 1,0 0-1,-1 0 0,1-1 0,-1 0 0,0-1 1,0 0-1,-1 0 0,1-1 0,-2-1 0,11-10 0,15-16-273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5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 19740,'1'-3'1649,"1"11"-1201,-2 8-168,3 16 672,2 4-240,1 7-288,3 2-144,1 3-136,3-1 0,-1-8-128,1-3-160,-1-12-448,-2-3-232,-4-8-304,-4-4 464,-4-9 255,-7-3-279,-3-7-128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6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0 422 18044,'0'-2'1672,"5"2"-1024,0 2-200,10-1 801,3 1-257,4-2-336,4-2-192,5-2-736,1-5-480,-2-2 712,-2-1-192,-5-12-152</inkml:trace>
  <inkml:trace contextRef="#ctx0" brushRef="#br0" timeOffset="1">651 0 16676,'-3'6'1896,"-4"11"-1064,0 3-312,-2 13 2017,-1 5-1593,4 6-496,1 3-96,5 1-128,1-4-80,11-8-96,3-7-40,8-18-48,5-5-152,0-13-696,2-13 1688,-5-19-832,-2-7-8,-8-9-8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6.6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7 17580,'-18'-7'2344,"3"7"-1432,8 7-487,3 2 2575,5 1-2336,5 0-408,3-3-1064,2 0 792,8 8-208,-2-2-128</inkml:trace>
  <inkml:trace contextRef="#ctx0" brushRef="#br0" timeOffset="1">319 571 14635,'6'1'504,"-1"0"-1,1-1 1,0 1-1,0-1 1,-1 0 0,1-1-1,0 1 1,0-1-1,-1 0 1,1-1-1,8-2 1,-8 2-94,0 0 0,0 0 0,0 1 0,0 0 0,0 0 0,0 1 0,1 0-1,-1 0 1,9 1 0,-14-1-351,1 0-1,-1 1 0,1-1 0,-1 1 1,0-1-1,1 1 0,-1-1 0,0 1 1,1 0-1,-1-1 0,0 1 0,0 0 1,0 0-1,0 0 0,0 0 0,0 0 1,0 0-1,0 0 0,0 1 0,0-1 1,1 3-1,-2-2-10,1 0 0,-1 0 0,1 1-1,-1-1 1,0 0 0,0 0 0,0 1 0,0-1 0,-1 0 0,1 0 0,-1 0 0,0 4-1,-4 6 67,0-2-1,0 1 0,-1 0 1,-8 10-1,13-19-78,-68 87 627,8-10-178,58-75-459,1-1 0,-1 1 0,1 0 0,0 0 0,0 1 0,1-1 0,-1 0 0,-1 9 0,3-12-21,0 1 0,0-1 1,0 0-1,0 0 0,0 1 1,0-1-1,0 0 0,1 0 1,-1 0-1,0 1 0,1-1 1,-1 0-1,1 0 1,-1 0-1,1 0 0,0 0 1,-1 0-1,1 0 0,0 0 1,0 0-1,0 0 0,-1 0 1,1 0-1,0 0 0,0-1 1,0 1-1,0 0 0,1-1 1,-1 1-1,0-1 0,0 1 1,0-1-1,0 0 0,1 1 1,1-1-1,6 2-67,0-1 0,0-1 1,0 0-1,0 0 0,0-1 0,0 0 0,0 0 0,-1-1 1,1 0-1,0-1 0,-1 0 0,10-4 0,7-5-324,0-1-1,37-26 1,-24 11 36,-7-2-83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7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1 140 17956,'1'-8'227,"1"1"1,0 0-1,0 0 1,0 1-1,1-1 1,0 0-1,1 1 1,0 0-1,0 0 0,0 0 1,0 0-1,1 0 1,0 1-1,0 0 1,1 0-1,-1 1 1,1-1-1,0 1 1,0 0-1,1 1 0,-1-1 1,1 1-1,0 1 1,-1-1-1,1 1 1,0 0-1,1 1 1,-1 0-1,0 0 1,0 0-1,0 1 1,1 0-1,13 2 0,-17-1-183,1 0-1,0 0 0,0 0 0,-1 0 0,1 1 0,-1 0 0,1 0 0,-1 0 0,0 1 0,0-1 0,0 1 0,0 0 0,0 0 0,0 0 0,-1 1 0,0-1 0,0 1 0,0 0 0,0 0 0,0 0 0,-1 0 0,1 1 0,-1-1 0,2 8 1,-2-5-29,0 0 1,-1 0 0,0-1 0,0 1 0,0 0 0,-1 0 0,0 0-1,-1 0 1,0 0 0,0 0 0,0 0 0,-1 0 0,0-1 0,0 1-1,0-1 1,-6 11 0,-4 1 53,-25 32-1,12-19-28,24-30-46,1-1 0,-1 1-1,1-1 1,-1 1-1,1-1 1,-1 1 0,1-1-1,0 1 1,0-1-1,-1 1 1,1 0-1,0-1 1,0 1 0,-1 0-1,1-1 1,0 1-1,0-1 1,0 1-1,0 0 1,0-1 0,0 1-1,0 0 1,0-1-1,0 1 1,1 0-1,-1-1 1,0 2 0,1-2-35,0 1 1,0 0 0,-1-1-1,1 1 1,0-1 0,0 1-1,0-1 1,0 1 0,0-1-1,-1 0 1,1 1-1,0-1 1,0 0 0,0 0-1,0 0 1,1 0 0,8 1-360,0-1 1,19-3-1,-22 2 429,30-3-365,2-1-108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8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1548 12347,'60'-86'1352,"8"-11"-936,10-31-208,14-32 1280,10-17-1168,4-2-136,-3 9-184,-5 6-144,-27 32-832,-13 18 872,-24 32-120,-8 23-88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9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15491,'5'-2'1561,"10"2"-1073,10 6-112,6 4 592,12 12-272,7 8-64,16 16-72,7 7-95,11 14-145,2 6-136,-1 7-440,2 5-337,-4-5 505,-2-7-88,-14-20-80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9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1788 16452,'10'-17'1640,"0"-7"-1184,11-22-176,8-17 752,18-25-528,16-16-104,26-38-120,6-14-55,12-25-169,6-7-56,2 8-72,-3 11-241,-18 25-143,-15 15 360,-36 42-80,-14 18-64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0.9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24 101 15867,'4'-35'2370,"-4"35"-2318,-1 0 0,1 0 1,0 0-1,0 0 0,0 0 0,0 0 0,0 0 0,0 0 0,0 0 1,0 0-1,0 0 0,0 0 0,0 0 0,0 0 0,0 0 0,0 0 1,0 0-1,0 0 0,0 0 0,-1 0 0,1 0 0,0 0 0,0 0 1,0 0-1,0 0 0,0 0 0,-5 22 641,-3 21-417,2 1 1,-1 46-1,7-89-263,0 0 0,0 1-1,0-1 1,0 0 0,1 0 0,-1 0 0,0 0-1,0 0 1,1 0 0,-1 1 0,1-1-1,-1 0 1,1 0 0,-1 0 0,1 0-1,0 0 1,0-1 0,-1 1 0,1 0-1,0 0 1,0 0 0,0-1 0,0 1 0,0 0-1,0-1 1,1 1 0,3 1 20,0 0 0,0-1 0,0 0 0,0 0 1,6 0-1,23 6 34,-28-4-55,-1 1 1,1-1-1,-1 1 1,0 0-1,-1 0 0,1 0 1,-1 1-1,0 0 0,0 0 1,0 0-1,0 0 1,-1 0-1,0 1 0,0 0 1,3 9-1,-4-9 26,0 0-1,0 0 1,0 0-1,-1 1 0,0-1 1,0 1-1,0-1 1,-1 1-1,0-1 1,-1 1-1,1-1 1,-1 1-1,0-1 1,-1 1-1,-2 5 0,2-8 15,0-1 0,0 0 0,0 0 0,-1 0-1,1 0 1,-1 0 0,0 0 0,0-1-1,0 1 1,0-1 0,-6 3 0,9-4-44,-1-1 0,0 1 0,0-1 0,0 1 0,1-1 0,-1 0 0,0 1 0,0-1 0,0 0 0,0 1 1,0-1-1,0 0 0,0 0 0,0 0 0,0 0 0,0 0 0,0 0 0,0 0 0,0 0 0,0 0 0,0-1 0,1 1 1,-1 0-1,0-1 0,0 1 0,0 0 0,0-1 0,0 1 0,0-1 0,1 0 0,-1 1 0,0-1 0,1 1 1,-1-1-1,0 0 0,1 0 0,-1 1 0,1-1 0,-1 0 0,1 0 0,-1 0 0,1 0 0,-1 0 0,1 1 1,0-1-1,0 0 0,-1 0 0,1 0 0,0 0 0,0-1 0,-1-6-6,1 0 0,-1 1-1,1-1 1,1 0 0,0 0 0,0 1-1,0-1 1,1 1 0,3-9 0,29-67-12,-26 65 22,11-23 78,24-58 455,-39 88-379,0 0 0,-1-1 0,-1 0 0,0 1 0,0-1-1,-1-21 1,-1 29-98,-1 0 0,0 0 0,0 0 0,0 0 0,0 1 0,0-1-1,-1 0 1,0 0 0,1 1 0,-1-1 0,-1 1 0,1-1 0,-1 1-1,1 0 1,-1 0 0,0 0 0,0 1 0,0-1 0,0 0 0,-1 1-1,1 0 1,-1 0 0,1 0 0,-1 0 0,0 1 0,1-1-1,-9-1 1,8 2-136,0 0 1,0 1-1,0-1 0,0 1 0,-1-1 0,1 1 0,0 0 0,0 1 0,0-1 0,0 1 0,0 0 1,0 0-1,0 0 0,0 1 0,0-1 0,0 1 0,1 0 0,-1 0 0,0 0 0,1 0 0,0 1 1,0 0-1,-1-1 0,2 1 0,-1 0 0,-5 7 0,7-8 11,0-1 0,0 1 0,1 0 0,-1-1 0,0 1 0,1 0 0,-1 0 0,1 0 0,0-1 0,0 1-1,-1 0 1,1 0 0,1 3 0,1 6-463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0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12803,'-8'9'1576,"11"4"-768,9 4-304,6 6 1969,10 6-1681,13 12-312,12 5-48,10 8-88,5 4-88,3 3-232,-2 1-264,-3-2 208,-6-4 0,-10-9-48,-11-4-24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0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18412,'4'-8'1480,"12"16"-1008,4 2-192,12 13 1017,6 5-817,14 8-240,5 3 40,5 4-216,1 0-304,-3 0-1352,-1 0 1431,-6-7-231,-3-2-136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1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 17780,'-6'0'1416,"6"4"-1080,6 9-152,14 11 472,9 5-104,13 14-327,13 7-418,20 10 161,7-1 0,5-1-56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2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1310 15723,'-4'43'275,"2"1"-1,2 0 1,2 0-1,1-1 1,3 1-1,1-1 0,3 0 1,15 44-1,-21-76-222,0 0 0,1 0 0,0-1 0,1 0 0,0 0 0,13 16 0,-15-22-20,0 0 1,0 0-1,1 0 1,-1 0-1,1-1 1,0 0-1,0 0 1,0 0 0,0-1-1,1 1 1,-1-1-1,1-1 1,-1 1-1,1-1 1,6 1-1,9-1 74,-1 0 0,0-1 0,1-2-1,-1 0 1,29-7 0,101-33 310,-126 34-356,351-117 563,3-1-450,7 19-331,147 6-389,4 23-3,-13 2 310,47-19 393,187-29 363,274 22 546,-915 93-968,75-8 4,358-78 0,-488 80-177,1 2 1,96-6-1,-139 15-293,-20 2 112,-11 1 181,5 1 10,5-1 30,1 1 0,-1 0 0,0 0 0,0 0 0,1 0 0,-1 0 0,0 0 0,0 0 0,1 1 1,-1-1-1,0 0 0,0 1 0,1 0 0,-1-1 0,0 1 0,-1 1 0,3-2 20,0 1 0,0-1 0,1 0-1,-1 1 1,0-1 0,0 0 0,0 1 0,0-1-1,0 0 1,0 1 0,1-1 0,-1 0 0,0 1-1,0-1 1,1 0 0,-1 1 0,0-1 0,0 0-1,1 0 1,-1 1 0,0-1 0,1 0 0,-1 0-1,0 0 1,1 1 0,-1-1 0,0 0 0,1 0-1,-1 0 1,0 0 0,1 0 0,-1 0 0,0 0-1,1 0 1,24 8-155,-10-3 1086,-14-5-838,0 0 1,0 0 0,-1 0-1,1 0 1,0 0 0,0 0-1,0 0 1,-1 0 0,1 0-1,0 0 1,0 0 0,-1-1-1,1 1 1,0 0 0,0-1-1,-1 1 1,1-1 0,0 1-1,-1 0 1,1-1 0,-1 0-1,2 0 1,15-17-67,-12 14 148,15-20 37,0 0 0,-2-1 0,-1-1 0,0-1 0,15-36 0,-7 4 44,29-95-1,-21 20-48,-30 118-141,-1 0 0,-1-1-1,0 1 1,-1-1 0,-1 1-1,-3-22 1,3 36-87,1 0-1,0 1 0,0-1 1,-1 1-1,1-1 1,-1 1-1,0-1 1,1 1-1,-1-1 1,0 1-1,0 0 1,0-1-1,0 1 1,0 0-1,0 0 0,0 0 1,0 0-1,0 0 1,-1 0-1,1 0 1,0 0-1,-1 0 1,1 0-1,0 1 1,-1-1-1,1 1 0,-1-1 1,0 1-1,1 0 1,-1-1-1,1 1 1,-1 0-1,1 0 1,-3 0-1,3 0-327,0 1 15,-1 1-107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4.8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17 17844,'4'-9'1952,"0"2"-1352,-1 14-232,-3 15 1065,-1 16-577,-1 8-208,1 14-336,0 6-112,-2 7-56,-2 0-80,3-2-280,-3-5-240,1-13-488,0-8-192,-4-16 840,0-9-233,1-20-207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5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0 198 17996,'5'-24'2165,"-5"24"-2139,0 0 1,0 0-1,1 0 1,-1-1 0,0 1-1,0 0 1,0 0-1,0 0 1,0 0-1,1 0 1,-1 0-1,0-1 1,0 1-1,0 0 1,0 0-1,1 0 1,-1 0-1,0 0 1,0 0-1,0 0 1,1 0-1,-1 0 1,0 0 0,0 0-1,0 0 1,1 0-1,-1 0 1,0 0-1,0 0 1,0 0-1,1 0 1,-1 0-1,0 0 1,0 0-1,1 1 1,9 10 984,22 41 434,-9-13-742,42 53 0,-56-81-660,1-1-1,0 0 1,0 0 0,1-1 0,0-1-1,0 0 1,1 0 0,0-1 0,15 6-1,-23-10-17,1-1-1,0-1 0,-1 1 0,1-1 0,0 0 1,0 0-1,0 0 0,0-1 0,0 0 0,0 1 0,0-2 1,0 1-1,0-1 0,0 0 0,0 0 0,0 0 1,-1 0-1,1-1 0,0 0 0,-1 0 0,1 0 0,-1-1 1,0 0-1,0 1 0,0-1 0,0-1 0,0 1 1,-1 0-1,1-1 0,-1 0 0,3-5 0,3-3 78,-1-1 0,-1-1 0,-1 1 0,0-1 0,0-1-1,-1 1 1,-1-1 0,-1 1 0,3-18 0,6-88 504,-11 104-530,-1 0 0,0 0 1,-2 1-1,0-1 1,-6-24-1,8 39-82,0-1 1,0 1-1,-1 0 1,1-1-1,0 1 0,-1 0 1,1-1-1,-1 1 1,0 0-1,1 0 0,-1 0 1,0 0-1,0 0 1,0-1-1,0 1 0,0 1 1,0-1-1,0 0 1,0 0-1,0 0 0,0 0 1,0 1-1,-3-2 1,3 2-69,0 1 0,0-1 0,-1 1 0,1-1 0,0 1 0,0-1 1,0 1-1,0 0 0,0 0 0,0-1 0,0 1 0,0 0 0,0 0 1,0 0-1,0 0 0,0 0 0,1 0 0,-1 0 0,0 1 0,1-1 1,-1 0-1,1 0 0,-1 2 0,-26 53-2361,15-32 1616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5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130 236 16732,'1'-11'677,"0"1"1,-1-1 0,0 0 0,0 0-1,-2-12 1,1 19-404,0-1 0,0 0 0,-1 0-1,1 0 1,-1 1 0,0-1 0,0 1 0,-1-1 0,1 1 0,-1 0-1,0 0 1,0 0 0,-5-4 0,8 7-215,-1 0 0,0 0 0,0 1 0,0-1 1,0 0-1,0 1 0,0-1 0,0 0 0,0 1 0,0-1 0,0 1 1,0 0-1,-1-1 0,1 1 0,0 0 0,0 0 0,0 0 0,0 0 0,-1 0 1,1 0-1,0 0 0,0 0 0,0 0 0,0 0 0,-2 1 0,0 0-1,1 1 0,0-1-1,0 1 1,0-1-1,0 1 1,0 0-1,1-1 1,-1 1-1,0 0 1,1 0 0,-3 4-1,-1 4 12,0 0-1,1 0 1,0 0 0,-4 17-1,3-8-62,1 1 1,1 0-1,1 0 0,1 0 1,1 0-1,0 0 0,4 22 1,-4-40-8,1-1 0,-1 1-1,1 0 1,-1 0 0,1 0 0,0 0 0,-1 0 0,1-1-1,0 1 1,0 0 0,1-1 0,-1 1 0,2 1 0,-3-2 1,1-1 0,0 1 0,-1-1 0,1 0 0,0 1 0,-1-1 0,1 0 0,0 1 0,0-1 0,-1 0 0,1 0 0,0 0 0,0 0 0,0 0 0,-1 0 0,1 0 0,0 0 0,0 0 0,-1 0 0,1 0 0,0 0 0,1-1 0,2-1 0,0-1 1,-1 1 0,1-1 0,-1 1 0,1-1 0,-1 0 0,0 0 0,0-1-1,0 1 1,3-6 0,15-25 21,0-1 1,-2-1-1,-2-1 0,-1-1 1,-2 0-1,17-79 0,-29 103-47,-6 21-20,-6 26-62,7-12-337,1 1 1,0 0-1,2 1 1,5 40-1,-5-60 255,1 1 0,-1-1 0,1 1 0,1-1 0,-1 1 0,0-1 0,3 5 0,-3-8 116,-1 1 0,1 0 1,-1 0-1,1-1 0,-1 1 0,1 0 0,0-1 0,-1 1 0,1 0 0,0-1 1,0 1-1,0-1 0,-1 0 0,1 1 0,0-1 0,0 0 0,0 1 0,0-1 0,0 0 1,0 0-1,-1 0 0,1 1 0,0-1 0,0 0 0,0 0 0,0-1 0,0 1 1,0 0-1,0 0 0,0 0 0,0-1 0,-1 1 0,1 0 0,0-1 0,1 0 0,3-2-138,0-1 0,0 0 0,0 0 0,0-1 0,-1 1 0,0-1 0,0 0 0,6-10 0,16-26-830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6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1 15099,'-1'0'130,"0"1"0,1 0 0,-1-1-1,0 1 1,1 0 0,-1 0 0,1-1 0,-1 1-1,1 0 1,0 0 0,-1 0 0,1-1 0,0 1-1,-1 0 1,1 0 0,0 0 0,0 0 0,0 1-1,-1 4 182,-17 56 2007,5-16-1151,1 1 0,2 0 0,-4 57-1,14-100-1116,0 0-1,-1 0 0,2 0 0,-1 0 1,0 0-1,1-1 0,0 1 0,0 0 1,0 0-1,0-1 0,1 1 0,1 4 1,-1-7-45,-1 1-1,1 0 1,-1-1 0,1 1 0,0-1 0,-1 0-1,1 0 1,0 1 0,0-1 0,0 0 0,0 0-1,0-1 1,0 1 0,0 0 0,0-1 0,1 1-1,-1-1 1,0 0 0,0 1 0,0-1 0,0 0-1,4-1 1,47-7-2,-42 5 1,0 1 1,1 0-1,14 0 1,-22 3-7,0-1-1,-1 0 1,1 1 0,0 0 0,0 0-1,0 0 1,0 0 0,-1 0 0,1 1-1,-1 0 1,1 0 0,-1 0 0,6 4-1,8 10-8,-14-13 1,-1 0 0,1 0 1,0-1-1,0 0 0,0 1 0,0-1 0,0 0 0,5 2 1,-7-4 4,0 0 0,1 0 0,-1 0 0,0 0 0,0 0 1,1 0-1,-1 0 0,0 0 0,1 0 0,-1-1 0,0 1 1,0-1-1,1 1 0,-1-1 0,0 1 0,0-1 0,0 0 1,0 1-1,1-1 0,-1 0 0,0 0 0,-1 0 0,1 0 1,0 0-1,0 0 0,0 0 0,0 0 0,0-2 0,8-10-19,-2-1-1,0 0 1,0 0-1,-1-1 1,7-27-1,11-25 3,-24 67 24,0 0 0,0 0-1,0-1 1,0 1 0,0 0 0,0 0 0,0 0-1,0 0 1,1 0 0,-1 0 0,0 0-1,0-1 1,0 1 0,0 0 0,0 0 0,1 0-1,-1 0 1,0 0 0,0 0 0,0 0 0,0 0-1,1 0 1,-1 0 0,0 0 0,0 0-1,0 0 1,0 0 0,1 0 0,-1 0 0,0 0-1,0 0 1,0 0 0,0 0 0,1 0 0,-1 0-1,0 0 1,0 0 0,0 0 0,0 1-1,0-1 1,0 0 0,1 0 0,-1 0 0,0 0-1,0 0 1,0 0 0,0 0 0,0 1 0,0-1-1,0 0 1,0 0 0,1 0 0,-1 0-1,0 1 1,0-1 0,0 0 0,0 0 0,0 0-1,0 0 1,0 1 0,0-1 0,0 0 0,0 0-1,0 0 1,0 0 0,0 0 0,0 1-1,6 17 25,-3-11-17,-2-3-8,1 0-1,0 0 1,0 0-1,0 0 1,1 0-1,0-1 1,-1 1-1,1-1 1,0 0-1,1 0 1,-1 0-1,0 0 1,1 0-1,0-1 1,0 1-1,0-1 1,0 0-1,0-1 1,0 1-1,5 1 1,-1-2-52,0 1 0,0-2 0,0 1 0,1-1 0,-1 0 0,0-1 0,0 0 0,0 0 1,0-1-1,11-3 0,1-2-166,-1 0 1,1-2 0,-1 0 0,-1-1-1,17-13 1,81-67-1339,-101 80 1260,-15 10 292,0 0 1,0-1-1,1 1 0,-1 0 1,0 0-1,0 0 0,0 0 1,0 0-1,1 0 1,-1 0-1,0 0 0,0 0 1,0 0-1,1 0 0,-1 1 1,0-1-1,0 0 1,0 0-1,0 0 0,1 0 1,-1 0-1,0 0 0,0 0 1,0 0-1,0 0 0,0 0 1,0 1-1,1-1 1,-1 0-1,0 0 0,0 0 1,0 0-1,0 0 0,0 1 1,0-1-1,0 0 1,0 0-1,0 0 0,0 0 1,1 1-1,-1-1 0,-5 28 122,3-21-63,0 2-16,-3 11 218,0 1 0,2 1-1,-2 31 1,4-47-210,1 0 1,1 0-1,-1 0 0,1-1 0,0 1 0,1 0 1,-1-1-1,1 1 0,0-1 0,1 1 1,-1-1-1,1 0 0,0 0 0,0 0 1,0 0-1,1-1 0,0 1 0,5 4 0,61 57-835,-62-56 657,0 0 1,-1 0-1,0 0 1,0 1 0,8 20-1,-9-15 54,-1 0 0,0 0-1,-1 1 1,4 28 0,-7-38 179,0 0 1,-1 0-1,0 0 0,0 1 0,-1-1 0,0 0 1,0 0-1,-1 0 0,0 0 0,0 0 1,0 0-1,-1 0 0,-5 8 0,7-13-39,0 0-1,0-1 1,0 1 0,0-1-1,0 1 1,0-1-1,-1 1 1,1-1 0,-1 0-1,1 0 1,-1 0-1,1 0 1,-1 0 0,1 0-1,-1 0 1,0 0-1,0 0 1,1-1 0,-1 1-1,0-1 1,0 0-1,0 1 1,0-1 0,1 0-1,-1 0 1,0 0-1,0 0 1,0 0 0,0-1-1,0 1 1,1-1-1,-1 1 1,0-1-1,0 1 1,-1-2 0,-3-1 59,1-1 1,0 1 0,0-1 0,1 0 0,-1 0-1,1-1 1,0 1 0,0-1 0,-4-6 0,-4-7-168,2-1 0,0 0 1,1 0-1,1-1 1,1 0-1,1 0 0,1 0 1,0-1-1,2 0 0,0 0 1,1 0-1,2 0 1,2-38-1,-1 52-137,0 1 1,1-1-1,0 0 1,0 1 0,1-1-1,-1 1 1,1 0-1,1 0 1,-1 0-1,1 0 1,0 0-1,0 1 1,1 0-1,0 0 1,0 0-1,0 0 1,0 1-1,1 0 1,0 0-1,-1 0 1,2 1-1,-1 0 1,11-4-1,12-1-602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6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183 5 23045,'-1'-1'130,"-1"1"0,1-1-1,-1 0 1,0 1 0,0 0 0,1-1 0,-1 1-1,0 0 1,0 0 0,1 0 0,-1 0 0,0 0 0,0 0-1,1 0 1,-1 1 0,0-1 0,0 1 0,1-1-1,-1 1 1,-2 1 0,-32 18 770,24-11-781,1 0-1,0 0 1,0 1-1,1 1 1,1 0-1,-1 0 1,2 0 0,0 1-1,-8 15 1,16-27-146,0 1 0,-1-1 1,1 1-1,0 0 0,-1 0 1,1-1-1,0 1 0,0 0 1,0-1-1,0 1 0,0 0 0,-1 0 1,1-1-1,1 1 0,-1 0 1,0 0-1,0-1 0,0 1 1,0 0-1,0 0 0,1-1 1,-1 1-1,0 0 0,1-1 1,0 2-1,0-1-23,0 0 1,0-1-1,0 1 0,0-1 1,0 1-1,0-1 0,0 0 1,0 1-1,0-1 0,0 0 1,1 1-1,-1-1 0,0 0 1,0 0-1,2 0 0,7-1-310,0 0 0,-1-1 0,13-3 0,-12 3 77,-9 2 250,20-5-695,42-2 0,-58 7 694,0 0-1,0 0 1,1 0 0,-1 1 0,0 0 0,0 0-1,0 0 1,0 0 0,0 1 0,0 0-1,0 0 1,0 0 0,8 6 0,-12-7 50,0 0 1,0 0-1,0 0 1,0 0-1,0 0 1,0 0-1,0 0 1,0 1-1,-1-1 1,1 0-1,0 0 1,-1 1-1,1-1 1,-1 0-1,1 1 1,-1-1-1,1 1 1,-1-1-1,0 1 1,0-1-1,0 0 1,0 4-1,-1-2 25,0-1 1,0 1-1,0 0 0,0 0 0,0 0 0,0-1 0,-1 1 1,0-1-1,1 1 0,-4 3 0,-4 3 88,0-1-1,0 1 1,0-2-1,-14 10 1,11-10-230,-1 0 0,1-1 1,-1 0-1,0-1 0,0 0 1,-1-1-1,-25 5 0,15-7-152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8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22 243 17260,'-2'-16'1991,"-3"20"-280,-4 27-207,9-29-1438,-2 4-8,1 0 0,0 0 0,1 0 0,-1 0 0,1 0 1,0 0-1,0 0 0,1 0 0,0 0 0,0 0 0,3 10 0,-3-15-54,-1 0 0,0-1 0,1 1 0,-1 0 0,1-1-1,-1 1 1,1-1 0,-1 1 0,1-1 0,0 1 0,-1-1 0,1 1 0,0-1 0,-1 1 0,1-1 0,0 0 0,-1 1-1,1-1 1,0 0 0,0 0 0,0 0 0,-1 1 0,1-1 0,0 0 0,0 0 0,1-1 3,0 1 0,0 0 0,0-1 0,-1 1 0,1-1 0,0 0 0,-1 0 0,1 0 0,-1 1 0,3-3 0,3-3 20,-1 1 0,0-1 0,9-11 0,-3 0 40,0 0 0,-1-1 0,-1 0-1,-1-1 1,0 0 0,-2 0 0,0-1 0,-1 1 0,6-37 0,-12 46 24,-1 13 3,-3 20 41,2 4-93,1-1 0,2 1-1,5 39 1,-4-51-39,0-1 0,2 1 0,-1-1 1,2 0-1,0 0 0,1-1 0,14 26 0,-17-35 6,0-1-1,0 1 1,0 0-1,0-1 1,1 1-1,-1-1 1,1 0-1,0 0 1,0 0-1,0-1 1,0 1-1,1-1 1,-1 0 0,0-1-1,1 1 1,0-1-1,-1 1 1,1-1-1,0-1 1,0 1-1,-1-1 1,1 0-1,0 0 1,7-1-1,-5 0 38,1-1 1,-1 0-1,0 0 0,0-1 0,0 1 0,0-2 0,0 1 1,-1-1-1,1 0 0,-1 0 0,0-1 0,0 0 0,-1 0 1,10-11-1,-8 6 37,0 1-1,-1-1 1,0 0 0,-1 0 0,0-1 0,-1 1-1,0-1 1,0 0 0,-1 0 0,-1-1 0,0 1-1,0-1 1,-1 1 0,-1-1 0,0 1 0,-1-1-1,0 1 1,0-1 0,-1 1 0,-1 0-1,0 0 1,0 0 0,-7-13 0,9 21-68,-1 0 0,1 1 1,-1-1-1,0 1 0,1-1 0,-1 1 0,0 0 1,-1 0-1,1 0 0,0 0 0,-3-2 1,4 4-16,0 0 1,1 0 0,-1-1-1,1 1 1,-1 0 0,1 0-1,-1 0 1,0 0 0,1 0-1,-1 0 1,0 0 0,1 0-1,-1 0 1,1 0 0,-1 0-1,0 0 1,1 0 0,-1 0-1,1 0 1,-1 1 0,0-1-1,0 1-1,0 0-1,0 0 0,0 0 0,0 0 1,0 0-1,0 0 0,0 0 0,1 0 0,-1 0 1,1 0-1,-1 1 0,0-1 0,1 0 0,-1 2 1,-1 5-5,0 1 1,1-1-1,0 1 1,0 0-1,1-1 1,0 1-1,1 0 1,-1-1-1,2 1 1,-1-1-1,1 1 1,1-1-1,-1 0 1,1 1-1,1-1 1,7 13-1,-10-19 7,0-1 0,1 1-1,-1-1 1,0 1 0,1-1-1,-1 1 1,1-1 0,-1 0-1,1 0 1,0 0 0,-1 0-1,1 0 1,0 0 0,0 0-1,0-1 1,-1 1 0,1-1 0,0 1-1,0-1 1,0 0 0,2 0-1,0 0 1,-1-1-1,0 1 0,1-1 1,-1 0-1,0 0 0,0 0 1,0-1-1,0 1 0,0-1 1,0 1-1,4-4 0,3-4 0,-1 1 1,0-1-1,0-1 0,-1 1 0,11-17 0,-3 0 6,-2 0-1,0-1 1,-2 0 0,15-46-1,-29 85-38,0-1 0,1 1 0,1 13 0,-1 0-1,1-8 10,-2-3 12,2-1 0,0 0 0,0 0 0,1 0 0,1 0 0,4 18 0,-6-30 11,0-1 1,0 1 0,0 0 0,0-1 0,1 1 0,-1 0 0,0-1 0,1 1 0,-1-1 0,0 1 0,1 0 0,-1-1 0,0 1 0,1-1 0,-1 1 0,1-1 0,-1 0 0,1 1 0,0-1 0,-1 1-1,1-1 1,-1 0 0,1 0 0,0 1 0,-1-1 0,1 0 0,-1 0 0,1 0 0,0 1 0,-1-1 0,1 0 0,0 0 0,-1 0 0,1 0 0,0 0 0,-1 0 0,1-1 0,0 1 0,-1 0 0,1 0 0,0 0-1,-1-1 1,1 1 0,-1 0 0,1-1 0,0 1 0,-1 0 0,1-1 0,0 0 0,3-2 1,-1 0 1,1-1-1,-1 1 0,1-1 1,3-6-1,6-9 4,-1-1 0,0 0-1,-2-1 1,0 0 0,-1 0 0,-2-1 0,8-33 0,-17 70-15,0 1 1,1 0 0,1-1-1,0 1 1,4 26 0,-3-38 10,0 0 1,0 0-1,0 0 1,1 1-1,-1-2 1,1 1-1,0 0 1,0 0 0,1 0-1,-1-1 1,6 6-1,-6-7 1,0 0 0,1 0 0,-1-1 0,0 0 0,1 1 0,-1-1 0,1 0 0,0 0 0,-1 0 0,1 0 0,0-1 0,0 1 0,-1-1 0,1 0 0,0 0 0,0 0 0,0 0 0,-1 0 0,1 0 0,3-1 0,3-1 1,-1-1 0,1 1 0,-1-2 0,0 1 0,0-1 0,0 0 0,12-8 0,-5 1-299,-1 0 1,22-23 0,-34 32 219,-1 1 0,1 0-1,-1-1 1,1 1 0,-1-1 0,1 0 0,-1 1-1,0-1 1,0 0 0,0 0 0,0 0 0,0 0-1,-1 0 1,1 0 0,-1 0 0,1 0 0,-1 0-1,1 0 1,-1 0 0,0 0 0,0 0 0,0 0-1,0 0 1,-1 0 0,1 0 0,-1 0 0,1 0-1,-1 0 1,1 0 0,-1 0 0,0 0 0,0 0-1,0 0 1,0 0 0,-2-2 0,-15-15-627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26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3587 357 13579,'-1'0'29,"1"1"-1,0-1 1,0 0-1,0 0 1,0 1 0,0-1-1,0 0 1,0 1 0,-1-1-1,1 0 1,0 0 0,0 1-1,0-1 1,-1 0 0,1 0-1,0 0 1,0 1-1,-1-1 1,1 0 0,0 0-1,0 0 1,-1 0 0,1 0-1,0 1 1,0-1 0,-1 0-1,1 0 1,0 0 0,-1 0-1,1 0 1,0 0-1,-1 0 1,1 0 0,0 0-1,-1 0 1,1 0 0,0 0-1,0 0 1,-1-1 0,-14-7 578,14 7-522,-1 0-1,0 0 1,0 0-1,1 0 1,-1 0-1,0 0 0,0 0 1,0 1-1,-3-1 1,-2 2 56,0 0 1,1 1 0,-1-1-1,0 2 1,1-1 0,-1 1-1,1 0 1,0 0 0,-8 6-1,-11 5 107,-4-1 62,-1-1 0,0-2-1,-32 7 1,-97 13 1297,-16 4-189,85-10-1042,-176 38 60,226-56-425,-1-1 0,1-2 0,-1-2 1,-71-8-1,71 2-11,-218-23 13,203 25-9,-1 2-1,-90 12 1,82-2-3,-21 3 2,-91 2 1,3-15-16,-83 2-15,200 2 17,-2 1-1,-92-7 0,133 2 16,-1-2 0,1 0 1,0-2-1,0 1 1,0-2-1,1-1 0,0 0 1,0-1-1,-19-13 1,-169-135 71,-10-7-37,201 154-43,0 1-40,1-1-1,0 0 1,0-1 0,-14-15-1,23 21-101,1-1 1,0 1-1,0 0 0,0-1 0,1 1 0,-1-1 0,1 0 0,0 0 0,1 0 1,-1 0-1,1 0 0,0-1 0,0 1 0,1 0 0,-1 0 0,1-1 1,1-5-1,4-31-760,-3 22 352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8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1 16796,'6'1'1984,"-5"8"-1336,-4 1-312,-5 0 2385,4-2-2729,1 0-336,-6-6 344,-4 3-112,-4-4-96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8.8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218 23 16347,'0'-2'151,"1"1"-1,-1 0 1,0 0-1,1 0 0,-1 0 1,0 0-1,0-1 0,0 1 1,0 0-1,0 0 0,0 0 1,0 0-1,0-1 0,-1 1 1,1 0-1,-1-2 0,1 3-79,-1 0 0,1 0 0,-1 0 0,1-1-1,-1 1 1,1 0 0,-1 0 0,1 0 0,-1 0-1,1 1 1,0-1 0,-1 0 0,1 0 0,-1 0-1,1 0 1,-1 0 0,1 1 0,0-1 0,-1 0 0,1 0-1,-1 1 1,1-1 0,0 0 0,-1 1 0,1-1-1,0 0 1,-1 1 0,-29 33 1935,-27 42-213,18-26-1181,-38 66 1,77-116-622,-1 0 0,1 0 0,0 0 0,0 0 0,0 0 0,0 0 0,0 0 0,0 0 0,-1 0 1,1 1-1,0-1 0,0 0 0,0 0 0,0 0 0,0 0 0,0 0 0,0 0 0,0 1 1,0-1-1,0 0 0,0 0 0,-1 0 0,1 0 0,0 0 0,0 0 0,0 1 0,0-1 1,0 0-1,0 0 0,0 0 0,0 0 0,0 1 0,0-1 0,0 0 0,1 0 0,-1 0 1,0 0-1,0 0 0,0 0 0,0 1 0,0-1 0,0 0 0,0 0 0,0 0 0,0 0 0,0 0 1,0 0-1,1 1 0,-1-1 0,0 0 0,0 0 0,0 0 0,0 0 0,0 0 0,0 0 1,1 0-1,-1 0 0,11-5-260,15-12-99,-2 0 29,-3 1-70,37-21 1,-52 34 359,0 0 0,0 0-1,0 1 1,0-1-1,0 2 1,1-1 0,-1 1-1,0 0 1,1 0 0,-1 0-1,1 1 1,6 1 0,-10-1 40,0 1 1,0-1-1,0 1 1,-1 0 0,1 0-1,0 0 1,0 0 0,-1 0-1,1 1 1,-1-1 0,1 1-1,-1 0 1,0 0-1,1 0 1,-1 0 0,0 0-1,0 0 1,-1 0 0,1 1-1,0-1 1,-1 1 0,1-1-1,-1 1 1,0 0-1,0 0 1,0-1 0,0 1-1,0 0 1,-1 0 0,0 0-1,1 0 1,-1 4 0,0 1 62,0 0 1,-1 0 0,0 1 0,0-1 0,0 0-1,-1 0 1,-1-1 0,1 1 0,-1 0 0,-6 10-1,4-10-68,0 0 0,-1 0 0,0-1 0,0 0 0,-1 0 0,0 0 0,0-1 0,0 0 0,-1-1-1,0 1 1,0-1 0,-1-1 0,1 0 0,-1 0 0,0 0 0,0-1 0,0-1 0,0 0 0,0 0 0,-1 0-1,1-1 1,-14-1 0,3 0-287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9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97 266 11194,'-4'0'530,"1"1"-1,0-1 0,0 0 0,0 1 0,0-1 1,0 1-1,0 0 0,0 0 0,-4 2 1,7-3-402,-1 1 0,0-1 0,0 1 0,1 0 0,-1-1 0,0 1 0,1-1 0,-1 1 0,1 0 0,-1 0 0,1-1 0,-1 1 0,1 0 0,-1 0 0,1-1 0,0 1 0,-1 0 0,1 0 1,0 0-1,0 0 0,0 0 0,-1 0 0,1 0 0,0-1 0,0 1 0,0 0 0,1 0 0,-1 0 0,0 0 0,0 0 0,0 0 0,1-1 0,-1 1 0,0 0 0,1 0 0,-1 0 0,2 1 1,-2-2-88,0 1 0,0-1 1,1 1-1,-1-1 0,1 0 1,-1 1-1,0-1 1,1 1-1,-1-1 0,1 0 1,-1 1-1,1-1 0,-1 0 1,1 0-1,-1 1 0,1-1 1,0 0-1,-1 0 1,1 0-1,-1 0 0,1 1 1,-1-1-1,1 0 0,0 0 1,-1 0-1,1-1 1,-1 1-1,1 0 0,-1 0 1,1 0-1,0 0 0,-1 0 1,1-1-1,-1 1 1,1 0-1,-1 0 0,1-1 1,-1 1-1,1 0 0,-1-1 1,1 1-1,-1-1 0,22-19 506,-1-6-233,0-2 1,-2-1-1,-1 0 0,-2-2 0,16-36 0,-30 61-272,0 1 0,0-1 0,-1 0 1,1 0-1,-1 0 0,-1 1 0,1-8 0,-1 12-30,0 0 0,0 0 0,0 0 0,0 0 0,0 0 0,-1-1 0,1 1 0,0 0 0,-1 0-1,1 0 1,-1 0 0,1 0 0,-1 1 0,1-1 0,-1 0 0,0 0 0,1 0 0,-2-1 0,1 2 0,0-1 0,-1 1 0,1-1 0,0 1 0,0 0 0,0-1 0,-1 1 0,1 0 0,0 0 0,0 0 0,0 0 0,-1 0 0,1 0 0,0 0 0,0 0 0,-1 1 0,1-1 0,0 0 0,0 1 0,-2 0 0,-3 2 12,0 0 1,1 0 0,-1 1-1,1-1 1,-1 1-1,1 1 1,0-1-1,1 1 1,-8 8-1,-3 6 6,-15 26 0,13-17-19,2-1-1,2 2 1,-16 42-1,24-54-10,0-1-1,1 1 0,1 0 0,0 0 1,2 0-1,0 0 0,2 33 0,-1-47-23,0 0-1,1 0 0,-1-1 0,1 1 0,-1 0 0,1-1 1,0 1-1,0-1 0,0 1 0,1-1 0,-1 1 0,1-1 1,-1 0-1,1 0 0,0 1 0,-1-1 0,1-1 0,0 1 1,1 0-1,-1 0 0,0-1 0,0 1 0,1-1 1,-1 0-1,1 1 0,-1-1 0,1 0 0,-1-1 0,1 1 1,0 0-1,0-1 0,-1 0 0,5 1 0,1-1-92,0-1 0,1 0 1,-1 0-1,0-1 0,0 1 0,0-2 0,0 1 0,0-1 0,-1-1 0,11-5 1,39-29-240,2-9-106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0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0 15179,'-8'1'165,"0"-1"-1,0 2 0,0-1 0,0 1 1,0 0-1,0 1 0,1 0 1,-1 0-1,1 0 0,0 1 1,-13 9-1,15-9-126,0 0 0,0 0 1,0 1-1,0 0 0,1-1 0,-1 1 0,1 1 1,1-1-1,-1 1 0,1-1 0,0 1 1,0 0-1,1 0 0,-1 0 0,0 7 0,2-12-32,1 0 0,0 0-1,0-1 1,0 1 0,0 0-1,-1 0 1,1 0 0,1 0-1,-1 0 1,0 0 0,0 0-1,0 0 1,0 0 0,0-1-1,1 1 1,-1 0 0,0 0-1,1 0 1,-1 0 0,1-1-1,-1 1 1,1 0 0,-1 0-1,2 0 1,-1 0 1,1 0 1,-1-1-1,0 1 1,1-1-1,-1 1 1,0-1-1,1 0 0,-1 0 1,1 1-1,-1-1 1,0 0-1,1 0 0,-1 0 1,3-1-1,6-1 31,-1 0 0,1-1 0,15-6 0,-22 8-28,36-16 37,-25 10-4,1 0 0,0 2 0,0-1 0,0 2 0,0 0 0,1 1 0,0 0 0,18 0 0,-31 3-8,0 0 0,0 1 0,0-1 0,0 1 1,0-1-1,0 1 0,0 0 0,0 0 0,0 1 1,0-1-1,0 0 0,-1 1 0,1 0 0,-1-1 1,1 1-1,-1 0 0,0 1 0,4 3 0,-3-1 51,0-1 0,-1 0-1,0 1 1,0 0-1,0-1 1,0 1 0,-1 0-1,0 0 1,0 0 0,1 9-1,-2 0 151,0 0 0,0 0 1,-2 0-1,0 0 0,0 0 0,-1-1 0,-8 23 0,4-19 96,-1-1 0,0 1 0,-1-2 0,-22 30-1,27-40-285,0 0-1,0 0 1,0-1-1,-1 1 1,0-1-1,0 0 1,0-1-1,0 1 1,0-1-1,-1 0 1,0 0-1,1 0 1,-1-1-1,0 0 1,0 0-1,-1-1 0,-9 2 1,14-3-90,0 0 0,0 0-1,0 0 1,0 0 0,0-1 0,1 1 0,-1-1 0,0 1 0,0-1-1,0 0 1,0 0 0,1 1 0,-1-1 0,0-1 0,1 1 0,-1 0-1,0 0 1,1 0 0,0-1 0,-1 1 0,1-1 0,0 1-1,0-1 1,0 0 0,0 1 0,0-1 0,0 0 0,0 0 0,0-2-1,-1-2-24,0-1-1,1 1 1,0-1-1,0 0 1,1 1-1,0-1 1,1-11 0,9-39-370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1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 16596,'-19'98'2078,"-5"35"-569,22-114-1297,1 1 1,0 0-1,2 0 0,4 33 1,-5-50-212,1 0 1,-1 0 0,1 0 0,0 0 0,0 0 0,0 0-1,0 0 1,1 0 0,-1 0 0,1 0 0,-1 0 0,1-1-1,0 1 1,0-1 0,0 1 0,1-1 0,-1 0 0,1 0 0,-1 0-1,1 0 1,-1 0 0,1-1 0,0 1 0,0-1 0,0 1-1,0-1 1,0 0 0,4 0 0,18 4-48,-1-2 0,38 0 0,-41-3 21,0 1-1,0 1 1,0 1 0,31 7 0,-46-8 52,0 1 0,0-1 0,0 1-1,0 0 1,0 1 0,-1-1 0,0 1 0,1 0-1,-1 0 1,-1 1 0,1-1 0,-1 1 0,0 0-1,0 1 1,0-1 0,-1 1 0,1-1 0,4 13-1,-4-4 98,1 1 0,-2 0 1,0 0-1,-1 0 0,0 0 0,-1 0 0,-2 21 0,-2 8 646,-10 52 0,24-183-308,-5-1 0,-6-136-1,-1 207-469,0 0 0,-4-18-1,9 49-42,0-1 1,1 0-1,1 0 0,0-1 1,1 1-1,15 19 0,-20-29 30,1 0-1,0 1 0,0-1 1,0 0-1,1 0 1,-1-1-1,1 1 0,-1-1 1,1 0-1,0 0 0,0 0 1,0 0-1,6 1 1,-7-2 6,0-1 0,0 0 0,0 0 1,0 0-1,0 0 0,0-1 1,1 1-1,-1-1 0,0 0 0,0 0 1,0 0-1,-1 0 0,1-1 0,0 1 1,0-1-1,-1 1 0,1-1 0,-1 0 1,1 0-1,-1 0 0,4-5 1,1-1 1,0 0 1,-1 0 0,0-1-1,-1 0 1,0-1 0,0 1 0,-1-1-1,6-17 1,-6 14 47,-1 0-1,0-1 1,-1 1 0,-1-1-1,0 0 1,-1-16 0,1 29-31,-1 0 0,0 1 1,0-1-1,-1 0 1,1 0-1,0 0 0,0 0 1,0 1-1,0-1 1,-1 0-1,1 0 0,0 0 1,-1 1-1,1-1 1,-1 0-1,1 1 0,-1-1 1,0-1-1,1 2-1,-1 0 0,1 0 0,0 0 0,-1 0 0,1 0-1,-1 0 1,1 0 0,0 0 0,-1 0 0,1 0 0,0 0 0,-1 1 0,1-1-1,-1 0 1,1 0 0,0 0 0,-1 0 0,1 1 0,0-1 0,-1 0 0,1 0-1,0 1 1,0-1 0,-1 0 0,1 0 0,0 1 0,-3 2 6,1 0 0,0 0-1,0 0 1,0 0 0,1 0 0,-1 0 0,-1 5 0,-2 18 4,1 0-1,0 0 1,3 0 0,0 1 0,4 32 0,-3-48-3,1 0-1,1 0 1,0 0 0,5 15-1,-7-23-4,1-1-1,0 0 0,-1 0 0,1 0 0,0 0 0,0 0 0,0 0 0,1 0 0,-1 0 0,0-1 0,1 1 0,-1 0 0,1-1 1,0 1-1,-1-1 0,1 0 0,0 1 0,0-1 0,0 0 0,0 0 0,0 0 0,0 0 0,0-1 0,0 1 0,0 0 0,1-1 1,-1 0-1,4 1 0,-1-2 6,0 0 0,-1 0 1,1 0-1,-1 0 0,1-1 0,-1 0 1,0 0-1,1 0 0,-1 0 1,0-1-1,7-6 0,2-2 67,22-25 0,-12 7 20,-1-2-1,-2 0 1,0-1 0,-3-1 0,23-56-1,-32 58 50,-9 28-73,-5 18-44,-2 19-37,1-1 0,2 1 0,1 1 0,2-1 0,1 0 0,5 46 0,-3-71-200,0-1-1,1 0 1,5 16-1,-6-23 151,-1 1 0,1-1 1,0 0-1,-1 0 0,1 0 0,0 1 1,-1-1-1,1 0 0,0 0 0,0 0 1,0 0-1,0 0 0,0-1 1,2 2-1,-3-2 29,1 0 1,0 0 0,-1 1-1,1-1 1,0 0-1,0 0 1,-1 0-1,1 0 1,0-1 0,-1 1-1,1 0 1,0 0-1,-1 0 1,1-1 0,0 1-1,-1 0 1,1 0-1,0-1 1,-1 1-1,1-1 1,-1 1 0,1-1-1,0 1 1,-1-1-1,0 1 1,1-1 0,-1 1-1,2-2 1,2-4-68,-1 0 1,1 0-1,-1 0 1,0 0-1,0-1 1,-1 1-1,4-13 1,0-29-588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1.9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7 15203,'-9'-7'1305,"5"21"-969,4 9-120,0 6 544,3 1-544,8-3-184,2 1-48,11-5-104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2.4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81 501 14947,'-2'17'1638,"1"1"1,-2-1-1,-9 33 0,6-29-395,-5 39 0,11-58-1169,-1 8 205,0-1 1,1 1-1,2 14 0,-2-22-231,0 0 0,1 0 0,-1 0 0,1 0-1,-1-1 1,1 1 0,0 0 0,0 0 0,0-1 0,2 4 0,-3-5-31,1 1 1,0 0-1,0-1 1,-1 1-1,1-1 0,0 1 1,0-1-1,-1 0 1,1 1-1,0-1 0,0 0 1,0 1-1,0-1 1,0 0-1,0 0 0,0 0 1,-1 0-1,1 0 1,0 0-1,0 0 0,0 0 1,0 0-1,1-1 1,3 0-2,0-1 0,-1 0 0,0 0 0,1 0 0,-1-1 0,0 1 1,0-1-1,0 0 0,0 0 0,4-5 0,32-40 39,-23 25-41,-2-1 0,-1-1 0,0 0 1,-2-1-1,-1 0 0,13-46 1,-13 28-58,-2-1 0,-2 0 1,2-66-1,-8 79-43,-3-36-1,1 58 56,-1-1-1,0 1 0,0 0 0,-1 0 0,0 1 0,0-1 0,-7-12 0,9 20 24,0 0-1,0 0 1,0 1 0,0-1 0,0 0-1,0 1 1,-1-1 0,1 1 0,0-1-1,-1 1 1,1 0 0,-1-1 0,1 1-1,-1 0 1,0 0 0,1 0 0,-1 0-1,0 0 1,0 1 0,0-1 0,0 1-1,0-1 1,0 1 0,0 0 0,0-1-1,0 1 1,0 0 0,1 0 0,-1 0-1,0 1 1,0-1 0,0 0 0,0 1-1,0-1 1,0 1 0,0 0 0,0 0 0,-2 1-1,-5 4-10,1 0-1,0 0 0,0 0 1,1 1-1,-1 0 1,-6 10-1,-7 8-34,2 0 1,0 0-1,2 2 0,1 0 1,1 1-1,1 1 0,-13 41 1,26-66 20,0 0 0,0 0 0,0 1 0,0-1 0,1 1 0,0-1 0,0 7 0,0-9 20,1-1 0,-1 1-1,0-1 1,1 0 0,0 1 0,-1-1-1,1 0 1,0 1 0,-1-1 0,1 0-1,0 0 1,0 1 0,0-1 0,0 0-1,0 0 1,0 0 0,1 0 0,-1 0-1,0-1 1,0 1 0,1 0-1,-1-1 1,1 1 0,-1 0 0,0-1-1,3 1 1,16 2-96,1 0-1,-1-1 1,1-1-1,37-3 1,-4 0 35,-31 2 88,-1 1-1,1 1 1,-1 1 0,1 1 0,-1 1 0,26 9 0,-40-11 9,0 1 0,-1 0 0,1 0 0,-1 0 0,1 1 0,-1 0 0,-1 1 0,10 8 0,-12-10 0,-1 1 1,1 0-1,-1 0 0,1 1 1,-1-1-1,-1 0 0,1 1 1,-1 0-1,0 0 0,0-1 1,-1 1-1,0 0 0,1 7 1,-1-4-55,-1 0 0,0 0 0,0-1 1,-1 1-1,0 0 0,0 0 1,-5 14-1,4-18 14,0 0 0,-1 0 0,1 0 0,-1 0 0,0 0 0,0 0 1,-1-1-1,1 1 0,-1-1 0,0 0 0,0 0 0,-9 6 0,-17 9-75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3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10 253 17132,'-1'1'153,"1"-1"0,-1 1 0,1-1 0,-1 1 0,0-1 0,1 1 0,-1-1 0,1 1 0,-1-1 0,1 1 1,-1 0-1,1-1 0,0 1 0,-1 0 0,1-1 0,0 1 0,-1 0 0,1 0 0,0-1 0,0 1 0,0 0 0,0 0 1,0-1-1,-1 1 0,2 1 0,-1 22 1747,0-23-1847,1 0 0,-1 0 1,0 0-1,1 0 0,-1 0 1,1 0-1,-1 0 0,1 0 1,-1 0-1,1-1 1,0 1-1,0 0 0,-1 0 1,1-1-1,0 1 0,0 0 1,0-1-1,0 1 0,-1-1 1,1 1-1,0-1 1,0 1-1,2 0 0,-1-1-8,0 0 0,0 0 0,0 0 0,0-1 0,0 1 0,0 0 0,0-1 0,-1 1 0,1-1 0,0 1 0,0-1 0,2-1 0,3-2 20,0 0 0,0-1 0,-1 0 0,1 0 0,7-9 0,-6 5-52,1-1 1,-1 0 0,0 0-1,-1-1 1,-1 0 0,1 0-1,-2-1 1,1 0 0,-2 0-1,0 0 1,0-1 0,-1 1-1,-1-1 1,0 0-1,0 1 1,-1-21 0,-1 31-15,-1-1 1,1 0 0,0 0-1,-1 0 1,0 0-1,0 1 1,0-1 0,0 0-1,0 1 1,0-1-1,-1 1 1,1-1 0,-1 1-1,1 0 1,-1 0-1,0-1 1,-3-1 0,3 3-3,1 0 1,-1 0 0,1 0-1,-1 1 1,0-1 0,1 1 0,-1-1-1,0 1 1,0 0 0,1 0-1,-1-1 1,0 1 0,0 1-1,1-1 1,-1 0 0,0 0 0,1 1-1,-1-1 1,0 0 0,1 1-1,-1 0 1,0-1 0,1 1 0,-1 0-1,1 0 1,-1 0 0,1 0-1,0 0 1,-3 3 0,-3 3-3,0 0 1,1 0-1,0 1 1,0 0-1,1 0 1,0 1-1,0-1 1,1 1-1,0 0 1,0 1-1,-3 17 1,3-13-1,1 0 0,1 0 0,0 0 0,1 0 0,1 0 0,0 1 0,3 22 0,-3-35 4,1-1 0,-1 1 0,0 0 0,0-1 0,1 1 0,-1-1-1,1 1 1,-1-1 0,1 0 0,0 1 0,-1-1 0,1 0-1,0 1 1,0-1 0,0 0 0,0 0 0,0 1 0,0-1 0,0 0-1,1 0 1,-1-1 0,0 1 0,0 0 0,1 0 0,-1 0 0,1-1-1,-1 1 1,1-1 0,-1 1 0,1-1 0,-1 0 0,1 1 0,-1-1-1,1 0 1,-1 0 0,1 0 0,2-1 0,2 0 0,0-1 1,0 0 0,0 0-1,0 0 1,-1-1 0,1 0-1,-1 0 1,8-6 0,25-21-3,-2-2 0,44-52 1,-19 21 71,-57 58-49,0 1 1,1-1-1,0 1 0,0 0 1,9-5-1,-13 9-15,-1 0-1,1-1 1,-1 1-1,1 0 1,-1 0-1,1 0 1,-1 0-1,1 0 1,-1 0-1,1 0 1,-1 0-1,1 0 1,0 0-1,-1 0 1,1 0-1,-1 0 1,1 0-1,-1 0 1,1 0-1,-1 1 1,1-1-1,-1 0 1,0 0-1,1 1 1,-1-1-1,1 0 1,0 1-1,-1 0 8,1 1 0,0-1 1,0 0-1,-1 1 0,1 0 0,0-1 0,-1 1 0,0-1 0,1 1 0,-1-1 0,0 1 0,0 0 0,0 1 0,0 16 134,-1 0 0,-3 23 0,1-27-33,1 0 0,1 0 0,1 0 0,0 0 0,2 17-1,-1-31-92,-1 1-1,0-1 1,1 1-1,-1 0 1,1-1-1,-1 1 1,1-1-1,0 1 1,-1-1-1,1 1 1,0-1-1,0 0 1,0 1-1,0-1 1,3 2-1,-3-2-6,0-1 1,0 1-1,0-1 1,1 0-1,-1 1 1,0-1-1,0 0 0,1 0 1,-1 1-1,0-1 1,0 0-1,1 0 0,-1-1 1,0 1-1,0 0 1,1 0-1,-1-1 0,0 1 1,0 0-1,0-1 1,1 0-1,-1 1 0,1-2 1,11-6 39,-1 0 1,-1-1-1,1-1 0,-1 0 1,-1-1-1,0 0 0,13-20 1,-10 15-65,0 1 1,0 0 0,18-14-1,-31 29-5,1-1 0,0 0-1,-1 1 1,1-1 0,0 1-1,-1-1 1,1 1 0,0-1 0,0 1-1,0 0 1,0-1 0,-1 1-1,1 0 1,0-1 0,0 1-1,0 0 1,0 0 0,0 0 0,0 0-1,0 0 1,-1 0 0,3 1-1,-3-1-20,1 1 0,0-1 0,-1 1 0,1-1-1,0 1 1,-1 0 0,1-1 0,-1 1 0,1 0-1,-1-1 1,0 1 0,1 0 0,-1 0 0,0 0-1,1-1 1,-1 1 0,0 0 0,0 0 0,0 1-1,1 7-288,0 1-1,-1 0 0,-2 13 0,1-11 293,-2 25-388,-2-5-66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4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14859,'0'10'758,"-1"1"0,0 0 0,-4 12 0,-2 26 935,5 25-1141,4 1 0,3-1 0,23 116 0,80 211 402,-101-379-933,-6-16-8,1 1 0,0-1 1,0 0-1,0 0 0,1 1 0,0-2 1,0 1-1,0 0 0,1 0 1,0-1-1,6 7 0,-9-12-9,-1 0-1,0 1 0,0-1 1,0 0-1,0 0 0,1 0 1,-1 0-1,0 0 0,0 0 1,0 0-1,1 0 0,-1 0 1,0 1-1,0-1 0,0 0 1,1 0-1,-1 0 0,0 0 1,0 0-1,0 0 0,1 0 1,-1 0-1,0 0 0,0-1 1,0 1-1,1 0 1,-1 0-1,0 0 0,0 0 1,0 0-1,1 0 0,-1 0 1,0 0-1,0 0 0,0-1 1,0 1-1,0 0 0,1 0 1,-1 0-1,0 0 0,0-1 1,0 1-1,0 0 0,0 0 1,0 0-1,0-1 0,1 1 1,2-17 87,-4-23 32,-6-20-36,-3 0 1,-3 1-1,-2 0 0,-3 1 1,-31-69-1,44 114-96,-1 0-1,-1 0 1,0 0 0,-11-14-1,6 20-24,12 7 33,0 0 0,-1 0-1,1 0 1,0 0-1,0 1 1,-1-1-1,1 0 1,0 0-1,0 0 1,-1 1-1,1-1 1,0 0 0,0 0-1,-1 0 1,1 1-1,0-1 1,0 0-1,0 0 1,0 1-1,-1-1 1,1 0-1,0 1 1,0-1 0,0 0-1,0 0 1,0 1-1,0-1 1,0 0-1,0 1 1,0-1-1,0 0 1,0 1 0,0-1-1,0 0 1,0 0-1,0 1 1,0-1-1,0 0 1,1 1-1,0 8-7,2 1-1,-1-1 1,1 0-1,0-1 1,1 1-1,0-1 1,1 1-1,6 9 1,-2-6 8,0 0-1,0 0 1,2-1 0,17 16-1,-25-24 5,0 0-1,1 0 0,-1-1 1,1 0-1,-1 1 0,1-1 1,0-1-1,0 1 0,0 0 1,0-1-1,0 0 1,0 0-1,0 0 0,0-1 1,0 1-1,0-1 0,1 0 1,-1 0-1,0 0 0,0-1 1,0 0-1,0 1 0,1-2 1,-1 1-1,0 0 0,-1-1 1,1 1-1,0-1 0,0 0 1,-1-1-1,1 1 0,4-5 1,1-2 62,0-1 0,0 0 1,-1 0-1,0-1 0,-1 0 1,-1-1-1,1 1 1,-2-1-1,0-1 0,0 1 1,-1-1-1,-1 1 0,0-1 1,0 0-1,-1 0 0,-1-1 1,-1-13-1,-1 20 187,-2 10-84,-2 10-31,3 1-106,1-1 0,1 1-1,0-1 1,3 18 0,-3-24-31,1 0 1,1 0 0,-1 0 0,1-1 0,0 1 0,1-1 0,0 0 0,0 0-1,0 0 1,6 8 0,-8-13 1,-1 0 0,1 0 0,0 0 0,0 0 0,0 0 0,0 0 0,0-1 0,0 1 0,0 0 0,1-1 0,-1 1 0,0 0 0,0-1 0,0 1 0,1-1 0,-1 0 0,0 1 0,1-1 0,-1 0 0,0 0 0,1 0 0,1 0 0,0-1 0,-1 1 0,0-1 1,1 0-1,-1 0 0,0 0 0,0 0 1,0-1-1,0 1 0,0-1 0,0 1 1,3-4-1,2-3 2,0 0 0,-1 0 0,1-1 0,7-16 0,-3 4 26,0-2-1,-2 0 1,0 0-1,9-48 0,-16 70 72,0 5-74,2 7-13,1 9 13,0 6-12,14 36 0,-17-56-9,0-1 0,0 0-1,0 0 1,1 0 0,0 0 0,0 0-1,1 0 1,-1-1 0,1 0-1,0 1 1,0-1 0,9 6 0,-10-8 3,-1-1 0,1 0 1,0 0-1,0 0 0,0 0 0,0-1 1,0 1-1,0-1 0,0 1 1,0-1-1,0 0 0,0 0 1,0-1-1,0 1 0,0-1 1,0 1-1,0-1 0,0 0 1,0 0-1,0 0 0,-1 0 1,6-4-1,3-2 34,0 0 1,0-1 0,17-18-1,-22 21-26,30-33 89,-25 26-90,0 1 0,0 0 0,1 0 0,19-12 1,-31 23-21,0 0 1,0-1-1,0 1 1,1 0-1,-1 0 0,0 0 1,1-1-1,-1 1 1,0 0-1,0 0 1,1 0-1,-1 0 1,0 0-1,1 0 1,-1 0-1,0-1 0,1 1 1,-1 0-1,0 0 1,1 0-1,-1 0 1,0 0-1,1 1 1,-1-1-1,0 0 0,1 0 1,-1 0-1,0 0 1,1 0-1,-1 0 1,0 0-1,1 1 1,-1-1-1,0 0 1,0 0-1,1 0 0,-1 1 1,0-1-1,0 0 1,1 0-1,-1 1 1,0-1-1,0 0 1,0 1-1,0-1 1,1 0-1,-1 0 0,0 1 1,0-1-1,0 0 1,0 1-1,0-1 1,0 0-1,0 1 1,0-1-1,0 0 1,0 1-1,0-1 0,0 0 1,0 1-1,0-1 1,0 0-1,0 1 1,0-1-1,-1 1 1,-5 21-1361,6-21 1293,-1 0 1,0 0-1,0 0 1,1 0-1,-1 0 1,0 0-1,0 0 0,0-1 1,0 1-1,0 0 1,0-1-1,0 1 0,0-1 1,0 1-1,0-1 1,0 1-1,-1-1 0,1 0 1,0 0-1,0 0 1,0 1-1,0-1 1,-1 0-1,1 0 0,0-1 1,0 1-1,-2 0 1,-14-4-609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4.7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19276,'17'2'1224,"11"5"-1080,3 3-64,9 0 0,0-2 1449,5-3-1393,-4-2 104,-8-3 32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26.6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13 491 12459,'-3'5'286,"2"-1"0,-1 0-1,0 0 1,1 1 0,0-1 0,0 1 0,0-1 0,1 1 0,-1-1 0,1 1 0,0 0 0,1-1 0,-1 1 0,1-1 0,0 1 0,0-1-1,0 1 1,0-1 0,3 5 0,-4-9-267,0 1-1,0-1 1,0 0-1,0 1 1,0-1-1,1 0 0,-1 1 1,0-1-1,0 0 1,0 1-1,0-1 1,1 0-1,-1 1 1,0-1-1,0 0 1,1 1-1,-1-1 1,0 0-1,1 0 1,-1 1-1,0-1 1,1 0-1,-1 0 0,0 0 1,1 0-1,-1 1 1,0-1-1,1 0 1,-1 0-1,1 0 1,-1 0-1,0 0 1,1 0-1,-1 0 1,1 0-1,-1 0 1,0 0-1,1 0 0,-1 0 1,0 0-1,1-1 1,-1 1-1,1 0 1,-1 0-1,0 0 1,1 0-1,-1-1 1,1 1-1,11-17 253,-2-3-182,-1 0-1,-1-1 1,0 0-1,-2 0 1,7-42-1,-7 18 24,0-85 0,-7 99-35,-6-45-1,5 65-48,0 0 0,-1 0 0,0 0 0,-1 0 0,0 1 1,0-1-1,-9-12 0,-6 1 28,19 22-54,-1-1-1,1 1 1,-1 0 0,1-1-1,0 1 1,-1 0 0,1-1-1,-1 1 1,1 0 0,-1 0-1,1-1 1,-1 1 0,1 0-1,-1 0 1,0 0 0,1 0-1,-1-1 1,1 1-1,-1 0 1,1 0 0,-1 0-1,0 0 1,1 1 0,-1-1-1,1 0 1,-1 0 0,1 0-1,-1 0 1,1 0 0,-1 1-1,1-1 1,-1 0 0,1 1-1,-1-1 1,1 0 0,-1 1-1,1-1 1,-1 0 0,1 1-1,0-1 1,-1 1-1,1-1 1,0 1 0,-1-1-1,1 1 1,0-1 0,0 1-1,-1 0 1,0 3-1,0 0 1,0 1-1,0-1 0,0 1 0,1-1 1,0 1-1,0-1 0,0 1 1,0-1-1,1 1 0,0-1 0,0 0 1,0 1-1,0-1 0,1 0 1,0 0-1,3 7 0,0-1-54,1 0 0,-1-1 1,2 0-1,-1-1 0,1 1 0,11 9 0,-9-10-1,1-1-1,-1-1 0,1 0 1,0 0-1,1-1 0,-1 0 1,1-1-1,0 0 0,0-1 1,0 0-1,1 0 0,16 0 1,37-1-140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5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 15483,'4'-5'433,"0"1"-1,1-1 0,0 1 1,0 0-1,0 0 0,1 1 0,-1 0 1,1 0-1,0 0 0,-1 0 1,1 1-1,0 0 0,9-1 1,-12 2-359,1 1 1,-1 0 0,1 0 0,-1 0-1,0 0 1,1 0 0,-1 1 0,0 0 0,0 0-1,1 0 1,-1 0 0,0 0 0,0 0-1,0 1 1,0 0 0,0-1 0,0 1-1,-1 0 1,1 1 0,-1-1 0,1 0-1,-1 1 1,0-1 0,0 1 0,0 0 0,0 0-1,2 3 1,1 5-30,0 0-1,-1 1 1,0-1 0,-1 1-1,0 0 1,-1-1 0,0 1-1,-1 0 1,0 19-1,-2-1-3,-1 1 0,-10 48-1,-24 46 21,1 1-71,34-123 10,0 1 0,1-1 0,-1 1 0,1 0 0,0-1 0,0 1 0,0-1 0,1 1 0,1 5 1,-2-8-1,1 1 0,-1-1 0,1 0 0,0 0 0,-1 0 0,1 0 1,0 0-1,0 0 0,0 0 0,0 0 0,0 0 0,0 0 1,0-1-1,0 1 0,0 0 0,0-1 0,0 1 0,0-1 1,1 1-1,-1-1 0,0 1 0,0-1 0,1 0 0,-1 0 1,0 0-1,1 1 0,-1-1 0,3-1 0,5 1-112,0-1 0,0-1 0,0 1 0,0-2 0,0 1 0,0-1 0,-1 0 0,1-1 0,-1 0 0,0-1 0,0 1 0,0-2 0,8-6 0,-11 8 28,-1 0-1,0 1 1,1-2-1,-1 1 1,-1 0-1,1-1 1,-1 0 0,0 0-1,0 0 1,0 0-1,0-1 1,-1 1-1,0 0 1,0-1-1,-1 0 1,0 1-1,0-1 1,0 0-1,0 0 1,-1 0 0,-1-10-1,-7-15-562</inkml:trace>
  <inkml:trace contextRef="#ctx0" brushRef="#br0" timeOffset="1">102 368 13971,'2'13'1168,"6"-2"-776,1-5-152,1-4 393,4-1-241,5-5-376,0-3-200,2-3-513,1 1 633,1-1-232,2 6-136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5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0 460 14323,'26'22'1595,"-20"-18"-1132,-1 1 1,1 0 0,-1-1-1,1 0 1,1 0 0,6 3-1,-10-7-336,-1 1 0,1 0 0,-1-1 0,1 0 0,-1 1 0,1-1 0,0 0 0,-1 0 0,1 0 0,-1-1-1,1 1 1,-1-1 0,1 1 0,-1-1 0,1 0 0,-1 0 0,0 0 0,1 0 0,-1 0 0,0-1-1,4-2 1,5-6 172,1-1 0,-2 0 1,1-1-1,-2 0 0,0-1 0,0 0 0,8-18 0,-5 11 68,23-31-1,-34 51-354,-1-1-1,1 0 0,-1 1 0,1-1 0,0 0 0,-1 1 0,1-1 1,0 1-1,-1-1 0,1 1 0,0-1 0,0 1 0,-1 0 0,1-1 1,0 1-1,0 0 0,0-1 0,-1 1 0,3 0 0,-3 0-5,1 0 0,-1 0 0,1 1-1,-1-1 1,1 0 0,-1 0-1,1 1 1,-1-1 0,1 0 0,-1 1-1,1-1 1,-1 1 0,0-1-1,1 1 1,-1-1 0,0 0 0,1 1-1,-1-1 1,0 1 0,1 0-1,-1 0 1,2 5 17,0 0-1,-1 0 1,1 0-1,0 8 1,-2-9-2,5 31 14,-2-12 0,0-1 1,11 37-1,-14-59-26,0 0 0,1 1-1,-1-1 1,1 0 0,-1 0-1,1 0 1,-1 0 0,1 0-1,-1 0 1,1 0 0,0 0-1,0 0 1,-1 0-1,1 0 1,0 0 0,0 0-1,0-1 1,0 1 0,0 0-1,0-1 1,0 1 0,0 0-1,2 0 1,-1-1-1,-1 0 1,0-1-1,1 1 1,-1 0-1,0-1 1,1 1 0,-1 0-1,0-1 1,0 1-1,1-1 1,-1 0-1,0 1 1,0-1-1,0 0 1,0 0-1,0 0 1,1-1-1,5-6 41,0 0 0,-1 0-1,10-18 1,-16 25-47,76-142 295,-76 142-299,1-1 0,-1 1 0,1 0 0,0 0-1,0-1 1,0 1 0,-1 0 0,1 0 0,0 0 0,0 0-1,0 0 1,1 0 0,-1 1 0,0-1 0,0 0-1,0 0 1,1 1 0,-1-1 0,0 1 0,2-1 0,-2 1-2,0 1 0,0-1 1,0 1-1,0 0 1,-1-1-1,1 1 1,0 0-1,0 0 1,-1 0-1,1 0 1,-1-1-1,1 1 1,-1 0-1,1 0 0,-1 0 1,1 0-1,-1 0 1,0 0-1,1 0 1,-1 0-1,0 1 1,0-1-1,0 0 1,0 0-1,0 0 1,0 1-1,1 20-564,0 0-1,-1 0 1,-2 0-1,-5 34 1,5-50-574,1-9 648,1-13 111,0 15 286,0-28-672</inkml:trace>
  <inkml:trace contextRef="#ctx0" brushRef="#br0" timeOffset="1">475 32 15515,'-3'-20'2121,"0"8"-1313,3 14-408,0 5 2209,1 10-1753,2 0-440,4 3-952,5-3-304,3-2-145,4-5 713,7-7-208,4-2-192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6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0 16355,'-1'2'235,"1"-1"0,-1 0 0,1 1 0,-1-1 0,0 0 0,0 1-1,1-1 1,-1 0 0,0 0 0,0 0 0,0 0 0,0 0-1,-1 0 1,1 0 0,0 0 0,0-1 0,0 1 0,-1 0 0,-2 0-1,-8 7 1600,6-3-1333,-39 36 1416,40-37-1814,1 1 0,1-1 0,-1 1 0,0 0 0,1 0 0,0 1 0,-4 9 0,7-14-102,0-1 0,0 0 0,0 0 0,0 0 0,1 1-1,-1-1 1,0 0 0,0 0 0,0 0 0,0 1 0,0-1 0,0 0 0,1 0-1,-1 0 1,0 0 0,0 1 0,0-1 0,1 0 0,-1 0 0,0 0 0,0 0-1,0 0 1,1 0 0,-1 0 0,0 1 0,0-1 0,1 0 0,-1 0 0,0 0-1,0 0 1,1 0 0,-1 0 0,0 0 0,0 0 0,0 0 0,1 0 0,-1-1-1,0 1 1,0 0 0,1 0 0,-1 0 0,0 0 0,0 0 0,0 0 0,1 0-1,-1-1 1,0 1 0,13-3-49,-3-1-83,0 0 1,0 2-1,1-1 1,-1 1-1,1 1 1,-1 0 0,22 0-1,-27 2 82,0-1 0,-1 1-1,1 0 1,-1 0 0,1 1-1,-1-1 1,1 1 0,-1 0-1,0 1 1,0-1 0,0 0-1,0 1 1,0 0 0,-1 0-1,1 0 1,-1 1 0,0-1-1,0 1 1,0 0 0,4 6-1,-4-3 72,0 0-1,0 0 1,0 1-1,-1-1 1,-1 1-1,1 0 0,-1 0 1,0 0-1,-1 0 1,0-1-1,0 1 0,0 0 1,-1 0-1,-1 0 1,1 0-1,-1-1 1,0 1-1,-1-1 0,0 1 1,-5 7-1,5-7 46,-1 0 1,0-1-1,-1 0 0,1 0 0,-1 0 1,-1 0-1,1-1 0,-1 0 0,-1 0 0,1 0 1,-1-1-1,0 0 0,0-1 0,0 1 1,-1-1-1,1 0 0,-1-1 0,-13 4 1,19-6-48,-1-1 0,1 1 0,0-1 0,0 0 1,0 1-1,0-1 0,-1 0 0,1 0 1,0-1-1,0 1 0,0 0 0,0-1 1,-1 1-1,1-1 0,0 0 0,-3-1 1,-6-15 31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6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0 190 18268,'1'1'164,"0"1"1,0-1-1,0 0 1,0 1-1,0-1 1,1 0-1,-1 0 1,0 0-1,1 0 0,-1 0 1,0 0-1,1 0 1,-1 0-1,1-1 1,0 1-1,-1-1 1,1 1-1,0-1 0,1 1 1,1-1 45,-1 0 1,1 0-1,-1 0 0,1-1 1,-1 1-1,1-1 1,-1 0-1,7-2 0,2-2 92,-1-1-1,0 0 0,0-1 0,12-8 0,-15 8-174,1-1 0,-1 1 1,0-1-1,-1-1 0,11-15 0,-15 20-102,0 0 0,-1 0 0,1-1 0,-1 1 0,0-1-1,0 1 1,-1-1 0,1 0 0,-1 0 0,0 0 0,-1 1 0,1-1 0,-1 0-1,0-9 1,0 13-24,0 0 1,-1 0-1,1 0 0,0 0 0,0 0 1,-1 0-1,1 0 0,-1 0 0,1 0 1,-1 0-1,1 0 0,-1 0 0,0 1 1,1-1-1,-1 0 0,0 0 0,0 1 1,1-1-1,-1 0 0,0 1 0,0-1 1,0 1-1,0-1 0,0 1 0,0-1 1,0 1-1,0 0 0,0 0 0,0-1 1,0 1-1,0 0 0,0 0 0,0 0 1,0 0-1,0 0 0,0 0 0,0 0 1,0 1-1,0-1 0,0 0 0,-2 1 1,-1 0-1,0 1 1,0-1 0,1 1-1,-1 0 1,0 0 0,1 0-1,-1 1 1,1-1 0,-5 5 0,0 3-5,0 1 0,1 0 0,0 0 0,1 1 0,0 0 0,1 0 0,0 1 0,1-1 0,0 1 0,1 0 0,1 0 0,0 0 0,0 1 1,2-1-1,-1 0 0,2 1 0,0-1 0,0 0 0,6 21 0,-6-31 5,-1-1 0,1 1 0,0-1 0,0 1 0,0-1 0,1 0 0,-1 0 0,0 1 0,1-1 0,-1 0 0,1 0 0,0 0 1,0-1-1,0 1 0,0 0 0,0-1 0,0 1 0,0-1 0,0 0 0,1 0 0,-1 0 0,1 0 0,-1 0 0,0 0 0,1 0 0,0-1 0,-1 0 0,1 1 0,-1-1 0,1 0 0,-1 0 0,1 0 1,0-1-1,-1 1 0,1 0 0,-1-1 0,1 0 0,2-1 0,7-2 13,-1-1 1,0-1 0,0 1-1,-1-2 1,0 0 0,16-13-1,12-15 40,-3-1 0,47-61 0,-40 45-22,-40 49-34,1 0 0,0 0 1,0 0-1,0 0 1,0 1-1,5-5 0,-8 7 2,1 0-1,-1 0 0,0 0 0,0 0 0,1 0 0,-1 0 0,0 0 0,0 0 1,1 0-1,-1 0 0,0 0 0,1 0 0,-1 0 0,0 0 0,0 0 0,1 0 0,-1 0 1,0 0-1,0 0 0,1 0 0,-1 0 0,0 0 0,0 0 0,1 0 0,-1 1 1,0-1-1,0 0 0,1 0 0,-1 0 0,0 0 0,0 1 0,0-1 0,1 0 0,2 18 25,-5 15-12,-1 22 52,3-51-52,0-1 1,1 1-1,-1-1 1,1 1-1,-1-1 1,1 1-1,0-1 1,1 0-1,-1 1 1,0-1-1,4 5 1,-4-7-8,0 0 1,0 0 0,0 0-1,0-1 1,0 1-1,0 0 1,0-1 0,0 1-1,0-1 1,0 1 0,0-1-1,0 0 1,0 1-1,0-1 1,0 0 0,0 0-1,1 0 1,-1 0 0,0 0-1,0 0 1,0 0 0,0 0-1,0 0 1,1 0-1,-1-1 1,0 1 0,0-1-1,0 1 1,0-1 0,0 1-1,0-1 1,0 1-1,0-1 1,0 0 0,0 1-1,0-2 1,6-3 28,-1 0-1,0-1 1,9-10 0,13-22 58,-21 27-128,0 1 0,1 0-1,10-9 1,-18 18 25,0 1 1,0 0 0,0 0-1,0 0 1,0 0-1,0 0 1,0 0 0,0 0-1,0-1 1,0 1-1,0 0 1,0 0-1,1 0 1,-1 0 0,0 0-1,0 0 1,0 0-1,0 0 1,0 0 0,0 0-1,0 0 1,1 0-1,-1 0 1,0 0 0,0 0-1,0 0 1,0 0-1,0 0 1,0 0 0,1 0-1,-1 0 1,0 0-1,0 0 1,0 0 0,0 0-1,0 0 1,0 0-1,1 0 1,-1 0-1,0 0 1,0 0 0,0 0-1,0 0 1,0 0-1,0 0 1,0 0 0,0 1-1,0-1 1,1 0-1,-1 0 1,0 9-547,-3 11-369,-8 21 71,6-26 288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7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86 19252,'11'-11'571,"0"1"0,1 0 0,0 1 1,0 0-1,1 1 0,0 1 0,27-12 0,-39 19-488,1-1-1,-1 1 1,0-1 0,0 1 0,1 0-1,-1-1 1,1 1 0,-1 0-1,0 0 1,1 0 0,-1 0-1,0 0 1,1 1 0,-1-1 0,1 0-1,0 1 1,-1 0-51,-1-1 1,1 0-1,-1 1 0,0-1 1,0 1-1,1-1 0,-1 1 1,0-1-1,0 0 1,1 1-1,-1-1 0,0 1 1,0-1-1,0 1 0,0-1 1,0 1-1,0-1 0,0 1 1,0 0-1,0-1 0,0 1 1,0-1-1,0 1 0,0-1 1,0 1-1,-1-1 0,1 1 1,0-1-1,-2 5 46,-1 0-1,1 0 0,-1 0 1,0-1-1,0 1 1,-8 7-1,-96 85 374,-7 7-309,102-90-129,0-1 1,1 2 0,0-1 0,1 2 0,1-1 0,-10 22 0,17-33-9,1 0 0,-1 0 0,1 1 0,-1-1 0,1 1 0,1-1 0,-1 1 0,1-1 0,0 1 0,0 0 0,1 8 0,-1-12-3,1 1 0,-1-1 0,1 0 0,-1 1 0,1-1 0,0 0 0,-1 1 1,1-1-1,0 0 0,0 0 0,0 0 0,0 0 0,0 0 0,0 0 0,0 0 1,2 1-1,-1-1-1,0 0 1,1 0 0,-1 0-1,0 0 1,1-1-1,-1 1 1,1-1 0,-1 1-1,1-1 1,-1 0 0,1 0-1,3-1 1,11-2-184,1 0 0,-1-1 0,0-2 0,0 1 0,0-2 0,-1 0 1,0-1-1,0-1 0,16-12 0,4-2-156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8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0 836 16019,'34'-66'3848,"-23"41"-3422,173-444 3046,-174 438-3377,1-3 53,-1 1 0,-2-1-1,-1-1 1,4-54 0,-14 69-48,-1 42-39,-2 72-1073,10 170 1,2-226 665,4-11-80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9.1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1 19532,'-10'15'330,"0"0"-1,1 1 0,1 0 1,0 1-1,1 0 1,-8 28-1,4 0 114,-9 63 0,16-71-220,-1 55 1,5-80-193,0 0-1,1 0 1,1-1 0,0 1-1,0-1 1,1 0-1,0 1 1,10 18-1,-13-29-18,1 1 0,0 0 0,0-1 0,0 1 0,1-1 0,-1 1 0,0-1 0,0 0 0,1 1 0,-1-1 0,1 0 0,-1 0 0,1 0-1,0 0 1,-1 0 0,1-1 0,0 1 0,0 0 0,-1-1 0,1 1 0,0-1 0,0 0 0,0 1 0,0-1 0,0 0 0,-1 0 0,1 0 0,0-1 0,0 1-1,0 0 1,2-1 0,0-1 25,1 1-1,-1-1 1,0 0 0,0 0-1,-1-1 1,1 1-1,0-1 1,-1 0 0,0 0-1,1 0 1,-1 0-1,3-5 1,1-2 56,0-1 1,-1-1-1,-1 1 1,1-1-1,-2 0 0,0 0 1,5-25-1,-4 5 190,3-64-1,-7 66-176,-2 0-1,-5-34 1,4 52-149,0-1 0,-1 1 1,0 0-1,-1 1 0,-1-1 0,0 1 1,-11-19-1,15 28-3,0-1 1,0 2 0,-1-1-1,1 0 1,-1 0-1,0 0 1,1 1-1,-1-1 1,0 1 0,0-1-1,0 1 1,0 0-1,0-1 1,0 1-1,0 0 1,-1 1 0,-2-2-1,4 2-21,-1 0 0,0 0 0,0 0-1,1 0 1,-1 0 0,0 1 0,1-1 0,-1 1-1,0-1 1,1 1 0,-1 0 0,1-1 0,-1 1-1,1 0 1,-1 0 0,1 0 0,-1 0 0,0 2-1,-4 3-117,1 0 0,0 0 0,1 0 0,-1 1 0,1 0-1,0 0 1,1 0 0,-4 12 0,-5 24-459,6 2-50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9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302 138 16412,'2'-1'135,"0"1"0,-1 0 1,1-1-1,0 1 0,0 0 1,-1 0-1,1 0 1,0 0-1,0 1 0,-1-1 1,1 0-1,0 1 1,1 0-1,-2 0-88,-1-1 0,1 1-1,0 0 1,-1-1 0,1 1 0,-1 0 0,1 0 0,-1 0 0,1 0-1,-1 0 1,0 0 0,1-1 0,-1 1 0,0 0 0,0 0 0,0 0-1,0 0 1,0 0 0,0 0 0,0 0 0,0 0 0,0 0-1,0 0 1,0 0 0,-1 0 0,1 0 0,0 0 0,-1 1 0,-15 47 1253,-2 0 0,-26 48 0,6-12-539,22-46-515,-25 56 149,-29 106 1,67-186-716,4-12-768,8-25 9,-3-12 624,1-18-122</inkml:trace>
  <inkml:trace contextRef="#ctx0" brushRef="#br0" timeOffset="1">154 3 16876,'-2'-1'116,"-1"0"-1,0 1 1,0 0 0,0-1 0,0 1 0,0 0 0,0 0 0,0 0 0,0 1 0,0-1 0,0 1 0,0 0 0,0 0 0,0 0 0,0 0-1,1 0 1,-1 0 0,0 1 0,1-1 0,-1 1 0,1 0 0,0 0 0,0 0 0,-1 0 0,1 0 0,-2 4 0,-4 3 173,0 1 1,1 0 0,0 1-1,-11 20 1,14-22-190,-1 1 0,1-1 0,0 1 0,1 0 1,0 0-1,1 0 0,0 0 0,1 0 0,0 0 0,0 1 0,2 19 1,-1-29-85,0 1 0,0-1 0,1 0 0,-1 1 0,1-1 1,-1 0-1,1 1 0,-1-1 0,1 0 0,0 1 0,-1-1 1,1 0-1,0 0 0,0 0 0,0 0 0,0 0 0,0 0 1,0 0-1,0 0 0,0 0 0,1-1 0,-1 1 0,2 0 1,-1 0 4,0-1 1,0 1 0,0-1-1,0 0 1,0 0 0,1 0-1,-1 0 1,0-1 0,0 1-1,0-1 1,0 1 0,0-1 0,4-1-1,4-3 39,-1 0 0,1-1 0,-1 0 0,0 0 0,8-9-1,-2 1 66,0 0 1,23-30-1,-32 35-67,0 0 0,0 0 0,-1-1 0,0 0 0,0 0 0,5-21 0,-9 29-47,0 0 0,-1-1 1,1 1-1,-1-1 0,0 1 1,0-1-1,0 0 0,0 1 0,0-1 1,0 1-1,-1-1 0,1 1 1,-1-1-1,-1-2 0,1 4-4,1 0-1,-1 0 0,0-1 1,0 1-1,0 0 0,0 0 1,0 0-1,0 0 0,0 0 1,0 1-1,0-1 0,-1 0 1,1 0-1,0 1 0,-1-1 1,1 1-1,0-1 0,-3 0 1,-1 1-15,1 0 0,-1 0 1,1 0-1,-1 0 0,1 0 0,-1 1 1,1 0-1,0 0 0,-1 0 0,1 1 1,0 0-1,0-1 0,-8 6 0,3-1-92,1 0 0,-1 1-1,1 0 1,1 1 0,-1-1 0,1 1-1,1 1 1,-1 0 0,2-1-1,-1 2 1,-7 17 0,6-12 21,2 1 0,0 0 0,0-1 0,2 1 0,0 1 0,1-1 0,-1 18 0,3 7-246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0.0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110 125 14235,'-5'8'599,"0"1"1,0-1-1,0 1 0,1 0 1,0 0-1,-3 13 0,6-18-354,0 0 0,0 0 0,0 1 0,0-1 0,1 0-1,-1 1 1,1-1 0,1 1 0,-1-1 0,0 0 0,1 1 0,0-1-1,0 0 1,0 0 0,1 0 0,2 7 0,-3-10-204,1 1 0,-1-1 0,0 1 0,1-1 0,-1 0 1,1 0-1,-1 1 0,1-1 0,-1 0 0,1 0 0,0-1 0,0 1 0,0 0 0,-1-1 1,1 1-1,0-1 0,0 1 0,0-1 0,0 0 0,0 0 0,0 0 0,0 0 0,0 0 1,-1 0-1,1 0 0,0-1 0,0 1 0,0-1 0,0 0 0,0 1 0,3-3 1,1 0 34,1 0 1,-1-1-1,1 0 1,-1 0-1,0 0 1,-1-1 0,8-7-1,-5 2 31,0 0 0,-1-1 0,0 1-1,0-1 1,-1-1 0,-1 1 0,0-1 0,0 0-1,2-13 1,-6 19-65,0 1-1,0-1 1,0 1 0,-1-1-1,0 1 1,0-1-1,0 1 1,-1-1 0,0 1-1,-2-8 1,2 10-24,0-1 0,-1 1 0,0 0 0,1 0 0,-1 0 0,0 0-1,0 1 1,-1-1 0,1 0 0,-1 1 0,1 0 0,-1-1 0,0 1 0,0 0 0,0 0 0,0 1 0,-5-3 0,3 2-45,-1 0 0,1 0 0,-1 1 0,0 0 0,1 0 0,-1 0 0,0 1 0,0 0 0,1 0 0,-1 0 0,0 1 0,1 0 0,-1 0 0,0 0 0,1 1 0,-1 0 0,1 0 0,-5 3 0,1 0-82,0-1 1,1 2 0,0-1 0,0 1 0,0 1-1,1-1 1,0 1 0,1 0 0,-11 14 0,2 6-206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3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566 1 12643,'-46'34'1672,"-10"5"-1016,-6 0-224,2-2 1361,4 2-905,3-4-144,4-3-232,6-5-72,10-5-152,6-7-80,9-6-352,0-3-368,0-12 408,2-6-40,6-13-72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27.8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 13283,'0'0'24,"0"0"0,0 0 0,0 0 0,0 0 0,0-1 0,0 1 1,0 0-1,0 0 0,-1 0 0,1 0 0,0 0 0,0 0 0,0 0 0,0 0 0,0 0 1,0 0-1,0 0 0,0 0 0,0 0 0,0 0 0,-1 0 0,1 0 0,0 0 0,0 0 1,0 0-1,0 0 0,0 0 0,0 1 0,0-1 0,0 0 0,0 0 0,0 0 0,0 0 0,0 0 1,-1 0-1,1 0 0,0 0 0,0 0 0,0 0 0,0 0 0,0 0 0,0 0 0,0 0 1,0 1-1,0-1 0,0 0 0,0 0 0,0 0 0,0 0 0,0 0 0,0 0 0,0 0 1,0 0-1,0 0 0,0 0 0,0 0 0,0 1 0,0-1 0,0 0 0,2 9 557,5 8-316,8 3-127,0-1-1,1 0 0,1-1 1,1-1-1,32 24 0,-21-17-4,162 158 467,-100-91-483,-69-70-94,2-1 0,1-2 0,0 0 1,1-2-1,1-1 0,0 0 0,1-3 0,38 13 0,23 1 276,129 20 0,-50-12 9,-134-27-136,1-2 0,1-1 1,-1-2-1,0-1 1,52-6-1,-16-5 330,117-31 1,-57 16-75,-127 25-463,0-1 0,-1 0 0,1 0 0,0 0 1,0-1-1,-1 1 0,1-1 0,0 0 0,-1 0 1,6-4-1,-8 5-121,1-1 0,0 1 1,-1-1-1,1 0 0,-1 0 0,1 0 1,-1 0-1,0 0 0,0 0 0,0 0 1,0-1-1,0 1 0,0 0 0,-1 0 1,1-1-1,-1 1 0,0 0 0,1-5 1,-1 5-505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4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591 0 20988,'-3'3'190,"0"0"0,0 1 0,1-1-1,-1 0 1,1 1 0,-1 0-1,1-1 1,-2 7 0,-1-1-17,-46 91 472,-52 90-123,-222 247-69,313-422-438,-2 2-7,-22 35 0,33-47-9,0-1 0,1 1 0,0 0-1,0 0 1,0 0 0,1 0 0,-1 0 0,1 0 0,0 0-1,1 0 1,0 1 0,-1-1 0,2 7 0,0-9 1,0 0 1,0 0-1,0 0 1,0 0 0,0-1-1,1 1 1,-1 0-1,1-1 1,0 1-1,0-1 1,0 0-1,0 1 1,0-1-1,0 0 1,1 0-1,-1 0 1,1-1-1,-1 1 1,1-1-1,4 2 1,6 3-4,0-1-1,0-1 1,16 4 0,-26-8 2,30 8-59,0-2 0,0-2 0,0-1 1,47-1-1,-61-3-27,0-1 0,1 0 0,-1-1 0,0-1-1,-1-1 1,1-1 0,-1 0 0,34-18 0,-6-7-102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5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2 15883,'0'0'45,"0"0"0,-1 0 0,1 0-1,0-1 1,0 1 0,0 0 0,0 0-1,0 0 1,0 0 0,0 0 0,0 0-1,0 0 1,0 0 0,0 0 0,0 0-1,0 0 1,0 0 0,-1 0 0,1 0-1,0 0 1,0 0 0,0 0 0,0 0-1,0 0 1,0 0 0,0 0 0,0 0-1,0 0 1,0 0 0,-1 0 0,1 0-1,0 0 1,0 0 0,0 0 0,0 0-1,0 0 1,0 0 0,0 0 0,0 0-1,0 0 1,0 0 0,0 0 0,-1 0-1,1 0 1,0 0 0,0 0 0,0 1-1,0-1 1,0 0 0,0 0 0,0 0-1,0 0 1,0 0 0,0 0 0,0 0-1,0 0 1,0 0 0,0 0 0,0 0-1,0 1 1,0-1 0,0 0 0,0 0-1,-7 11 1130,-4 15 346,1 4-1151,2 0 1,0 1 0,3 0-1,0 0 1,2 1 0,2-1-1,0 1 1,3-1 0,5 38-1,-5-58-294,0 0-1,1 0 0,0 0 0,0-1 0,1 1 0,1-1 1,0 0-1,10 15 0,-13-23-67,0 1 1,0 0-1,0-1 0,0 0 0,1 1 1,-1-1-1,1 0 0,0 0 1,-1 0-1,1-1 0,0 1 0,0-1 1,0 1-1,0-1 0,1 0 1,-1 0-1,0 0 0,0-1 0,1 1 1,-1-1-1,0 0 0,1 0 1,-1 0-1,0 0 0,1-1 1,-1 1-1,0-1 0,0 0 0,1 0 1,-1 0-1,0 0 0,5-3 1,-3 1-54,0 0 1,1-1 0,-1 1 0,-1-1 0,1-1 0,-1 1 0,1-1-1,-1 1 1,0-1 0,-1 0 0,1 0 0,-1-1 0,0 1 0,0-1-1,-1 0 1,0 1 0,0-1 0,0 0 0,1-8 0,0-2 38,-1 0 1,-1-1 0,0 1 0,-1-1-1,0 1 1,-4-19 0,-13-42-224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5.6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12 19460,'-4'-9'1889,"2"6"-1113,5 9 368,6 0-544,1 0-288,0-4-952,0-2-776,-4 0 1240,-2 0-240,-4 2-201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6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1 358 15843,'0'1'70,"0"-1"-1,0 1 0,0-1 0,0 1 0,0-1 0,0 1 1,0-1-1,0 1 0,0-1 0,0 1 0,1-1 0,-1 1 0,0-1 1,0 1-1,1-1 0,-1 0 0,0 1 0,1-1 0,-1 0 1,0 1-1,1-1 0,-1 0 0,0 1 0,1-1 0,-1 0 1,1 0-1,-1 1 0,1-1 0,-1 0 0,1 0 0,-1 0 1,0 0-1,1 1 0,-1-1 0,1 0 0,-1 0 0,1 0 1,-1 0-1,1 0 0,-1 0 0,1 0 0,-1-1 0,1 1 1,-1 0-1,1 0 0,-1 0 0,1 0 0,-1-1 0,1 1 0,-1 0 1,0 0-1,1-1 0,-1 1 0,1 0 0,-1-1 0,0 1 1,1 0-1,-1-1 0,0 1 0,0-1 0,1 1 0,-1 0 1,0-1-1,0 1 0,1-1 0,-1 0 0,18-33 1975,0-20-1406,-2-1 1,-3-1-1,10-87 1,-20 124-624,-2 18-14,0 4-3,0 30-34,9 232-887,-10-261 969,0 0-59,1 0 1,-1 0 0,1 0-1,-1 1 1,1-1 0,2 4-1,2-3-95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6.5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9 313 19596,'-8'-1'2376,"11"-4"-932,4-4-1051,11-17 107,-1 0 1,25-54-1,-36 65-466,1-1-1,-2 1 1,0-1 0,-1 0 0,-1 0 0,-1-1-1,2-18 1,-7 19 23,2 16-55,1-1-1,0 1 1,0 0-1,0 0 1,0-1-1,-1 1 1,1 0-1,0 0 1,0 0-1,-1 0 1,1-1-1,0 1 1,0 0-1,-1 0 1,1 0-1,0 0 1,0 0-1,-1 0 0,1 0 1,0 0-1,-1 0 1,1 0-1,0 0 1,0 0-1,-1 0 1,1 0-1,0 0 1,-1 0-1,-1 1 5,1-1-1,-1 1 1,1 0-1,-1 0 1,1 0-1,0 0 1,-1 0 0,1 1-1,0-1 1,0 0-1,0 1 1,-2 1-1,-7 14 53,1 0 0,0 0 0,2 1 0,0 0 0,-8 29 0,5-3 78,-7 57 0,16-91-119,-8 98 185,9-98-179,0-1-1,1 1 1,0-1-1,0 1 1,1-1-1,0 1 1,1-1-1,6 16 1,-8-23-12,-1-1 0,1 1 0,0-1 0,0 1 0,0 0 0,1-1 0,-1 0 1,0 1-1,0-1 0,1 0 0,-1 0 0,1 1 0,-1-1 0,1 0 0,-1-1 0,1 1 0,0 0 0,-1 0 1,1-1-1,0 1 0,0-1 0,2 1 0,-1-1-104,0 0 0,0 0-1,0-1 1,0 0 0,0 1 0,0-1 0,0 0 0,0 0-1,-1 0 1,1-1 0,0 1 0,3-3 0,5-5-637,0 1 1,-1-1 0,-1-1 0,16-18-1,-8 4 0,-3 2-255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7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0 163 19308,'25'-1'2073,"-1"-3"-1425,5-6-288,4-3 1136,8-6-912,4-1-96,-1-3-424,-4-1-488,-5 4 696,-8 0-336,-11 11-80,-13 9-64</inkml:trace>
  <inkml:trace contextRef="#ctx0" brushRef="#br0" timeOffset="1">6 310 18052,'26'14'1632,"5"-14"-1048,4-7-224,6-8 585,2-3-217,-2-5-776,-4-2-1016,-6 1 1048,-3 1-217,-11 7-255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8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77 16476,'11'-57'2863,"-8"38"-2016,-2 34 3634,1 38-3665,-1-15-688,1 0-1,2 0 1,1 0 0,2-1 0,2 0 0,13 37 0,-18-66-130,0 0 0,0 0 0,1 0 0,0 0 0,7 8 0,-11-14-26,0-1 0,0 0-1,1 0 1,-1 0 0,0 0 0,0 0 0,1 0 0,-1 0 0,1 0 0,-1-1-1,1 1 1,-1 0 0,1-1 0,-1 1 0,1-1 0,1 1 0,-2-2-30,1 1 0,-1 0 0,0 0 0,0-1 0,1 1 0,-1-1 1,0 1-1,0-1 0,0 0 0,0 1 0,0-1 0,0 0 0,0 0 0,0 0 0,0 0 1,0 0-1,0 0 0,0 0 0,-1 0 0,1 0 0,0 0 0,-1 0 0,2-3 1,1-5-135,1-1 0,-2 0 0,1 0 0,-1 0 1,-1 0-1,0-1 0,0 1 0,-1 0 0,-1-1 1,-1-9-1,-4-41-584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9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71 15827,'-25'-32'2265,"8"15"-1025,3 3-552,8 8 1977,5 4-1289,6 5-432,7 3-183,2 3-513,1-1-424,3 4-857,-2-2 1849,-5 3-896,-5 0-32,-6-1-64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9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1 592 15187,'14'-16'1460,"2"1"0,0 0-1,1 1 1,0 1-1,21-13 1,-37 25-1390,1 0 1,0 0-1,-1 1 0,1-1 0,0 0 1,0 0-1,-1 1 0,1-1 0,0 1 1,0 0-1,0 0 0,0-1 0,0 1 1,-1 0-1,1 0 0,2 1 0,-3-1-34,0 1-1,0-1 0,0 1 0,0-1 0,-1 1 0,1-1 0,0 1 0,0 0 0,-1-1 0,1 1 0,-1 0 0,1-1 0,0 1 0,-1 0 0,1 0 0,-1 0 0,0 0 1,1-1-1,-1 1 0,0 0 0,1 0 0,-1 2 0,0 2 35,1 0 1,-1 1-1,0-1 1,-1 1-1,1-1 1,-1 0-1,0 0 1,-1 1-1,-2 7 1,-13 25 387,-27 46 1,24-49-32,-25 63 0,43-93-386,0 1 0,1-1 0,0 1 0,0-1 0,-1 8 0,2-13-38,0 1 0,0 0-1,0 0 1,0 0 0,0-1 0,1 1 0,-1 0-1,0 0 1,0-1 0,0 1 0,1 0 0,-1-1 0,0 1-1,1 0 1,-1-1 0,1 1 0,-1 0 0,1-1-1,0 2 1,0-2-10,0 0 0,0 1 0,-1-1 0,1 0 0,0 0 0,0 0 0,0 0 0,0 0 0,0 0 0,0 0-1,0 0 1,0 0 0,0 0 0,-1 0 0,1 0 0,0-1 0,0 1 0,0 0 0,0-1 0,0 1 0,0-1 0,5-2-147,0-1-1,0 0 1,-1 0 0,1 0 0,-1-1 0,0 1 0,-1-1 0,6-6-1,-1-2-86,0 1 0,11-22 0,-7 7-171</inkml:trace>
  <inkml:trace contextRef="#ctx0" brushRef="#br0" timeOffset="1">465 0 19988,'2'15'4189,"4"15"-2353,3 10-1201,7 89 193,-12-76-1030,3-1 0,2 1 0,17 50 0,-22-90-802,-2-7-3122,-12-15 1798,8 7 2410,-9-10-1474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0.4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1 521 18364,'3'-5'1824,"7"0"-1056,4-2-263,9-2 919,4-1-344,5-4-360,1-1-208,0-1-816,-3-2-400,-3-1 624,0 1-176,-5 0-144</inkml:trace>
  <inkml:trace contextRef="#ctx0" brushRef="#br0" timeOffset="1">474 5 20228,'0'-1'57,"0"1"-1,1 0 0,-1-1 1,1 1-1,-1 0 1,0 0-1,1-1 0,-1 1 1,0 0-1,1 0 1,-1 0-1,1-1 0,-1 1 1,1 0-1,-1 0 0,1 0 1,-1 0-1,1 0 1,-1 0-1,0 0 0,1 0 1,-1 0-1,1 0 1,-1 0-1,1 0 0,-1 0 1,1 0-1,-1 1 0,1-1 1,-1 0-1,0 0 1,1 0-1,-1 1 0,1-1 1,-1 0-1,0 1 1,1-1-1,-1 0 0,0 1 1,1-1-1,-1 0 0,0 1 1,0-1-1,1 0 1,-1 1-1,0-1 0,0 1 1,0-1-1,1 1 1,-1-1-1,0 1 0,0-1 1,0 1-1,3 34 1067,-3-26-746,2 40 441,-2-23-638,1 0-1,1-1 1,1 1 0,12 46 0,-14-69-203,0-1 0,-1 0 1,1 0-1,0 0 0,1 1 1,-1-1-1,0 0 0,0 0 1,1-1-1,-1 1 0,1 0 0,0 0 1,-1-1-1,1 1 0,0-1 1,0 0-1,0 1 0,0-1 1,0 0-1,3 1 0,-3-2-41,0 0-1,0 1 0,0-1 0,0 0 0,0-1 1,-1 1-1,1 0 0,0 0 0,0-1 1,0 1-1,0-1 0,-1 0 0,1 1 0,0-1 1,0 0-1,-1 0 0,1 0 0,-1 0 1,1 0-1,-1-1 0,1 1 0,-1 0 1,0-1-1,1 1 0,0-2 0,1-2-14,0 1-1,0-1 1,-1 0 0,0 0-1,0 0 1,0 0 0,0 0-1,-1 0 1,2-8 0,3-24-492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28.2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31 10562,'1'-1'276,"0"0"-1,-1 0 0,1 0 0,0 0 1,0 0-1,0 1 0,-1-1 1,1 0-1,0 1 0,0-1 1,0 1-1,0-1 0,0 1 1,0-1-1,1 1 0,-1 0 0,0-1 1,0 1-1,0 0 0,0 0 1,0 0-1,0 0 0,1 0 1,-1 0-1,0 0 0,0 0 1,0 1-1,2 0 0,12 0 199,-3-2-24,0 0 1,-1-1-1,15-4 1,28-5 120,-50 11-522,0 0 0,-1 0-1,1 0 1,0 0 0,0 0 0,0 1-1,0 0 1,0 0 0,-1 0 0,1 0-1,3 2 1,-5-2-7,0 0 1,0 1-1,0-1 0,0 0 0,0 1 1,0 0-1,0-1 0,-1 1 0,1 0 1,-1 0-1,1 0 0,-1 0 0,0 0 1,0 0-1,0 0 0,0 0 0,1 5 1,-1-3 22,0 1 0,-1-1 0,1 1 0,-1-1 0,0 1 0,-1 0 0,1-1 0,-3 8 0,-1 5 116,-2-1 0,0 0 0,-15 28 0,21-44-180,-11 22-101,-24 34-1,31-51 79,0 0 0,0-1 0,0 1 0,0-1 0,-1 0 0,1 0 0,-1 0 0,0-1 0,0 1 0,0-1 0,-1-1 0,-8 4 0,-12-3-159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0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28 18044,'-8'-13'2704,"0"5"-1527,3 5-521,0 0 3521,8 6-3233,4 1-920,2 0-632,0 1 536,-4-4-168,0-1-136</inkml:trace>
  <inkml:trace contextRef="#ctx0" brushRef="#br0" timeOffset="1">356 491 17004,'43'-26'5915,"0"1"-3489,-43 25-2406,1-1 0,0 1 0,-1 0 0,1-1 0,-1 1-1,1 0 1,0 0 0,-1-1 0,1 1 0,0 0 0,0 0-1,-1 0 1,1 0 0,0 0 0,-1 0 0,1 0 0,0 0-1,-1 0 1,1 0 0,0 0 0,-1 1 0,1-1 0,0 0-1,-1 0 1,1 1 0,0-1 0,-1 0 0,1 1 0,-1-1-1,1 1 1,0-1 0,-1 1 0,1-1 0,-1 1 0,0-1-1,1 1 1,-1-1 0,1 1 0,-1 0 0,0-1 0,1 1-1,-1-1 1,0 1 0,0 0 0,0-1 0,1 1 0,-1 0 0,0 0-1,0-1 1,0 2 0,1 6 22,-1 0-1,0 0 1,-1 13-1,0-15-1,-28 171 613,2-21 416,26-151-982,1 0-1,0 0 1,0 0 0,1 10 0,-1-15-76,0 1 0,0-1-1,1 0 1,-1 1 0,0-1-1,0 0 1,0 1 0,0-1 0,0 0-1,0 1 1,1-1 0,-1 0 0,0 1-1,0-1 1,1 0 0,-1 1 0,0-1-1,0 0 1,1 0 0,-1 1 0,0-1-1,1 0 1,-1 0 0,0 0-1,1 0 1,-1 1 0,1-1 0,0 0-5,0-1 0,0 1 0,0 0 0,-1-1 1,1 1-1,0 0 0,0-1 0,0 0 0,0 1 1,-1-1-1,1 1 0,0-1 0,-1 0 0,1 1 1,0-1-1,0-1 0,21-27-801,-2-1-1,0-1 1,17-40 0,-36 70 798,19-39-633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1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0 139 21789,'5'15'1904,"6"-11"-1216,-1-2-248,12-4 801,2-4-377,5-7-192,-1-1-224,4-3-592,-1-2-448,-8-1 96,-3-1 336,1-4-184,-4 2-120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1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89 395 20692,'1'0'79,"0"0"0,-1 0-1,1 0 1,0 0-1,-1 0 1,1 1-1,0-1 1,-1 0 0,1 0-1,0 1 1,-1-1-1,1 0 1,-1 1 0,1-1-1,0 1 1,-1-1-1,1 1 1,-1-1-1,1 1 1,-1-1 0,0 1-1,1-1 1,-1 1-1,1 0 1,-1-1 0,0 1-1,0 0 1,1-1-1,-1 1 1,0 0-1,0-1 1,0 1 0,0 0-1,0-1 1,0 1-1,0 0 1,0 1 0,-1 35 1045,0-28-448,-1 25 91,-2 6-390,2-1-1,2 0 1,9 74 0,-8-109-380,0 0 0,0 0 0,0 0 0,0 0 0,1 0 0,-1 0 0,1 0 0,0-1 0,0 1 0,1-1 0,-1 1 0,1-1 0,5 5 0,-7-7-17,0 0 1,1 0-1,-1-1 1,0 1-1,1 0 1,-1-1-1,1 1 1,-1-1-1,1 1 1,-1-1-1,1 0 1,-1 1-1,1-1 1,-1 0-1,1 0 1,1 0-1,0-1-46,-1 0 0,1 1 0,-1-1-1,1 0 1,-1 0 0,0 0 0,1-1 0,-1 1 0,0-1-1,0 1 1,0-1 0,3-2 0,3-5-170,0-1 1,0 0-1,-1 0 1,-1-1-1,1 0 0,-2 0 1,1 0-1,-2-1 1,1 0-1,-2 0 0,5-23 1,-2-18-500</inkml:trace>
  <inkml:trace contextRef="#ctx0" brushRef="#br0" timeOffset="1">23 14 23805,'-10'0'2113,"2"3"-1489,3 1-280,7 4 960,5 0-320,6-1-560,1-2-248,2-3-424,0-2-248,-2-6-624,-3-2-400,-9-5 1120,-4 0-289,-9 3-223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2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1060 19876,'0'6'650,"0"-5"-522,-1 1 1,1-1 0,0 0 0,0 1 0,0-1 0,0 0 0,0 1-1,0-1 1,0 0 0,0 1 0,1-1 0,-1 0 0,0 1 0,1-1-1,-1 0 1,1 0 0,-1 0 0,1 1 0,0-1 0,1 2 0,-2-3-80,1 0 1,-1 0 0,0 0 0,1 0 0,-1 0 0,0 0-1,1-1 1,-1 1 0,0 0 0,1 0 0,-1 0 0,0 0-1,1 0 1,-1 0 0,0-1 0,1 1 0,-1 0 0,0 0-1,0-1 1,1 1 0,-1 0 0,0 0 0,0-1 0,0 1-1,1 0 1,-1 0 0,0-1 0,0 1 0,0 0 0,1-1-1,5-13 829,-5 11-472,35-85 1466,26-104 0,-25 70-2004,-27 88 35,-6 22 24,-1-1 0,2 1-1,6-15 1,-13 72-137,-8 17-455,3 1 0,3 111 1,4-174 626,1 12-306,1-10 190,2-7-134,1-13-216</inkml:trace>
  <inkml:trace contextRef="#ctx0" brushRef="#br0" timeOffset="1">146 11 15739,'2'-1'207,"1"-1"-1,-1 1 0,1 0 0,0-1 0,0 2 1,0-1-1,-1 0 0,1 0 0,0 1 1,0 0-1,0-1 0,0 1 0,0 0 0,0 0 1,0 1-1,0-1 0,0 1 0,0-1 0,0 1 1,-1 0-1,1 0 0,0 0 0,0 1 1,-1-1-1,1 1 0,-1-1 0,3 3 0,5 3 329,-1 1 1,0 0-1,0 0 0,-1 1 0,10 14 0,0 2-117,-2 0-1,0 2 1,-2 0 0,-1 1-1,-1 0 1,-1 1 0,-2 0-1,-1 0 1,7 48 0,-11-43-404,-1 0 0,-2 1-1,-1-1 1,-2 1 0,-2-1 0,0 0 0,-3 0 0,-12 41 0,3-28-365,-2-1-1,-2 0 0,-2-2 0,-2-1 1,-2 0-1,-44 54 0,-3-19-230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2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34 17532,'5'-14'833,"3"-5"1157,-7 18-917,-2 14-118,-23 160 2217,20-94-3013,2-1-1,4 0 0,15 96 0,-12-140-335,2-1-1,1-1 1,1 1 0,2-1-1,1-1 1,29 53 0,-34-71-4,1-1 0,1 0 0,0 0 0,0 0 0,1-1 0,0-1 0,1 0 0,0 0 0,1-1 0,0 0 0,1-1 0,-1-1 1,1 0-1,1-1 0,-1 0 0,1-1 0,25 6 0,-14-7-223,33 0 0,-57-3 390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7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90 211 12923,'3'-2'206,"0"0"0,-1 0 0,1-1-1,-1 1 1,0-1 0,1 0 0,-1 1 0,0-1 0,-1 0 0,1 0 0,2-7 0,3-2 438,7-11 929,-2 0 0,0 0 0,13-40 0,-24 61-1446,-1 1 0,1 0 0,-1-1 0,0 1 0,1-1 0,-1 1-1,0-1 1,0 1 0,0-1 0,0 1 0,0-1 0,0 1 0,0-1 0,-1-1 0,1 3-75,0-1 1,-1 1-1,1 0 1,0-1-1,-1 1 1,1 0 0,0 0-1,-1-1 1,1 1-1,0 0 1,-1 0-1,1-1 1,0 1-1,-1 0 1,1 0 0,-1 0-1,1 0 1,0 0-1,-1 0 1,1 0-1,-1 0 1,1 0 0,-1 0-1,1 0 1,0 0-1,-1 0 1,1 0-1,-1 0 1,1 0-1,-1 1 1,-3 0 126,0 1 0,0 0 1,0 0-1,0 0 0,1 1 0,-1-1 0,-5 6 1,-5 7-72,0 0 1,1 1 0,1 0 0,0 1 0,1 1 0,1 0 0,-15 35 0,19-36-123,0 0-1,1 0 0,1 0 1,0 1-1,1 0 1,1-1-1,1 1 0,1 0 1,1 22-1,0-38 11,-1 0-1,0 1 1,1-1 0,-1 0-1,1 1 1,0-1 0,0 0-1,0 0 1,0 1-1,0-1 1,1 0 0,1 3-1,-2-5 4,0 1 0,0 0 0,0-1-1,0 1 1,0-1 0,0 0-1,0 1 1,0-1 0,-1 0 0,2 1-1,-1-1 1,0 0 0,0 0 0,0 0-1,0 0 1,0 0 0,0 0-1,0 0 1,0 0 0,0-1 0,0 1-1,0 0 1,0-1 0,0 1 0,0 0-1,-1-1 1,1 1 0,0-1-1,0 1 1,0-1 0,0 0 0,-1 1-1,2-3 1,6-4-2,0 0 1,-1-1-1,0 0 0,0 0 1,-1-1-1,0 0 0,6-14 0,31-75-1,-35 79 11,36-109 45,-22 58-41,-15 58-17,-1 15 6,1 20 5,10 67-170,34 141-2611,-39-197 2299,0-21-145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8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18428,'10'4'1936,"4"10"-999,0 5-321,4 7 896,0 5-384,2 11-104,2 6-175,-5 14-345,-3 7-144,-5 13-208,-5 5-64,-5 10-248,-5 2-240,-5-1-720,-5-6 959,3-24-135,0-13-128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6.2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13749 2902 15947,'1'-7'157,"0"0"0,-1 0 0,1 0 0,-1 0 0,-1 0 0,1 0 0,-1 1 0,-1-1 0,1 0 0,-1 0 0,0 1 0,-1-1 0,1 1 0,-1 0 0,-1 0 0,-7-12 0,-1 2-99,0 1-1,-2 0 0,1 1 0,-28-21 1,-36-27 63,-184-162-18,194 158-212,-3 3 1,-133-92-1,133 114-181,-2 3-1,-90-35 0,-159-41-498,245 89 650,-1109-317 104,155 148 182,106 25-443,157-22 183,-114-24 349,-188 11 374,457 91-795,100 12-431,-530-93 284,710 147 1218,-391-4 0,-271 76 109,-4-1-1106,850-27 179,-242-1-723,3 23-361,257-5 738,6-1-102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7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102 782 14955,'16'8'4068,"-15"-7"-3962,1-1-1,-1 1 1,0-1 0,1 1 0,-1-1 0,1 0-1,-1 0 1,1 0 0,-1 0 0,0 0 0,1 0-1,-1 0 1,1 0 0,-1 0 0,0-1 0,1 1-1,-1-1 1,0 1 0,1-1 0,-1 1 0,0-1 0,1 0-1,-1 0 1,0 0 0,0 1 0,0-1 0,0 0-1,0 0 1,0 0 0,0-1 0,0 1 0,0 0-1,-1 0 1,1 0 0,0-1 0,-1 1 0,1 0-1,-1-1 1,1 1 0,-1 0 0,0-3 0,3-7 86,-1 1 1,0-1-1,-1 0 1,0-13-1,0 18-65,-2-55 194,-1 0 0,-4 0 0,-2 0 0,-3 1 0,-2 0 1,-3 1-1,-3 1 0,-31-69 0,47 121-297,-1-5 30,-1 1-1,0 0 1,-1 0-1,0 0 1,-12-15-1,24 41 39,0-7-89,1 1-1,0-2 1,0 1-1,1-1 1,0 0 0,1 0-1,0-1 1,0 0-1,0-1 1,1 0-1,0 0 1,0-1-1,1-1 1,-1 1 0,1-2-1,15 4 1,0-2-119,0-2 0,0 0 1,1-2-1,-1-1 0,52-6 0,-17 3 34,-45 4-78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2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26 15387,'34'-25'3973,"-34"30"-455,-8 20-2607,3-9-387,-4 17-170,2 0 0,-4 45-1,9-62-328,1-1 0,1 0-1,1 0 1,0 1 0,1-1 0,0 0-1,8 23 1,-9-35-28,0-1 1,0 1-1,0-1 0,0 1 0,1-1 1,-1 1-1,1-1 0,0 0 1,0 1-1,0-1 0,0 0 0,0 0 1,3 2-1,-4-4-4,0 1-1,0-1 1,0 0 0,0 1-1,0-1 1,1 0 0,-1 0 0,0 0-1,0 0 1,0 0 0,0 0 0,0 0-1,0 0 1,0 0 0,0-1-1,0 1 1,0 0 0,0-1 0,0 1-1,0-1 1,0 1 0,0-1 0,0 1-1,0-1 1,-1 0 0,1 1-1,0-1 1,0 0 0,-1 0 0,1 1-1,0-1 1,-1 0 0,1 0 0,-1 0-1,1 0 1,-1 0 0,1-2-1,2-2-4,-1-1 0,0 0 0,0 1 0,0-1 0,-1 0 0,0 0-1,0 0 1,0-1 0,-1-9 0,0-31-103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0.3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0 446 13963,'1'0'133,"0"0"1,-1 0-1,1 0 0,0 0 1,-1 0-1,1 0 1,0 0-1,-1 0 0,1 0 1,0 0-1,-1-1 0,1 1 1,0 0-1,-1 0 0,1-1 1,-1 1-1,1-1 1,-1 1-1,1 0 0,-1-1 1,1 1-1,-1-1 0,1 1 1,-1-1-1,1 1 0,-1-1 1,1-1-1,17-22 1381,-12 15-925,40-59 430,-2-2-1,-4-3 1,49-120-1,-87 213-823,-18 75 6,9-61-230,1 1 0,-2 50 0,11-69-561,3-12-504,-5-5 987,1 1 1,0-1 0,0 0 0,-1 0-1,1 0 1,0 0 0,-1 0 0,1-1-1,-1 1 1,3-3 0,9-10-516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2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19964,'6'7'1545,"1"1"-1209,2-1-176,2 0 104,3 3-640,-4-1 440,-2-5-72,-7 2-240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3.0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0 405 19556,'5'-6'679,"0"-1"0,-1 1 0,0-1 0,0 0-1,0 0 1,-1 0 0,3-10 0,18-66 328,-15 50-625,49-178-1054,-51 198 341,-3 23 18,-3 27 20,-1-34 305,-2 77-540,-13 91 1,12-160 129,4-15 141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3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63 179 17012,'-2'1'2795,"6"1"-1415,8 1-6,-4-4-1181,0-1-1,-1 1 1,1-1 0,-1-1-1,0 1 1,0-1 0,0-1-1,0 1 1,0-1 0,-1-1-1,8-5 1,-1-1-122,0 0 0,-1-1 1,-1 0-1,12-16 0,-21 25-53,0 1-1,0-1 0,0-1 0,0 1 0,-1 0 1,0 0-1,1 0 0,-1-1 0,-1 1 0,1-1 1,0 1-1,-1-1 0,1-4 0,-1 7-9,-1 0 1,1 1-1,0-1 1,0 0-1,0 0 0,-1 0 1,1 0-1,0 0 1,-1 0-1,1 1 0,-1-1 1,1 0-1,-1 0 1,1 1-1,-1-1 0,0 0 1,1 1-1,-1-1 0,0 0 1,1 1-1,-2-1 1,0 0 3,0 0 1,0 1 0,1-1 0,-1 1-1,0 0 1,0-1 0,0 1-1,0 0 1,0 0 0,0 0 0,0 1-1,0-1 1,0 0 0,-2 1 0,-5 2 16,-1 0 0,1 1 0,0 0 0,1 0 0,-1 1 0,1 0 0,0 1 0,0-1 0,0 2 0,1-1 1,-9 11-1,3-3-4,1 1 1,1 0-1,0 0 1,1 1 0,-8 19-1,11-20-5,1 1-1,1-1 0,-6 32 0,9-42-26,1 1-1,1 0 0,-1-1 1,1 1-1,0 0 0,0 0 0,0-1 1,1 1-1,0 0 0,0-1 1,1 1-1,0-1 0,0 1 0,4 7 1,-4-10-87,0-1 0,0 1 0,0-1 0,1 1 0,-1-1 0,1 0 0,-1 0 0,1 0 0,0-1 1,0 1-1,0-1 0,0 1 0,0-1 0,0 0 0,0 0 0,0 0 0,0-1 0,1 1 0,-1-1 0,5 1 1,1-2-113,0 1 0,0-1 0,0 0 0,0-1 1,0 0-1,11-5 0,15-5-478</inkml:trace>
  <inkml:trace contextRef="#ctx0" brushRef="#br0" timeOffset="1">635 311 21445,'-1'9'2352,"1"1"-1616,6-3-320,4 0 1409,5-4-945,6-3-208,4-3-496,3-2-200,2-4-536,-2-3-360,-2 2-705,-6 2 1257,-14 2-280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4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17924,'0'16'2320,"6"0"-1367,7-9-289,7-3 1384,8-5-768,7-5-223,8-4-417,3-3-368,-1 5-936,-2-4 240,-5 2 280,-5 6-145,2 5-135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9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22 128 15675,'10'-14'1466,"1"1"-1,0 0 1,0 1-1,23-19 1,-28 26-1241,1 0 1,1 0 0,-1 1 0,1 0 0,0 0 0,0 0-1,0 1 1,0 0 0,0 1 0,17-3 0,-24 5-219,1 0 0,-1-1 0,0 1 0,1 0-1,-1 0 1,0 0 0,1 0 0,-1 0 0,0 0 0,1 1 0,-1-1 0,0 0 0,1 1 0,-1-1 0,0 1 0,0-1 0,0 1 0,1 0 0,-1-1-1,0 1 1,0 0 0,0 0 0,0 0 0,0 0 0,0 0 0,0 0 0,-1 0 0,1 0 0,0 0 0,0 0 0,-1 0 0,1 1 0,-1-1 0,1 0-1,-1 0 1,0 1 0,1-1 0,-1 0 0,0 1 0,0-1 0,0 0 0,0 1 0,0-1 0,0 0 0,0 1 0,0-1 0,-1 0 0,1 2-1,-2 7 6,0-1-1,-1 1 0,0-1 0,-1 1 0,-5 10 1,-19 32 179,-41 55 0,40-64 237,1 1 0,-23 51 1,50-92-377,-1 1 1,1-1 0,-1 1-1,1 0 1,0-1 0,1 1-1,-1 0 1,0 0 0,1-1-1,0 1 1,0 5 0,1-7-47,-1-1 0,1 1 1,0-1-1,-1 0 0,1 1 1,0-1-1,0 0 0,0 0 1,0 0-1,0 1 0,0-1 1,0 0-1,0 0 0,0 0 1,0-1-1,1 1 0,-1 0 1,0 0-1,0-1 0,1 1 1,-1-1-1,1 1 0,-1-1 1,1 1-1,-1-1 0,1 0 1,-1 0-1,1 0 0,-1 0 1,1 0-1,1 0 0,8-1-227,-1 0 0,0 0-1,0-1 1,-1 0 0,1-1-1,0 0 1,-1 0-1,1-1 1,-1 0 0,14-10-1,11-10-293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9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3 19396,'-3'-2'2145,"3"6"-1521,-5 7-296,0 5 1240,-5 10-968,0 5-40,-8 9-264,4 3-120,-2 5-136,2-2-15,1-5-41,0-6-153,3-11-383,1-8-352,4-18-408,-1-8 1032,3-17-280,2-4-192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0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1 19420,'-17'8'610,"1"1"-1,0 1 1,0 0-1,1 1 1,-14 14-1,25-21-471,-1 0 0,1 0-1,1 0 1,-1 1 0,1 0-1,0 0 1,0 0 0,0 0-1,0 0 1,1 1 0,0-1-1,0 1 1,1-1 0,0 1-1,0 0 1,0-1 0,0 1-1,1 0 1,0 0 0,1 6-1,-1-9-95,0-1 0,1 1 0,-1-1 0,1 1 0,0-1 0,-1 1 0,1-1 0,1 0 0,-1 0 0,0 1 0,0-1 0,1 0 0,-1 0 0,1 0 0,0 0 0,-1-1 0,1 1 0,0 0 0,3 1 0,-2-1-3,0-1 0,0 0 0,1 0 0,-1 0 0,0 0 0,1 0 0,-1-1 0,1 1 0,-1-1 0,0 0 0,1 0 0,5-1 0,2-1 15,0-1 0,0 0-1,0 0 1,0-1 0,-1 0-1,1-1 1,15-10 0,-13 6-11,0 0 0,18-18 1,-26 23-31,-1-1 1,0 1 0,0-1-1,0 0 1,-1 0 0,0-1-1,0 1 1,0-1 0,3-8-1,-5 13-10,-1 0 0,0 0-1,0 0 1,1 0 0,-1 0-1,0 1 1,0-1 0,0 0-1,0 0 1,0 0 0,0 0-1,0 0 1,0 0 0,0 0-1,0 1 1,0-1 0,-1 0-1,1 0 1,0 0 0,-1 0-1,1 1 1,-1-1-1,1 0 1,0 0 0,-1 1-1,0-1 1,1 0 0,-1 1-1,1-1 1,-1 0 0,0 1-1,0-1 1,1 1 0,-1-1-1,0 1 1,0 0 0,0-1-1,1 1 1,-1 0 0,0-1-1,0 1 1,0 0 0,-1 0-1,-2-1 6,0 1-1,1 0 1,-1 0-1,0 1 1,0-1-1,0 1 1,1 0-1,-1 0 1,-4 1-1,-3 3-99,-1 1 0,1 0 0,0 1 0,1 0 0,0 0 0,0 1 0,1 0 0,-1 1 0,-11 16 0,14-17-23,1 1 0,0-1 0,0 2-1,1-1 1,0 1 0,1-1 0,0 1-1,0 0 1,1 1 0,0-1-1,-1 18 1,4-2-292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0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41 402 18108,'-18'88'3887,"7"-41"-1453,10-43-2171,0 0-1,0 0 1,1 0-1,0 0 1,0 0-1,0 0 1,0 0-1,0 0 1,1 0-1,1 6 1,-2-10-218,0 1 0,1-1-1,-1 1 1,0 0 0,1-1 0,-1 1 0,0-1 0,1 1-1,-1-1 1,1 1 0,-1-1 0,1 1 0,-1-1 0,1 0 0,-1 1-1,1-1 1,0 0 0,-1 1 0,1-1 0,-1 0 0,1 0-1,0 1 1,-1-1 0,2 0 0,0 0-17,0 0-1,0-1 1,0 1 0,0-1-1,0 1 1,0-1 0,0 0 0,0 0-1,-1 1 1,1-1 0,0 0-1,2-2 1,7-7 3,0 0-1,0 0 0,-1-1 1,-1 0-1,0 0 0,0-1 1,-1-1-1,-1 1 0,0-1 1,-1 0-1,0-1 0,-1 0 1,0 0-1,-1 0 1,-1 0-1,2-17 0,-5 27-26,1 1 0,-1-1 1,0 0-1,-1 1 0,1-1 0,-1 1 0,1-1 0,-1 1 0,0-1 0,0 1 0,-1 0 1,1-1-1,-1 1 0,1 0 0,-1 0 0,0 0 0,0 0 0,-1 0 0,1 1 0,0-1 0,-4-2 1,3 4-33,1-1 1,-1 0-1,0 1 1,-1 0 0,1 0-1,0 0 1,0 0-1,0 0 1,-1 0-1,1 1 1,0 0 0,-1 0-1,1 0 1,0 0-1,-1 0 1,1 1 0,0-1-1,0 1 1,-1 0-1,1 0 1,0 0 0,-5 2-1,4 0-179,-1-1 0,0 0-1,1 1 1,0 0 0,0 0 0,0 0-1,0 1 1,0-1 0,0 1 0,1 0-1,0 0 1,0 0 0,0 1 0,0-1-1,1 1 1,-1-1 0,1 1 0,0 0-1,1 0 1,-1 0 0,0 5 0,3 3-619</inkml:trace>
  <inkml:trace contextRef="#ctx0" brushRef="#br0" timeOffset="1">546 1 19412,'-3'23'2625,"-2"5"-1585,0 9-432,-1 2 2017,3 4-1529,2 2-152,2-4-384,5 1-168,1-8-360,2-2-136,-1-8-440,1-3-368,-5-8-528,-4-4 1120,-3-10-289,-3-5-239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1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18756,'10'-3'2497,"12"3"-1497,-1-6-424,5 1 2024,7-2-1711,1-2-241,-1-3-832,0 4-696,-7 2 768,-3 5-225,-4-2-175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1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1 101 18804,'5'-9'464,"0"0"1,1 1-1,0-1 0,0 1 1,1 0-1,14-12 0,-17 17-310,0 0-1,0 0 0,0 0 1,0 1-1,0-1 0,1 1 1,-1 0-1,1 0 0,0 1 1,-1-1-1,1 1 0,0 0 1,0 1-1,0-1 1,-1 1-1,9 0 0,-11 0-113,0 1-1,1-1 0,-1 1 0,0 0 1,1 0-1,-1 0 0,0 0 0,0 0 1,0 1-1,0-1 0,0 0 0,0 1 1,0 0-1,-1-1 0,1 1 0,0 0 1,-1 0-1,1 0 0,-1 0 0,0 0 1,0 0-1,0 0 0,0 1 1,0-1-1,0 0 0,0 1 0,-1-1 1,0 0-1,1 1 0,-1-1 0,0 5 1,1 5 9,-1 0 1,-1-1-1,0 1 1,-1-1-1,-4 17 1,-7 14 142,-2-1 0,-2-1 0,-35 61 0,14-29 236,37-69-399,0-1 0,0 0-1,0 0 1,0 1 0,0-1-1,0 1 1,1-1 0,-1 1 0,1-1-1,0 4 1,0-5-28,0-1-1,0 1 1,0-1-1,0 1 1,0-1-1,1 1 1,-1-1-1,0 0 1,0 1-1,0-1 1,1 1-1,-1-1 1,0 0-1,1 1 1,-1-1-1,0 0 1,1 1-1,-1-1 1,1 0-1,-1 1 1,1-1-1,18 2-445,-1-5-1204,-1-1 1,29-11 0,-19 7 1175,12-5-662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0.7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76 12643,'1'0'146,"-1"1"1,1-1-1,-1 1 1,1-1 0,-1 1-1,0-1 1,1 1-1,-1-1 1,0 1 0,1 0-1,-1-1 1,0 1-1,0-1 1,0 1 0,0 0-1,0-1 1,1 1-1,-1 0 1,0-1 0,0 1-1,0-1 1,-1 1-1,1 0 1,0 0 0,-2 27 2164,1-19-1358,1 0-719,0 1 0,1-1-1,0 0 1,0 1 0,1-1 0,3 9-1,-3-13-173,0-1-1,0 1 1,0 0-1,0 0 1,1-1-1,-1 0 1,1 1-1,1-1 1,-1 0-1,0-1 1,1 1 0,6 5-1,-9-8-19,1-1-1,-1 1 1,0 0 0,1 0 0,-1-1-1,1 1 1,-1-1 0,1 1-1,-1-1 1,1 0 0,-1 1-1,1-1 1,-1 0 0,1 0 0,0 0-1,-1 0 1,1 0 0,-1-1-1,3 0 1,-1 0 44,0 0-1,0 0 1,-1-1-1,1 1 0,0-1 1,-1 0-1,1 0 1,-1 0-1,4-3 1,-1-2 129,1 1-1,-1-1 1,-1-1 0,1 1 0,-1 0-1,4-13 1,-5 13-89,-1-1 1,-1 0-1,1 0 0,-2 1 1,1-1-1,-1 0 0,0 0 0,0 0 1,-1 0-1,0 0 0,-1 0 1,0 0-1,-4-12 0,5 16-98,-1 1-1,1-1 0,-1 0 0,1 1 1,-1 0-1,-1-1 0,1 1 0,0 0 1,-1 0-1,1 0 0,-1 0 0,0 1 1,0-1-1,0 1 0,0 0 0,0-1 1,-1 1-1,1 1 0,-1-1 0,1 0 1,-1 1-1,0 0 0,0 0 0,1 0 1,-1 0-1,0 1 0,0 0 0,0-1 1,-5 2-1,6-1-80,1 0-1,0 1 1,-1-1 0,1 1 0,0 0-1,0 0 1,-1 0 0,1 0 0,0 0-1,0 1 1,0-1 0,0 0 0,0 1-1,0 0 1,1-1 0,-1 1 0,1 0-1,-1 0 1,1 0 0,-1 0-1,1 0 1,-2 4 0,2-2-156,0-1 1,-1 1-1,2-1 1,-1 1-1,0-1 1,1 1-1,-1 0 1,1-1-1,0 1 1,0 0-1,1-1 1,-1 1-1,1-1 0,1 7 1,6 3-524,4-6-184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2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314 84 19572,'2'5'1777,"-7"10"-1185,-3 5-208,-5 11 832,-2 8-248,0 4-288,-4 4-184,2 2-231,1 0-9,5-11-120,1-3-168,4-14-432,2-6-321,2-21 57,2-13 360,0-5-152</inkml:trace>
  <inkml:trace contextRef="#ctx0" brushRef="#br0" timeOffset="1">118 1 15323,'-5'0'308,"1"1"0,-1-1 1,1 1-1,-1 1 0,1-1 0,0 0 0,-1 1 0,1 0 0,0 0 0,0 1 0,0-1 1,1 1-1,-1-1 0,1 1 0,-1 1 0,1-1 0,0 0 0,0 1 0,0-1 0,1 1 0,-1 0 1,1 0-1,-2 5 0,-1 0-45,1 0 0,0 1 0,0-1-1,1 1 1,1 0 0,0 0 0,0 1 0,1-1 0,0 13 0,1-18-240,0-1 0,0 1 1,1-1-1,0 1 0,0-1 0,0 0 1,0 1-1,1-1 0,-1 0 0,1 0 1,0 0-1,1 0 0,-1 0 0,1 0 1,3 4-1,-4-7-20,0 1 1,1 0 0,-1-1-1,0 1 1,0-1-1,1 0 1,-1 0 0,1 0-1,-1 0 1,1 0 0,0 0-1,-1-1 1,1 1-1,0-1 1,-1 0 0,1 0-1,0 0 1,-1 0-1,1 0 1,0 0 0,-1-1-1,1 1 1,0-1-1,-1 0 1,1 0 0,3-2-1,-1 0 1,1 0-1,-1 0 1,1 0-1,-1-1 1,0 0-1,-1 0 0,1-1 1,-1 1-1,1-1 1,-1 0-1,-1 0 1,5-8-1,-4 6 1,0 0 0,-1 0-1,0 0 1,0-1-1,-1 1 1,1-1 0,-2 0-1,1 0 1,0-10 0,-2 17-6,0-1 0,0 0 0,0 0 1,0 1-1,0-1 0,0 0 1,-1 0-1,1 1 0,-1-1 1,1 0-1,-1 1 0,1-1 1,-1 0-1,0 1 0,0-1 0,0 1 1,-1-2-1,1 2-5,0 0 0,0 1 0,0-1 0,0 1 0,0-1-1,0 1 1,0-1 0,0 1 0,0 0 0,0-1 0,0 1 0,0 0 0,0 0 0,0 0-1,0 0 1,0 0 0,-1 0 0,1 0 0,0 0 0,-2 1 0,-1 0-70,0 1 1,0-1-1,1 1 0,-1 0 1,0 0-1,0 1 0,1-1 1,0 1-1,-1 0 0,1 0 1,0 0-1,-4 5 0,1 1-121,0 0-1,1 1 1,0-1-1,0 1 1,1 1-1,1-1 1,-1 0-1,2 1 1,-1 0-1,2 0 1,-2 13-1,2 18-439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2.6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85 18884,'-1'9'639,"-1"0"-1,1 0 1,-1-1 0,-1 1-1,0 0 1,0-1 0,-1 1-1,-6 10 1,-12 32 2388,40-74-2409,-6 0-588,12-32 1,-20 46-46,-1 0-1,-1 0 1,0 0 0,0 0-1,-1-1 1,0 1 0,0-11-1,-1 18 9,0 0-1,0 1 0,0-1 0,0 0 0,-1 0 1,1 1-1,0-1 0,-1 0 0,1 1 1,-1-1-1,0 1 0,0-1 0,1 1 0,-1-1 1,0 1-1,0-1 0,0 1 0,0 0 1,-1 0-1,1-1 0,0 1 0,-3-2 0,2 3 1,0-1-1,0 1 0,0-1 1,0 1-1,0 0 0,-1-1 0,1 1 1,0 0-1,0 0 0,0 1 1,0-1-1,0 0 0,0 1 0,0-1 1,-4 2-1,-2 2-77,0-1 0,0 2 0,0-1 0,0 1 0,1 0 0,0 1 0,-10 8-1,11-8-217,1 1-1,0-1 0,-8 14 1,12-19 285,0 0 0,0 0-1,1 0 1,-1 0 0,0 0 0,1 0 0,-1 0 0,1 1 0,0-1 0,-1 0 0,1 0 0,0 1-1,0-1 1,-1 0 0,1 1 0,0-1 0,0 0 0,1 1 0,-1-1 0,0 0 0,0 0-1,1 1 1,-1-1 0,0 0 0,1 0 0,-1 0 0,1 1 0,0-1 0,-1 0 0,1 0 0,0 0-1,0 0 1,0 0 0,1 1 0,12 3-361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3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32 20292,'-11'17'2233,"7"-7"-1545,4-3-288,7-1 1576,9-4-1255,4-2-145,6 0-376,4 0-328,3-8-880,-2 1-841,-8-9 1529,-1-1-288,-10-9-248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3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1 470 21245,'16'-22'3176,"6"-19"-2340,-2-2-1,-2 0 0,13-48 1,28-139-940,-59 246 18,0-1 0,2 17 0,1 4 60,-2 30-22,-1-30-388,2 0 0,9 56 0,-11-91 325,0 0 1,0 0-1,0 0 0,0 0 1,0 0-1,0 0 0,0 0 1,1 0-1,-1 0 0,0-1 1,1 1-1,-1 0 0,1 0 1,-1 0-1,1 0 0,-1 0 1,1-1-1,-1 1 1,1 0-1,0-1 0,-1 1 1,1 0-1,0-1 0,0 1 1,0-1-1,-1 1 0,1-1 1,0 1-1,0-1 0,0 0 1,0 1-1,2-1 0,5-3-819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4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8 13875,'13'-8'6161,"-16"22"-1023,1-6-5631,-98 275 4133,56-169-4556,38-103 4,1-11-300,5-1 1107,-1-1 1,0 1-1,0-1 0,1 1 0,-1-1 1,1 0-1,0 1 0,-1-1 1,1 0-1,0-2 0,-2-24-707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4.7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1 18772,'-5'3'277,"0"1"0,1 0 0,0 1 0,-1-1 0,1 1 0,1 0-1,-1 0 1,1 0 0,0 0 0,0 0 0,0 1 0,1 0 0,0-1 0,0 1 0,-1 7 0,2-7-200,0-1 1,0 1-1,0 0 1,1-1-1,0 1 1,0 0-1,1-1 1,-1 1-1,1-1 1,0 1-1,1-1 0,0 1 1,-1-1-1,2 0 1,-1 1-1,4 5 1,-5-10-68,-1 0-1,1 0 1,-1 0-1,1 0 1,0 0 0,0 0-1,-1 0 1,1 0 0,0 0-1,0-1 1,0 1 0,0 0-1,0 0 1,0-1-1,0 1 1,0-1 0,0 1-1,0-1 1,1 1 0,-1-1-1,0 0 1,0 0-1,0 1 1,1-1 0,-1 0-1,0 0 1,0 0 0,0 0-1,1-1 1,-1 1 0,0 0-1,0 0 1,0-1-1,1 1 1,-1-1 0,0 1-1,0-1 1,0 1 0,1-2-1,1 0 17,-1 0 0,1 0-1,-1-1 1,0 1-1,0-1 1,0 1 0,-1-1-1,1 0 1,0 1-1,-1-1 1,0 0 0,0 0-1,0 0 1,1-4-1,-1 1 20,-1 1-1,1 0 1,-1 0-1,-1-1 1,1 1-1,-1 0 1,0-1-1,0 1 1,0 0-1,-1 0 1,1 0-1,-4-5 1,5 8-32,-1 1 0,0-1 0,0 1 0,0-1 0,0 1 0,0-1 0,0 1 1,0-1-1,-1 1 0,1 0 0,0 0 0,-1 0 0,1 0 0,-1 0 0,1 0 0,-1 0 1,0 0-1,1 0 0,-1 1 0,0-1 0,1 1 0,-1-1 0,0 1 0,0 0 0,0 0 1,1 0-1,-1 0 0,0 0 0,0 0 0,0 0 0,1 0 0,-1 1 0,0-1 0,0 1 1,1-1-1,-1 1 0,0 0 0,-2 1 0,1 0-43,0 0 0,0 1 0,0-1 0,0 1 1,0 0-1,1-1 0,-1 1 0,1 0 0,0 1 0,0-1 0,0 0 0,0 1 1,1-1-1,-1 1 0,1-1 0,0 1 0,0 0 0,-1 4 0,-1 7-464,1 0 0,1 0 0,0 18-1,4 53-539,3-42 351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5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86 18556,'-3'11'1415,"-13"41"2516,15-49-3762,1 0 1,-1 0 0,1 0 0,0 0 0,0 0-1,0 0 1,0 0 0,0 0 0,1 0-1,-1 0 1,1 0 0,0 0 0,0 0 0,1 3-1,-2-5-155,1 0-1,-1 0 0,1 0 1,0-1-1,-1 1 0,1 0 1,-1 0-1,1-1 0,0 1 1,0 0-1,0-1 0,-1 1 0,1-1 1,0 1-1,0-1 0,0 0 1,0 1-1,0-1 0,0 0 1,0 1-1,0-1 0,-1 0 1,1 0-1,2 0 0,-1 0-6,0-1-1,0 1 0,0-1 0,-1 1 1,1-1-1,0 0 0,-1 0 1,1 0-1,0 0 0,-1 0 0,1 0 1,1-2-1,1-1 0,1-1 0,-1 0 0,-1 1-1,1-1 1,-1-1 0,1 1 0,2-7 0,-3 4 14,-1-1 0,1 0 0,-1 0 0,-1-1 0,0 1 0,0 0 0,-1-13 0,0 19-22,0 0 1,0 0-1,0 0 1,-1 1-1,1-1 1,-1 0 0,1 1-1,-1-1 1,0 0-1,0 1 1,0-1 0,-1 1-1,1-1 1,-1 1-1,1-1 1,-1 1-1,0 0 1,0 0 0,1 0-1,-2 0 1,1 0-1,0 1 1,0-1 0,-1 0-1,1 1 1,0 0-1,-1 0 1,-3-2-1,3 3-80,-1 0-1,1 0 1,0 0-1,0 1 0,0-1 1,0 1-1,0 0 1,0-1-1,0 2 1,1-1-1,-1 0 0,0 0 1,0 1-1,1-1 1,-1 1-1,1 0 0,-1 0 1,1 0-1,0 0 1,0 1-1,0-1 0,0 0 1,0 1-1,0-1 1,1 1-1,-1 0 0,1 0 1,-2 5-1,1 10-377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5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2958 0 17900,'13'6'2008,"0"8"-1112,-3 6-327,3 6 1295,2 3-864,-1 10-128,2 2-55,-3 11-385,-3 2-160,-9 6-112,-4 3-64,-11 3-152,-5 3-216,-11-4-689,-4-2 1698,-11-12-809,-1-6-48,2-17-64</inkml:trace>
  <inkml:trace contextRef="#ctx0" brushRef="#br0" timeOffset="1">129 33 16131,'-11'-3'1785,"-2"5"-1209,-4 21-184,-1 8 816,-2 21-272,5 9-135,-1 15-225,3 9-40,7 11-112,6 6-40,7 0-56,6-4-96,7-9-464,5-6-392,5-17-1200,3-5 1584,3-18-297,-1-11-207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6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18388,'0'0'2264,"5"6"-1351,5-2-297,4 2 1416,10-3-952,5 0-175,8-3-249,3 0-120,6-4-392,-3-1-328,-1 1-728,-8 0-329,-11 2-671,-10 2 1448,-16 5-376,-13 3-329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6.9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61 15987,'-4'17'1873,"9"-5"-785,8-6-336,13-6 1481,9-5-705,10-6-448,6-2-112,3-3-335,2-1-297,-3 4-1113,-4 2-95,-9 5 672,-9 3-208,-15 3-176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1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 14291,'-6'38'1095,"1"-1"0,2 2 0,2 54 0,4-47-886,2 1 1,3-1 0,1 0-1,24 73 1,-25-105-212,-8-14 2,0 0 1,0 0-1,1 0 1,-1 0-1,0 0 0,0 0 1,0 0-1,0 0 1,1 0-1,-1 0 0,0 0 1,0 0-1,0-1 1,0 1-1,1 0 0,-1 0 1,0 0-1,0 0 1,0 0-1,0 0 0,0 0 1,0-1-1,1 1 0,-1 0 1,0 0-1,0 0 1,0 0-1,0-1 0,0 1 1,0 0-1,0 0 1,0 0-1,0 0 0,0-1 1,0 1-1,0 0 1,0 0-1,0 0 0,0-1 1,2-26 22,-4-5 85,-1 0 0,-11-40 0,14 72-99,0 0-1,0-1 1,0 1-1,0-1 1,0 1-1,0 0 1,0-1-1,0 1 1,0 0 0,0-1-1,0 1 1,0-1-1,0 1 1,0 0-1,0-1 1,0 1-1,0 0 1,0-1-1,1 1 1,-1 0-1,0-1 1,0 1-1,1 0 1,-1-1-1,0 1 1,0 0-1,1 0 1,-1-1 0,0 1-1,0 0 1,1 0-1,-1 0 1,0-1-1,1 1 1,-1 0-1,1 0 1,-1 0-1,0 0 1,1 0-1,-1 0 1,0 0-1,1 0 1,-1 0-1,1 0 1,-1 0-1,0 0 1,1 0-1,-1 0 1,0 0 0,1 0-1,-1 0 1,0 0-1,1 0 1,-1 1-1,1-1 1,31 11 262,-13-4-128,-1-3-75,0-1-1,0-1 0,1 0 0,0-1 0,-1-1 0,36-5 0,-41 3-49,0 0 1,0-2-1,0 1 0,0-2 0,0 0 0,-1 0 0,0-1 0,0 0 1,-1-1-1,14-11 0,-20 13 12,0 0 0,0 0 0,-1 0 0,1-1 0,3-6 0,-7 11-16,-1-1 1,1 1 0,0-1 0,-1 1-1,1-1 1,-1 1 0,1-1 0,-1 0-1,0 1 1,1-1 0,-1 1 0,0-4-1,0 5-4,-1-1 0,1 0-1,0 1 1,0-1-1,-1 0 1,1 1 0,-1-1-1,1 0 1,0 1-1,-1-1 1,1 1-1,-1-1 1,1 0 0,-1 1-1,0-1 1,1 1-1,-1 0 1,0-1 0,1 1-1,-1 0 1,0-1-1,1 1 1,-1 0 0,0 0-1,0-1 1,1 1-1,-1 0 1,-1 0-1,-1 0 16,-1 0-1,1 0 0,-1 0 0,0 1 0,1-1 0,-1 1 1,1 0-1,0 0 0,-1 0 0,1 1 0,0-1 0,-1 1 1,1 0-1,0 0 0,0 0 0,1 0 0,-1 0 0,0 1 0,1-1 1,-3 4-1,-2 1 24,1 1 1,0 0 0,0 0 0,1 0-1,0 1 1,-5 11 0,8-16-39,1-1 1,0 1 0,0-1 0,0 1 0,0-1 0,1 1-1,-1 0 1,1 0 0,0-1 0,0 1 0,1 0-1,-1-1 1,1 1 0,0 0 0,2 6 0,-2-7-35,0-1 1,1 1 0,-1-1 0,1 1-1,0-1 1,0 0 0,0 0 0,0 0-1,0 0 1,0 0 0,0 0 0,1-1-1,-1 1 1,1-1 0,-1 1-1,1-1 1,-1 0 0,1 0 0,0 0-1,0 0 1,2 0 0,11 1 159,0-1-1,0 0 1,0-1 0,0 0 0,30-6 0,3-3-139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1.2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74 17700,'4'-9'920,"0"1"0,1 0 0,0 0 1,7-8-1,-10 14-766,-1 0 0,1 0 0,-1 0 0,1 0 0,0 1 0,0-1 0,0 1 0,0-1 0,0 1 0,0 0-1,0 0 1,0 0 0,0 0 0,1 0 0,-1 0 0,0 1 0,1-1 0,-1 1 0,0-1 0,1 1 0,3 0 0,-5 1-122,1 0 0,0-1 0,0 1 1,0 0-1,-1 0 0,1 1 0,0-1 0,-1 0 0,1 1 0,-1-1 0,1 0 0,-1 1 0,0 0 1,0-1-1,0 1 0,0 0 0,0-1 0,0 1 0,0 0 0,0 0 0,-1 0 0,1 0 0,-1 0 1,1 3-1,1 3-17,-1 1 0,0-1 0,0 1 1,-1 13-1,-2-12 2,1 1 1,-1-1-1,-1 0 1,0 0-1,0 0 1,-1 0-1,0 0 0,-1-1 1,0 0-1,0 0 1,-1 0-1,0 0 1,-13 12-1,15-18 7,10-10-28,12-12-21,-13 16 2,-1 0-1,0 1 1,1 0 0,0-1 0,-1 1 0,1 1 0,0-1 0,0 1 0,0 0-1,8-1 1,-11 2 11,0 0 0,0 0-1,-1 1 1,1-1-1,0 0 1,-1 1 0,1-1-1,0 1 1,-1-1-1,1 1 1,0 0 0,-1 0-1,1 0 1,-1 0-1,0 0 1,1 0-1,-1 0 1,0 1 0,0-1-1,1 0 1,-1 1-1,0-1 1,0 1 0,-1-1-1,1 1 1,0-1-1,0 1 1,-1 0 0,1-1-1,-1 1 1,1 0-1,-1-1 1,0 4 0,1 1 27,-1-1 0,0 1 1,0-1-1,-1 1 1,0-1-1,0 1 1,0-1-1,-1 1 1,1-1-1,-1 0 0,-1 0 1,1 0-1,-1 0 1,1 0-1,-1-1 1,-6 7-1,0 1-326,0-1 0,-2-1-1,1 1 1,-24 16 0,34-27 261,0 0 1,0 0 0,0 0-1,0 0 1,0-1-1,0 1 1,0 0-1,0 0 1,0 0-1,0 0 1,0 0-1,0 0 1,0 0-1,0 0 1,0 0-1,0 0 1,0 0-1,0 0 1,0 0-1,0-1 1,0 1-1,0 0 1,0 0-1,0 0 1,0 0 0,0 0-1,0 0 1,0 0-1,0 0 1,-1 0-1,1 0 1,0 0-1,0 0 1,0 0-1,0 0 1,0 0-1,0 0 1,7-8-376,6-4-405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8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1 142 17580,'1'-7'265,"1"0"0,0-1 0,1 1 0,0 0 0,0 0 0,0 0 0,1 1 0,0-1 0,0 1 0,1 0 0,-1 0 0,1 1 0,1-1 0,-1 1 0,1 0 0,0 0 0,0 1 0,0 0 0,1 0 0,-1 0 0,1 1 0,0 0 0,0 0 0,0 1 0,1 0 0,-1 0 0,0 1 0,1-1 0,-1 2 0,1-1 0,12 2 0,-17-1-243,-1 0-1,1 1 0,0-1 1,0 1-1,0 0 0,0 0 1,-1 0-1,1 0 0,-1 0 1,1 1-1,-1-1 0,1 1 1,-1 0-1,0-1 0,1 1 1,-1 0-1,0 1 0,0-1 0,-1 0 1,1 0-1,0 1 0,-1-1 1,1 1-1,-1-1 0,0 1 1,0 0-1,0 0 0,0-1 1,-1 1-1,1 0 0,0 4 1,-1 1 3,1 0 1,-2 0-1,1-1 1,-1 1-1,0 0 1,-1 0-1,1 0 1,-2 0-1,1-1 1,-5 10-1,1-5 47,0 1-1,-1-1 0,0 0 1,-1-1-1,-1 1 1,1-2-1,-2 1 0,-13 11 1,29-26-104,0 1 1,1 0-1,-1 0 1,0 1-1,1 0 1,-1 0-1,1 0 1,0 1-1,0 0 1,0 0-1,0 1 1,-1 0-1,1 0 1,0 1-1,0-1 1,13 4-1,-14-2-20,1-1-1,0 1 0,-1 0 0,1 1 1,-1-1-1,0 1 0,0 1 0,0-1 1,0 1-1,-1 0 0,1 0 0,-1 1 1,0-1-1,0 1 0,-1 0 0,1 1 1,-1-1-1,5 10 0,-6-10 66,-2 0 0,1 0 0,0 1 0,-1-1 0,0 0 0,0 0-1,0 1 1,-1-1 0,0 0 0,0 1 0,0-1 0,-3 10 0,1-6 75,0 0 0,-1-1 0,0 1-1,-1-1 1,0 1 0,0-1 0,-6 7 0,-1 0 138,0-1-1,-1 0 1,0-1-1,-1-1 1,-1 0-1,0-1 1,-19 12-1,-25 8 277,52-28-644,0-1 0,0 0 0,1 0-1,-2 0 1,1-1 0,0 0 0,0-1 0,-10 1 0,15-1 84,0 0 1,0 0-1,0-1 1,0 1-1,0 0 1,0 0-1,0-1 1,0 1-1,0-1 1,-1 1-1,2-1 1,-1 1-1,0-1 1,0 0-1,0 1 1,0-1-1,0 0 1,0 0-1,1 1 1,-1-1-1,0 0 1,1 0-1,-1 0 1,1 0-1,-1 0 1,1 0-1,-1 0 1,1 0-1,0 0 1,-1-1-1,1 1 1,0 0-1,0 0 1,0 0-1,0 0 1,0 0-1,0 0 1,0-1-1,0 1 1,1-1-1,1-21-725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8.8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2 19916,'18'-2'2121,"-18"13"-1305,-9 4-368,-7 7 1352,2 6-871,-6 8-297,0 2-88,1 5-360,1 0-120,3-3-40,5-3-48,2-7-264,2-4-216,0-15-721,-1-6 793,1-15 136,0-12-160,-1-8-192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9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0 19372,'-3'0'175,"0"0"0,-1 0-1,1 1 1,0-1 0,-1 1 0,1 0-1,0-1 1,0 1 0,0 1 0,-1-1 0,1 0-1,0 1 1,1 0 0,-1 0 0,0 0-1,0 0 1,1 0 0,-4 4 0,3-2-70,0 0 0,0 1 0,1-1 0,-1 1 0,1 0 0,0 0 0,1 0 0,-1 0 0,1 0 0,0 0 0,-1 8 0,2-5-70,-1 0 0,1 0 0,1 0 0,0 0 0,0 0 0,0 0 0,1-1-1,0 1 1,5 11 0,-6-17-23,-1 0 0,1 1 0,0-1 0,1 0 0,-1 0 0,0 0 0,0-1 0,1 1 0,-1 0 0,1 0 0,0-1 0,-1 1 0,1-1 0,0 1 0,0-1 0,0 0 0,0 0 0,0 0 0,0 0 0,0 0 0,1 0 0,-1 0 1,0-1-1,0 1 0,1-1 0,-1 0 0,0 0 0,1 0 0,-1 0 0,0 0 0,1 0 0,-1 0 0,0-1 0,0 1 0,1-1 0,3-2 0,0 0 36,0 0 0,0-1 0,0 0 0,0 0 1,-1-1-1,0 1 0,0-1 0,0 0 1,-1-1-1,1 1 0,-1-1 0,6-10 0,-8 11-2,0 1-1,0-1 0,0 0 1,0 0-1,-1 0 0,1 0 1,-1 0-1,0-6 1,-1 8-19,0 0 1,0 1 0,0-1 0,-1 0 0,1 0 0,-1 1 0,1-1 0,-1 0 0,0 1 0,0-1 0,0 1 0,-1-1 0,1 1-1,-1 0 1,-2-5 0,2 5-12,0 1-1,0-1 0,1 0 0,-1 1 1,0-1-1,0 1 0,0 0 1,0 0-1,-1 0 0,1 0 1,0 0-1,0 0 0,-1 0 0,1 1 1,-1-1-1,1 1 0,0 0 1,-1 0-1,1 0 0,-1 0 1,1 0-1,0 0 0,-1 0 0,1 1 1,-1 0-1,1-1 0,0 1 1,0 0-1,-1 0 0,1 0 1,0 0-1,0 0 0,-3 3 0,-1 1-60,0-1 0,0 1-1,1 0 1,-1 0 0,1 1-1,1-1 1,-1 1 0,1 0-1,0 0 1,-3 8 0,3-3-209,0 0 1,1 0 0,0 0 0,1 0 0,0 0 0,1 1 0,0-1-1,1 0 1,0 1 0,3 18 0,5 2-359</inkml:trace>
  <inkml:trace contextRef="#ctx0" brushRef="#br0" timeOffset="1.23">509 463 17164,'-6'17'823,"0"0"0,2 0 1,0 1-1,1-1 0,1 1 1,0 0-1,1 0 0,1 0 1,1-1-1,5 30 0,-5-43-761,0 1 1,0-1-1,1 0 0,-1 0 0,1 0 0,0 0 0,0 0 0,1-1 0,3 6 1,-5-8-51,0 0 0,0 0 0,-1 0 1,1-1-1,0 1 0,0 0 0,0-1 0,0 1 1,1 0-1,-1-1 0,0 0 0,0 1 1,0-1-1,0 1 0,0-1 0,1 0 1,-1 0-1,0 0 0,0 0 0,0 0 1,1 0-1,-1 0 0,0 0 0,0 0 0,0-1 1,1 1-1,-1 0 0,0-1 0,0 1 1,0-1-1,0 1 0,0-1 0,0 0 1,0 1-1,0-1 0,0 0 0,0 0 0,0 1 1,0-1-1,0-2 0,6-4 35,-1 0 0,-1-1-1,1 1 1,-1-1 0,0-1-1,-1 1 1,0-1 0,-1 0-1,1 0 1,3-18 0,-5 17 56,0-1 0,-1 0 1,0 1-1,0-1 0,-1 0 1,-1 1-1,0-1 0,0 0 1,-5-16-1,5 25-75,1-1 1,-1 1-1,0 0 0,0-1 0,0 1 1,0 0-1,0 0 0,-1 0 0,1 0 1,-1 0-1,1 0 0,-1 0 1,0 0-1,1 1 0,-1-1 0,0 1 1,0-1-1,0 1 0,-1 0 0,1-1 1,0 1-1,0 0 0,-1 1 0,1-1 1,-1 0-1,1 1 0,0-1 0,-1 1 1,1 0-1,-1 0 0,-3 0 0,2 0-120,0 1 1,0 0-1,0 0 0,0 1 0,1-1 0,-1 1 0,0 0 0,1 0 0,-1 0 0,1 0 0,-1 0 0,1 1 0,0 0 0,0-1 0,0 1 0,1 0 0,-1 1 0,-3 4 0,5-7 43,0 1-1,0 0 1,0 0-1,0-1 1,1 1-1,-1 0 1,0 0-1,1 0 1,-1 0-1,1 0 1,0 0-1,-1 0 1,1 0-1,0 0 1,0 0-1,1 2 1,5 6-487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4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0 538 9690,'32'-150'1753,"55"-226"5909,-83 364-5398,-6 30-757,1-13-1637,-43 662 934,44-654-782,-1 587 111,5-267-21,-11-152 229,-43 268 0,50-449-354,0 1 1,0-1-1,0 0 1,0 0 0,0 0-1,0 1 1,0-1-1,0 0 1,0 0 0,0 0-1,0 1 1,0-1-1,0 0 1,0 0 0,0 0-1,0 1 1,0-1 0,0 0-1,0 0 1,0 0-1,0 1 1,-1-1 0,1 0-1,0 0 1,0 0-1,0 0 1,0 1 0,0-1-1,0 0 1,-1 0-1,1 0 1,0 0 0,0 0-1,0 1 1,-1-1-1,1 0 1,0 0 0,0 0-1,0 0 1,-1 0-1,1 0 1,0 0 0,-1 0-1,-4-7-325,3 4 332,-3-6-198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5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2368 14931,'6'0'812,"0"0"1,0-1-1,0 0 0,0 0 1,0 0-1,6-4 0,4 2-442,20-4 77,0 1 1,64 0-1,74 10-61,-100 1-265,122-10 0,62-34 89,35-3-45,291 9-73,-48 4-23,-101-1-45,-307 28-7,180 18-1,-102 13 7,194 13-28,-202-45 75,64 2 336,-253 1-390,53 6 178,-57-5-176,1 0 1,-1 1-1,1-1 0,-1 1 0,0 0 1,0 0-1,0 1 0,8 5 1,-9-3-438,-8-4-269,-11-5-578,-15-14 329,15 7 320</inkml:trace>
  <inkml:trace contextRef="#ctx0" brushRef="#br0" timeOffset="1">4523 2080 15803,'2'-1'377,"0"-1"-1,1 0 1,-1 1 0,0-1-1,1 1 1,-1 0-1,1 0 1,-1 0-1,1 0 1,0 0 0,0 0-1,-1 1 1,6-1-1,41 2 2040,-12 0-2073,-22-2-238,-5 0-74,0 0 0,0 1 1,1 0-1,-1 1 1,13 2-1,-20-2-20,-1-1-1,0 1 1,1 0 0,-1 0 0,0 0 0,0 0-1,0 0 1,0 1 0,0-1 0,0 0 0,0 1-1,0 0 1,-1-1 0,1 1 0,0 0 0,-1 0-1,0 0 1,1 0 0,-1 0 0,0 0 0,0 0-1,0 1 1,0-1 0,0 0 0,-1 1 0,1-1-1,-1 0 1,1 4 0,-1 5 79,0 1 0,0 0 1,-1-1-1,0 1 0,-1 0 0,-4 13 0,-25 71 403,26-81-418,-25 71 206,-67 132 1,84-201-737,13-17 448,0 0 0,0 0 0,0 1 0,0-1 1,0 0-1,-1 0 0,1 0 0,0 0 0,0 0 0,0 0 0,0 0 1,0 0-1,-1 0 0,1 1 0,0-1 0,0 0 0,0 0 0,0 0 0,-1 0 1,1 0-1,0 0 0,0 0 0,0 0 0,0 0 0,-1 0 0,1 0 1,0 0-1,0 0 0,0 0 0,0-1 0,-1 1 0,1 0 0,0 0 1,0 0-1,0 0 0,0 0 0,0 0 0,-1 0 0,1 0 0,0 0 0,0-1 1,0 1-1,0 0 0,0 0 0,0 0 0,0 0 0,-1-1 0,0-3-36,1 0 0,-1 0 0,1 0 0,-1 0 0,1 0 0,0 0 0,1-6 0,4-41-289</inkml:trace>
  <inkml:trace contextRef="#ctx0" brushRef="#br0" timeOffset="2">11 444 14123,'-11'5'2935,"21"-14"-376,10-12-1051,142-203 1867,-67 87-2892,-89 128-467,-3 4-9,1 0 1,-1 0 0,1 1-1,0-1 1,0 1-1,0 0 1,1 0 0,-1 1-1,6-4 1,-9 6-8,0 1 0,-1 0 1,1-1-1,-1 1 1,1 0-1,0 0 0,-1 0 1,1 0-1,0-1 1,-1 1-1,1 0 0,0 0 1,-1 0-1,1 0 0,0 0 1,-1 1-1,1-1 1,0 0-1,-1 0 0,1 0 1,-1 1-1,1-1 0,0 0 1,-1 0-1,1 1 1,-1-1-1,1 1 0,-1-1 1,2 1-1,-1 1 3,1 0 0,-1 0 0,0 0 0,1 0 0,-1 0 0,0 0 0,0 1 0,1 3 0,2 8 11,-1 0 0,1 18 1,-3-24-16,2 19 118,0 2-217,1 0 0,2 0 0,15 48 1,-18-70 49,-1 0 0,1-1 1,1 1-1,-1-1 1,1 0-1,0 0 1,0 0-1,1-1 0,-1 1 1,1-1-1,1 0 1,-1 0-1,1-1 1,0 0-1,0 0 1,0 0-1,0-1 0,1 1 1,-1-1-1,12 3 1,26 0-218</inkml:trace>
  <inkml:trace contextRef="#ctx0" brushRef="#br0" timeOffset="3">3924 2624 18692,'8'-15'1480,"-8"15"-1456,0 0-1,0 0 1,0 1 0,0-1-1,0 0 1,0 0-1,0 0 1,0 0-1,0 0 1,0 0 0,0 0-1,0 0 1,0 0-1,0 0 1,0 0 0,0 0-1,1 0 1,-1 0-1,0 0 1,0 0 0,0 0-1,0 0 1,0 0-1,0 0 1,0 0-1,0 0 1,0 0 0,0 0-1,0 0 1,0 0-1,0 0 1,0 0 0,0 0-1,1 0 1,-1 0-1,0 0 1,0 0 0,0 0-1,0 0 1,0 0-1,0 0 1,0 0-1,0 0 1,0 0 0,0 0-1,0 0 1,0 0-1,0 0 1,0 0 0,0 0-1,0 0 1,0 0-1,0-1 1,0 1 0,0 0-1,0 0 1,0 0-1,0 0 1,1 0 0,-1 0-1,0 0 1,0 0-1,-5 26 2162,2-10-1887,-32 156 374,-12 63 344,20 1-519,27-224-496,-1 34 1,1-43-4,0 0 0,0 0 0,1-1 0,-1 1-1,1 0 1,0-1 0,0 1 0,0 0 0,0-1 0,0 1 0,0-1 0,3 4 0,-3-5-22,-1-1 0,1 1 0,0-1 0,0 1 0,0-1 0,0 0 0,-1 0 0,1 1 0,0-1 0,0 0 0,0 0 0,0 0 0,0 0 0,0 0 0,-1 0 0,1 0 0,0 0 0,0 0 0,0-1 0,0 1 0,0 0 0,-1 0 0,1-1 0,0 1 0,0-1 0,0 1 0,-1 0 0,1-1 0,0 0 0,0 1 0,-1-1 0,2-1 0,22-22-1402,1-13 576,-12 19 277</inkml:trace>
  <inkml:trace contextRef="#ctx0" brushRef="#br0" timeOffset="4">4139 3036 17588,'-19'14'2012,"11"-9"-1605,1 0-1,0 1 0,-1 0 1,2 0-1,-1 1 0,1 0 0,0 0 1,-7 11-1,8-8-263,0 0 0,1 0 0,0 0 0,0 1 0,1-1 0,-2 14 1,4-17-111,0 0 1,0-1 0,1 1 0,0 0-1,0 0 1,1 0 0,0-1 0,0 1 0,0 0-1,1-1 1,3 8 0,-5-12-29,1-1 1,0 1-1,0 0 1,0-1-1,0 1 0,0 0 1,0-1-1,0 1 1,0-1-1,1 0 0,-1 1 1,1-1-1,-1 0 1,1 0-1,-1 0 0,1 0 1,-1 0-1,1 0 1,0 0-1,0-1 0,-1 1 1,5 0-1,-4-1 1,1 0-1,0 0 0,0 0 0,0-1 1,0 0-1,-1 1 0,1-1 0,0 0 1,0 0-1,-1 0 0,1-1 1,-1 1-1,4-3 0,3-2 8,-1-1 0,0 0-1,0-1 1,-1 1 0,0-1 0,0-1-1,5-9 1,-5 6 34,0 0 0,0-1-1,-1 0 1,-1 0 0,0 0 0,-1-1 0,-1 1-1,0-1 1,1-15 0,-7 11 57,3 17-99,0 1-1,0 0 1,0 0 0,0-1 0,0 1-1,-1 0 1,1 0 0,0-1-1,0 1 1,0 0 0,-1 0 0,1 0-1,0-1 1,0 1 0,0 0 0,-1 0-1,1 0 1,0 0 0,-1 0-1,1 0 1,0-1 0,0 1 0,-1 0-1,1 0 1,0 0 0,0 0 0,-1 0-1,1 0 1,0 0 0,-1 0-1,0 1 6,-1 0-1,1 0 1,0-1-1,0 1 1,0 0-1,0 0 0,0 0 1,0 1-1,0-1 1,0 0-1,1 0 0,-1 0 1,0 1-1,1-1 1,-1 0-1,1 0 1,-1 1-1,1-1 0,-1 2 1,-3 14 20,1-1 1,0 1-1,1 0 1,1 29-1,1-38-28,0-1 1,1 0-1,0 1 0,0-1 0,1 0 0,0 0 0,0 0 1,0 0-1,1 0 0,0 0 0,1-1 0,-1 1 0,7 7 1,-9-12-1,1-1 0,-1 1 0,1-1 0,-1 0 0,1 1 0,-1-1 0,1 0 0,0 0 0,0 0 0,-1 0 0,1 0 0,0-1 0,0 1 1,0 0-1,0-1 0,0 0 0,0 1 0,0-1 0,0 0 0,0 0 0,0 0 0,0 0 0,0-1 0,0 1 0,0 0 0,0-1 0,0 1 1,0-1-1,0 0 0,0 0 0,0 0 0,0 0 0,-1 0 0,1 0 0,3-3 0,1-1 3,0 0 0,0-1 0,-1 0 0,0 0 0,0 0 0,0-1 0,6-12 0,-2 0 19,0 0-1,8-29 0,-14 38-4,-1 0 0,0 0 1,0 0-1,-1-1 0,-1 1 0,0-18 0,0 28-18,0 0 0,0 0 0,0 0-1,0 0 1,0 0 0,0 0 0,-1 0-1,1 0 1,0 1 0,0-1 0,0 0 0,0 0-1,0 0 1,0 0 0,0 0 0,0 0-1,0 0 1,-1 0 0,1 0 0,0 0 0,0-1-1,0 1 1,0 0 0,0 0 0,0 0-1,0 0 1,0 0 0,0 0 0,-1 0-1,1 0 1,0 0 0,0 0 0,0 0 0,0 0-1,0 0 1,0 0 0,0 0 0,0 0-1,0-1 1,0 1 0,0 0 0,0 0 0,0 0-1,0 0 1,0 0 0,0 0 0,0 0-1,0 0 1,0 0 0,0 0 0,0-1 0,0 1-1,0 0 1,0 0 0,0 0 0,0 0-1,0 0 1,0 0 0,0 0 0,0-1 0,-3 9 23,0 10-5,2-1 0,0 1 0,2 0 0,-1-1-1,2 1 1,1 0 0,0-1 0,6 18 0,-7-28-9,0-1 0,0 1 0,1 0 0,0-1 0,7 10 0,-10-15-5,1 1-1,-1-1 1,1 0 0,0 0 0,0 0-1,0-1 1,-1 1 0,1 0-1,0 0 1,0 0 0,0-1-1,0 1 1,0 0 0,0-1-1,0 1 1,1-1 0,-1 1 0,0-1-1,0 0 1,0 1 0,0-1-1,1 0 1,-1 0 0,0 0-1,0 0 1,1 0 0,-1 0-1,0 0 1,0 0 0,0-1 0,1 1-1,-1 0 1,0-1 0,0 1-1,0-1 1,0 1 0,0-1-1,0 1 1,2-2 0,2-3 18,0 0-1,0 0 1,0 0 0,-1-1 0,1 1-1,-2-1 1,1 0 0,5-12 0,19-55 107,-24 61-105,14-49 84,-13 38-70,14-33 0,-17 101-2,-4 0-45,0-16-26,2 0-1,0 0 1,2 0-1,1 0 1,7 29-1,-10-57 16,0-1 0,0 1 0,0-1 0,0 1 0,0-1 0,1 1 0,-1 0 0,0-1 0,0 1-1,0-1 1,1 1 0,-1-1 0,0 1 0,1-1 0,-1 1 0,0-1 0,1 0 0,-1 1 0,1-1 0,-1 1 0,1-1 0,-1 0 0,0 1-1,1-1 1,-1 0 0,2 1 0,-1-2-17,-1 1-1,1 0 0,-1-1 0,1 1 1,-1 0-1,1-1 0,0 1 1,-1-1-1,0 1 0,1-1 1,-1 1-1,1-1 0,-1 0 1,0 1-1,1-1 0,-1 1 1,1-2-1,10-32-1268,12-147-2629,-23 177 3877,5-49-827</inkml:trace>
  <inkml:trace contextRef="#ctx0" brushRef="#br0" timeOffset="5">4762 2722 14563,'5'-20'2556,"-5"13"-1043,-7 14 1389,0 7-2409,1 1 0,0-1 0,1 1 0,1 1 0,0-1-1,1 1 1,-1 19 0,3-24-355,-8 63 79,4 1 1,6 112-1,31 149-102,-23-257-29,-19-160-3,-10-130-14,20 186-64,1-1 1,1 1-1,1 0 1,1-1-1,1 1 0,10-30 1,-12 47-3,0 1-1,1 0 1,-1 0 0,1 0 0,1 0 0,-1 1 0,1-1-1,0 1 1,1 0 0,0 1 0,0-1 0,0 1 0,12-8-1,-14 11 1,0 0-1,1 0 0,-1 0 0,0 1 0,1-1 1,-1 1-1,1 0 0,-1 0 0,1 1 1,-1-1-1,1 1 0,0 0 0,-1 0 0,1 1 1,0-1-1,-1 1 0,1 0 0,-1 1 1,1-1-1,-1 1 0,0-1 0,0 1 0,0 1 1,0-1-1,5 4 0,-5-4-2,0 1-1,-1 0 1,1 1 0,-1-1 0,1 1-1,-1-1 1,0 1 0,0 0-1,-1 0 1,1 1 0,-1-1-1,0 0 1,0 1 0,0-1-1,1 8 1,-2-4 7,0-1 0,0 1 0,-1 0-1,0 0 1,0 0 0,-1 0 0,0 0-1,-4 13 1,-3 5 92,-2 0 0,-1-1 0,-1 0 0,-19 30 0,25-44-13,5-7-19,-1-1 0,0 1 0,0-1 0,0 0 0,-1 1 0,1-1 1,-6 5-1,48-32 100,82-46-2047,-113 66 1318,-1 0 0,1-1 0,-1 0 0,1 0 0,-2-1 0,1 0-1,12-12 1,-13 6-481</inkml:trace>
  <inkml:trace contextRef="#ctx0" brushRef="#br0" timeOffset="6">4954 3170 15211,'-11'-2'1929,"2"-2"-1017,5 0-336,8-2 1184,9 2-495,3-4-321,4 3-392,6-7-920,0 4-408,-1-5 680,4-2-168,0-3-152</inkml:trace>
  <inkml:trace contextRef="#ctx0" brushRef="#br0" timeOffset="7">5222 3181 18092,'0'0'49,"0"1"1,0-1 0,0 1-1,0-1 1,0 0 0,0 1-1,0-1 1,0 0-1,0 1 1,0-1 0,0 0-1,0 1 1,1-1-1,-1 0 1,0 1 0,0-1-1,0 0 1,0 1 0,0-1-1,1 0 1,-1 0-1,0 1 1,0-1 0,1 0-1,-1 0 1,0 1-1,0-1 1,1 0 0,-1 0-1,0 0 1,1 1 0,-1-1-1,0 0 1,1 0-1,-1 0 1,0 0 0,1 0-1,-1 0 1,0 0-1,1 0 1,0 0 0,13-11 959,11-27 212,-15 17-762,0 0 1,9-32-1,-16 42-360,-1 1 1,0-1-1,0 0 0,-1 0 1,0 0-1,-1 0 0,-1-14 1,-5 8 99,6 17-193,0 0 0,-1 0-1,1 0 1,0-1 0,0 1-1,-1 0 1,1 0 0,0 0-1,0 0 1,-1 0 0,1 0 0,0 0-1,0 0 1,-1 0 0,1 0-1,0 0 1,0 0 0,-1 0-1,1 0 1,0 0 0,-1 0-1,1 0 1,0 0 0,0 0-1,-1 0 1,1 0 0,0 0-1,0 0 1,-1 1 0,1-1-1,0 0 1,-1 0 0,0 2 15,-1 0 0,0 0 0,1 0 1,-1 0-1,1 0 0,0 0 0,0 0 0,0 1 0,0-1 1,-1 4-1,-3 13 2,1 0-1,1 0 1,1 0 0,0 1 0,2-1-1,0 1 1,1 0 0,1-1 0,1 0 0,1 0-1,9 29 1,-12-44-17,1 0-1,-1-1 1,1 1-1,0 0 1,0-1-1,1 1 1,-1-1-1,0 0 1,1 0-1,0 0 1,0 0-1,4 3 0,-6-5 1,1 0 0,0 0 0,0 0-1,0-1 1,0 1 0,0 0 0,0-1 0,0 0-1,0 1 1,0-1 0,0 0 0,0 0-1,0 0 1,0 0 0,0-1 0,0 1-1,0 0 1,0-1 0,0 1 0,-1-1-1,1 0 1,0 0 0,0 0 0,0 1-1,-1-2 1,3 0 0,4-4 14,1-1 0,-1 1 0,-1-1 1,1-1-1,-1 0 0,0 0 0,-1 0 1,7-12-1,38-81 135,-28 52-89,-23 49-67,0 0 0,0-1-1,0 1 1,0 0 0,0 0 0,0-1 0,0 1 0,0 0 0,0 0 0,0 0 0,1-1 0,-1 1 0,0 0 0,0 0 0,0 0 0,0-1 0,0 1 0,0 0 0,1 0 0,-1 0 0,0-1 0,0 1 0,0 0 0,0 0 0,1 0 0,-1 0 0,0 0 0,0 0 0,0 0 0,1-1 0,-1 1 0,0 0 0,0 0 0,1 0-1,-1 0 1,0 0 0,0 0 0,1 0 0,-1 0 0,0 0 0,1 0 0,1 13-33,-2 32-6,0-31 38,-1-3-11,2 0 1,-1 0-1,1-1 1,1 1 0,0 0-1,4 11 1,-6-21 11,0 0 1,1-1-1,-1 1 1,0-1-1,0 1 0,1 0 1,-1-1-1,0 1 1,1-1-1,-1 1 0,0-1 1,1 1-1,-1 0 1,1-1-1,-1 0 0,1 1 1,-1-1-1,1 1 1,-1-1-1,1 0 1,0 1-1,-1-1 0,1 0 1,-1 0-1,1 1 1,0-1-1,-1 0 0,1 0 1,0 0-1,0 0 1,1 0-8,-1-1-1,1 1 1,-1-1 0,1 1 0,-1-1 0,1 0 0,-1 0-1,0 0 1,1 1 0,-1-1 0,0-1 0,2 0 0,4-6-100,-1 1 1,0-1 0,6-10-1,20-44-1801,-2-1 0,41-126-1,-67 178 1630,4-19-433,-6 21 482,1 1 0,0-1 0,0 1-1,0 0 1,6-11 0,-9 19 234,1 0 0,-1 0 0,0-1 0,0 1 0,0 0 0,0 0 0,0 0 1,0 0-1,0 0 0,0 0 0,0 0 0,0-1 0,0 1 0,0 0 0,0 0 0,0 0 0,0 0 0,0 0 0,1 0 0,-1 0 0,0 0 0,0 0 0,0 0 0,0-1 1,0 1-1,0 0 0,0 0 0,1 0 0,-1 0 0,0 0 0,0 0 0,0 0 0,0 0 0,0 0 0,0 0 0,1 0 0,-1 0 0,0 0 0,0 0 0,0 0 1,0 0-1,0 0 0,0 0 0,0 0 0,1 0 0,-1 1 0,0-1 0,0 0 0,0 0 0,0 0 0,0 0 0,0 0 0,0 0 0,0 0 0,1 0 0,-1 0 0,0 0 1,0 1-1,0-1 0,0 0 0,0 0 0,0 0 0,2 9 335,-3 100 2516,0 1-631,2-97-2028,0 1 0,2 0 0,-1-1 0,1 0 1,10 25-1,-11-34-414,1 0 0,-1 1 1,1-1-1,0 0 0,0-1 0,0 1 0,6 5 1,-2-3-979,-9-4-542,-4-2 1025,-8-3 131,1-2 564,1-1 0,0-1 0,0 0 0,1 0 0,0-1 0,0-1 0,-14-15 0,13 13 544,1-2 0,1 1 0,0-2 0,1 1 0,0-1 1,-7-15-1,15 27-419,1 1 0,-1-1 1,0 1-1,1-1 1,-1 1-1,1-1 0,-1 0 1,1 1-1,0-1 1,0 0-1,0 1 1,0-1-1,0 0 0,0 0 1,0 1-1,0-1 1,1 0-1,-1 1 0,1-1 1,0-2-1,1 2 6,-1 0-1,1 1 0,0-1 1,-1 0-1,1 1 0,0-1 1,0 1-1,0 0 0,0 0 1,0 0-1,0 0 0,1 0 1,-1 0-1,3-1 0,31-7-275,1 2 0,0 1 0,56-1 0,-82 6 166,20-2-344</inkml:trace>
  <inkml:trace contextRef="#ctx0" brushRef="#br0" timeOffset="8">1113 2047 14195,'12'-12'2385,"-8"7"-225,-8 20 793,-5 6-1185,2 9-432,0 3-239,-1 9-553,1-1-184,3 5-104,4-1-80,0-1-456,3-2-392,-3-5 1032,-2-1-424,-6-11-64,-1-3-64</inkml:trace>
  <inkml:trace contextRef="#ctx0" brushRef="#br0" timeOffset="9">890 3109 18516,'1'0'138,"1"-1"0,0 0-1,0 0 1,0 0 0,0 0 0,-1-1-1,1 1 1,-1 0 0,1-1 0,-1 1 0,1-1-1,-1 0 1,0 1 0,0-1 0,0 0-1,0 0 1,0 0 0,1-3 0,3-4 179,22-35 963,82-126 917,-106 167-2175,0-1 0,0 0 0,1 0 0,-1 1 0,6-4 0,-8 6-21,-1 1 1,0 0 0,1 0 0,-1-1 0,0 1-1,1 0 1,-1 0 0,1 0 0,-1 0-1,1 0 1,-1 0 0,0-1 0,1 1 0,-1 0-1,1 0 1,-1 0 0,1 0 0,-1 1-1,1-1 1,-1 0 0,0 0 0,1 0 0,-1 0-1,1 0 1,0 1 0,-1-1-1,1 1 0,0 0 0,-1 0 0,1 0 0,-1 0 0,1-1 0,-1 1 0,1 0 0,-1 0 0,0 0 0,1 0-1,-1 0 1,0 0 0,0 0 0,1 2 0,2 36-159,0 0-1,-7 74 0,4-113 159,0 1-1,1-1 0,-1 1 1,0 0-1,0-1 1,-1 1-1,1 0 0,0-1 1,0 1-1,0 0 1,0-1-1,0 1 0,-1-1 1,1 1-1,0 0 1,0-1-1,-1 1 1,1-1-1,-1 1 0,1-1 1,0 1-1,-1-1 1,1 1-1,-1-1 0,1 0 1,-1 1-1,1-1 1,-1 0-1,1 1 0,-1-1 1,0 0-1,1 0 1,-1 1-1,1-1 0,-1 0 1,0 0-1,0 0 1,-9-6-106</inkml:trace>
  <inkml:trace contextRef="#ctx0" brushRef="#br0" timeOffset="10">3173 1923 17132,'3'0'1704,"-3"3"-1096,-2 4-232,2 11 865,0 5-185,-1 10-160,-2 6-160,-1 7-288,4 4-64,-5 3-48,2 2-176,1-8-480,-1-3-312,3-8 704,0-7-240,1-11-80,-1-8-104</inkml:trace>
  <inkml:trace contextRef="#ctx0" brushRef="#br0" timeOffset="11">3071 2833 17164,'3'-9'808,"1"0"-1,1 1 1,-1-1 0,1 1 0,0 0 0,12-13 0,-14 18-684,0-1 1,0 1 0,0 0-1,0 1 1,0-1-1,0 0 1,1 1 0,-1 0-1,1 0 1,0 0-1,0 0 1,0 1-1,0-1 1,0 1 0,0 0-1,0 0 1,7 0-1,-10 1-113,0 0 0,0 0-1,0 0 1,0 0-1,0 1 1,1-1-1,-1 0 1,0 1 0,0-1-1,-1 0 1,1 1-1,0 0 1,0-1-1,0 1 1,0-1 0,0 1-1,-1 0 1,1 0-1,0-1 1,0 1-1,-1 0 1,1 0 0,0 1-1,0 1 3,0-1 0,0 1 1,0 0-1,-1-1 0,1 1 0,-1 0 0,0-1 0,0 1 0,0 3 0,-1 3 46,0 0-1,0 0 0,-1-1 0,-5 17 0,-2-8 98,0 0-1,0 0 1,-2-1-1,-14 19 0,11-18 109,1 2 0,-15 28 0,27-45-256,0-1 0,1 0 0,-1 0 1,0 1-1,1-1 0,-1 0 0,1 1 1,-1-1-1,1 1 0,0-1 0,0 1 0,-1-1 1,1 1-1,0-1 0,0 1 0,1-1 1,-1 1-1,0-1 0,0 0 0,1 1 0,0 2 1,0-4-5,0 1 0,0 0 1,0 0-1,0-1 1,0 1-1,0 0 0,0-1 1,0 1-1,0-1 0,0 0 1,0 1-1,0-1 1,0 0-1,0 0 0,1 1 1,-1-1-1,0 0 0,0 0 1,0 0-1,2-1 1,5 0-117,0 0 0,-1-1 1,1 0-1,-1 0 1,0-1-1,11-5 1,3-5-405,0 0 0,26-24-1,-19 13 97</inkml:trace>
  <inkml:trace contextRef="#ctx0" brushRef="#br0" timeOffset="12">6280 2596 18108,'0'-1'75,"0"0"1,0 0 0,-1 0-1,1 0 1,0 0-1,0 0 1,-1 0 0,1 0-1,-1 0 1,1 0-1,-1 0 1,0 0 0,1 0-1,-1 0 1,0 0-1,0 0 1,1 0 0,-1 1-1,0-1 1,0 0-1,0 1 1,0-1 0,0 1-1,0-1 1,-1 0-1,0 1-12,0 0 0,0 0 1,1 0-1,-1 0 0,0 0 0,0 1 0,1-1 0,-1 0 0,0 1 0,1 0 0,-1-1 0,0 1 0,1 0 0,-3 1 0,-3 3 166,-1 0 0,2 1 1,-1 0-1,1 0 0,-11 13 0,6-3-76,0 1 0,1 1 1,1-1-1,1 2 0,1-1 0,0 1 0,1 0 0,1 0 1,-3 30-1,4-22-64,2 1-1,1-1 1,2 1 0,0-1 0,2 1 0,8 36 0,-8-51-168,0-1 0,2 1-1,-1-1 1,13 24 0,-15-34 29,0 1-1,0 0 1,0 0-1,0-1 1,0 1-1,1-1 1,-1 0-1,1 0 1,-1 0-1,1 0 1,3 2-1,-4-3 33,0-1-1,0 1 0,-1-1 1,1 1-1,0-1 0,0 0 1,0 0-1,0 1 0,0-1 1,0-1-1,0 1 0,-1 0 1,1 0-1,0-1 0,0 1 1,0-1-1,0 1 0,-1-1 1,1 0-1,0 0 0,1-1 1,25-20-270,2-13-99</inkml:trace>
  <inkml:trace contextRef="#ctx0" brushRef="#br0" timeOffset="13">6415 2682 19484,'-1'0'158,"0"0"-1,1 0 0,-1 0 1,0 0-1,1 0 1,-1 0-1,0 0 0,0-1 1,1 1-1,-1 0 0,0 0 1,1-1-1,-1 1 1,1-1-1,-1 1 0,0 0 1,1-1-1,-1 1 1,1-1-1,-1 0 0,0 0 1,12-9 2073,-4 4-2241,74-54 648,-81 59-639,1 0 0,-1 1 0,1-1 0,0 1 1,-1-1-1,1 1 0,0-1 0,-1 1 1,1 0-1,0-1 0,0 1 0,-1 0 0,1-1 1,0 1-1,0 0 0,-1 0 0,1 0 1,2 0-1,-3 0 0,1 0-1,-1 0 1,0 1 0,1-1 0,-1 0 0,1 0 0,-1 1 0,0-1-1,1 0 1,-1 1 0,0-1 0,1 1 0,-1-1 0,0 1 0,0-1-1,1 0 1,-1 1 0,0-1 0,0 1 0,0-1 0,0 1 0,0 0-1,1 38-30,-1-28 41,8 428 2020,-7-393-1630,1-29-233,-2-12-102,1-1 0,-1 1 1,0 0-1,0 0 0,0-1 0,0 1 0,-1 0 0,0 0 1,-3 8-1,4-13-52,-1 1 0,1-1 1,-1 1-1,1-1 0,-1 1 1,0-1-1,1 1 0,-1-1 1,0 1-1,1-1 0,-1 0 1,0 1-1,1-1 0,-1 0 0,0 0 1,0 0-1,1 0 0,-1 1 1,0-1-1,0 0 0,0 0 1,1 0-1,-1-1 0,0 1 1,0 0-1,1 0 0,-1 0 0,0 0 1,0-1-1,1 1 0,-1 0 1,-1-2-1,-23-12 53,25 14-65,-9-7-156,0 0 1,0 0-1,1-1 1,0 0 0,1 0-1,0-1 1,0 0-1,1-1 1,-9-17 0,13 22-111,0 1 1,0-1 0,1 0 0,-1 0 0,1-1-1,0 1 1,1 0 0,-1 0 0,1 0 0,0-7-1,1 9-59,0-1 0,-1 1 0,1-1 0,0 1 0,1-1 0,-1 1 0,1-1 0,-1 1 0,1 0-1,0 0 1,0 0 0,1 0 0,-1 0 0,1 1 0,4-5 0,1 1-265,0 0 0,0 0 0,14-6-1,7-2-708</inkml:trace>
  <inkml:trace contextRef="#ctx0" brushRef="#br0" timeOffset="14">6722 2829 17084,'-3'3'592,"0"0"0,1 1 0,0-1 0,0 1 0,0 0 0,0 0 0,0 0 0,1 0 0,0 0 0,-1 0 0,1 6 0,-1-2-472,0-1 0,1 0 0,0 1 0,0 0 0,1-1 0,0 1 0,2 9 0,-2-16-113,0 0 0,0 1 0,0-1 0,0 0-1,1 0 1,-1 0 0,0 0 0,1 1 0,-1-1 0,1 0 0,0 0 0,-1 0 0,1 0-1,0 0 1,0 0 0,-1 0 0,1 0 0,0-1 0,0 1 0,0 0 0,0 0 0,0-1-1,0 1 1,0-1 0,0 1 0,0-1 0,1 1 0,-1-1 0,0 1 0,0-1 0,0 0-1,1 0 1,-1 0 0,0 0 0,0 0 0,0 0 0,1 0 0,-1 0 0,0 0 0,0 0-1,0-1 1,1 1 0,-1 0 0,0-1 0,0 1 0,0-1 0,0 0 0,0 1-1,0-1 1,1-1 0,5-2-1,-2 0 0,1-1 0,0 1-1,-1-2 1,0 1 0,0 0 0,5-8-1,-3 2 11,0 0 0,-1-1-1,0 1 1,-1-1-1,0-1 1,-1 1-1,0-1 1,2-13-1,-7 30 19,0 1-81,0-1 0,1 0-1,-1 1 1,1-1 0,0 1 0,0-1-1,0 0 1,1 1 0,0-1 0,0 0 0,0 1-1,0-1 1,1 0 0,3 7 0,-5-10-13,1 0 1,-1-1-1,1 1 1,-1 0 0,1-1-1,0 1 1,0-1-1,-1 1 1,1-1-1,0 1 1,0-1-1,0 1 1,-1-1 0,1 0-1,0 1 1,0-1-1,0 0 1,0 0-1,0 0 1,0 0 0,-1 0-1,1 0 1,0 0-1,0 0 1,0 0-1,0 0 1,0 0 0,0-1-1,0 1 1,-1 0-1,1-1 1,0 1-1,0 0 1,0-1-1,-1 1 1,1-1 0,0 1-1,0-1 1,-1 0-1,1 1 1,0-2-1,4-2-167,-1 0-1,0 0 0,0-1 0,7-9 0,8-20-497,-1-8-185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5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17020,'-11'35'1046,"2"0"-1,1 0 1,2 0 0,2 1 0,1 0 0,1 0 0,5 54 0,-2-89-1025,-1 7 183,1 0 0,1 0 0,0 0 0,4 13 0,-6-20-179,1 0 0,-1 1 0,1-1 0,-1 0 1,1 0-1,0 0 0,0 0 0,-1 0 0,1 0 0,0 0 1,0 0-1,0 0 0,0 0 0,0 0 0,0 0 0,1-1 1,-1 1-1,0 0 0,0-1 0,0 1 0,1-1 0,-1 1 1,0-1-1,1 0 0,-1 1 0,0-1 0,1 0 0,-1 0 1,0 0-1,1 0 0,-1 0 0,0 0 0,1-1 1,-1 1-1,2-1 0,1 0-14,-1-1 1,1 1-1,0-1 0,-1 0 1,0 0-1,1 0 0,-1-1 1,0 1-1,0-1 0,4-4 0,26-37-86,-28 36 31,1-1 1,0 1 0,1 0 0,8-8 0,-15 16 38,1-1-1,-1 1 0,1-1 1,-1 1-1,1-1 1,0 1-1,-1 0 0,1-1 1,0 1-1,-1 0 1,1-1-1,0 1 1,-1 0-1,1 0 0,0 0 1,0 0-1,-1 0 1,1 0-1,0 0 1,0 0-1,-1 0 0,1 0 1,0 0-1,-1 0 1,1 0-1,0 0 0,0 1 1,-1-1-1,1 0 1,0 1-1,-1-1 1,1 0-1,-1 1 0,1-1 1,0 1-1,-1-1 1,1 1-1,-1-1 1,1 1-1,-1-1 0,0 1 1,1 0-1,-1-1 1,1 1-1,-1 0 0,0-1 1,0 1-1,1 0 1,-1-1-1,0 2 1,3 5-9,-1 0 0,0 0 0,2 14 0,-3-15 15,5 31 64,-4-23 35,0 1 1,8 25-1,-10-40-94,0 1 0,1-1 0,-1 1-1,0 0 1,0-1 0,0 1 0,1-1 0,-1 1 0,0-1 0,1 1 0,-1-1 0,0 1-1,1-1 1,-1 1 0,0-1 0,1 0 0,-1 1 0,1-1 0,-1 0 0,1 1 0,-1-1 0,1 0-1,-1 0 1,1 1 0,0-1 0,-1 0 0,1 0 0,0 0-2,0 0 1,0 0-1,0-1 0,0 1 0,0 0 1,0-1-1,0 1 0,-1-1 1,1 1-1,0-1 0,0 0 1,-1 1-1,1-1 0,0 1 0,0-2 1,24-36-67,-21 31 15,7-12-119,0 0-230,23-31-1,-31 46 300,1 0 0,-1 0 0,0 1 0,1-1 0,0 1 1,0 0-1,0 0 0,0 0 0,0 1 0,1-1 0,-1 1 0,1 0 0,7-2 0,-8 4 63,-1 0 0,1 0 1,-1 0-1,1 1 0,-1-1 1,1 1-1,-1 0 0,0 0 0,1 0 1,-1 0-1,0 0 0,0 1 1,0 0-1,0 0 0,0 0 1,0 0-1,0 0 0,4 4 0,-4-3 78,0 0 0,0 0 0,1-1 0,-1 1 0,1-1 0,-1 0 0,1 0 0,0-1 0,0 1 0,0-1 0,0 0-1,0 0 1,7 1 0,-6-3 2,1 0 1,-1 0-1,1 0 0,-1-1 0,0 0 0,0 0 0,0 0 0,0 0 0,0-1 0,0 0 1,-1 0-1,1 0 0,-1-1 0,7-7 0,5-5 55,-1-1 1,15-21 0,-8 2 39,-30 73 330,2-16-183,-5 29 0,10-44-216,0 1 1,0 0-1,1 0 1,0 0-1,0-1 1,1 1-1,0 0 0,3 9 1,-4-14-64,0-1 0,1 1-1,-1-1 1,1 0 0,-1 1 0,1-1 0,-1 1-1,1-1 1,0 0 0,0 0 0,0 1 0,0-1-1,0 0 1,0 0 0,0 0 0,0 0 0,0 0-1,1 0 1,-1-1 0,0 1 0,0 0 0,1 0-1,-1-1 1,1 1 0,-1-1 0,1 0 0,-1 1 0,1-1-1,-1 0 1,0 0 0,1 0 0,0 0 0,-1 0-1,1 0 1,-1 0 0,0 0 0,1-1 0,-1 1-1,1 0 1,-1-1 0,2 0 0,4-2 25,0-1 0,-1 0 0,1 0 0,-1 0 0,0-1 0,9-8 0,1-3-34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6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56 18884,'-7'1'2016,"8"-2"-1263,4-3-313,6-3 1232,6 2-504,9-3-392,6-1-199,8 0-305,4 1-96,1 5-272,-2 0-248,-5 6-625,-8 1 809,-15 1-144,-10 0-136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7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17 211 16195,'-3'-5'332,"1"0"0,-1-1 0,1 0 0,1 1 0,-1-1 0,1 0 0,0 0-1,0 0 1,1 0 0,0 0 0,0 0 0,0 0 0,1 0 0,1-6 0,0 0 58,1-1 0,0 1 1,1 0-1,0 0 0,11-19 1,-14 29-374,0 0 0,0 0 0,0 0 0,0 0 0,0 1 0,1-1 0,-1 0 0,1 1 0,-1-1 0,1 1 0,0-1 0,0 1 0,-1 0 0,4-2 0,-4 3-16,-1 0 0,1 0-1,-1 0 1,1 0 0,-1 0-1,1 0 1,-1 0 0,1 0-1,-1 0 1,1 0 0,-1 0-1,1 1 1,-1-1 0,1 0-1,-1 0 1,0 0 0,1 1-1,-1-1 1,1 0 0,-1 0-1,1 1 1,-1-1-1,0 0 1,1 1 0,0 1-4,0-1 1,0 1 0,0-1-1,0 1 1,0 0-1,-1-1 1,1 1 0,0 0-1,0 3 1,5 34-12,-2 0 0,-2 1 0,-2 40 0,-1-35-200,-2-12-1450,5-44 1303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7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0 17116,'-3'26'1368,"-2"1"-1016,-4 6-160,2 3 456,1-2-216,2-1-88,1-3-80,2-7-152,-1-3-32,2-5-48,-1-7-128,1-18-1136,3-4 1104,-3-5-136,2-9-96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7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34 13691,'-5'7'770,"0"0"0,0 0 0,1 0 0,0 0 0,0 1 0,1 0 0,-5 15 0,6-11-516,-1-1-1,2 0 1,0 1 0,0-1-1,1 15 1,2-17-154,2-8-17,6-15 36,8-23 16,-11 19-46,-1 1 0,-1-1 0,0 1 0,-1-2 0,2-32-1,-8 42-5,-3 9 7,-6 17 36,4 1-74,0 1 0,2 0 0,0 1 0,1-1 0,-2 24-1,5-27-143,0-1-1,1 1 1,1-1-1,1 1 1,0-1-1,0 0 0,7 19 1,-9-31 74,1 0 0,0-1 0,0 1 0,0-1 0,0 1-1,0-1 1,0 0 0,1 1 0,-1-1 0,1 0 0,-1 0 0,1 0 0,0 0 0,0 0 0,0 0 0,4 2 0,11-1-179</inkml:trace>
  <inkml:trace contextRef="#ctx0" brushRef="#br0" timeOffset="1">533 332 15235,'-1'11'905,"1"-7"-644,0 0 0,0 0 0,-1 0-1,1 0 1,-1 0 0,0-1 0,0 1 0,0 0 0,-1 0 0,1-1 0,-1 1 0,-3 4 0,5-8-175,-1 0-1,1 1 1,0-1-1,-1 0 1,1 0 0,0 0-1,-1 0 1,1 1-1,0-1 1,-1 0 0,1 0-1,-1 0 1,1 0-1,0 0 1,-1 0-1,1 0 1,-1 0 0,1 0-1,0 0 1,-1 0-1,1 0 1,-1-1-1,1 1 1,0 0 0,-1 0-1,1 0 1,0 0-1,-1-1 1,1 1 0,0 0-1,-1 0 1,1-1-1,0 1 1,0 0-1,-1 0 1,1-1 0,0 1-1,0 0 1,0-1-1,-1 1 1,1 0 0,0-1-1,0 1 1,0-1-1,0 1 1,-13-25 736,9 16-396,-1 0-164,0 1 0,-1-1 0,-12-13 0,16 20-234,0 0 0,1 1 0,-1-1-1,0 1 1,0-1 0,0 1 0,0 0 0,0 0 0,0 0 0,-3-1 0,4 2-20,0 0 1,0 0-1,0 0 0,0-1 0,0 1 1,0 1-1,0-1 0,0 0 1,0 0-1,0 0 0,0 0 1,0 1-1,1-1 0,-1 0 1,0 1-1,0-1 0,0 1 1,0-1-1,1 1 0,-1-1 1,0 1-1,0 0 0,1-1 1,-1 1-1,-1 1 0,1 0-43,0 0-1,0 0 1,0 0 0,0 0-1,1 0 1,-1 0-1,0 0 1,1 0-1,-1 0 1,1 1 0,0-1-1,0 0 1,0 0-1,0 0 1,0 1-1,0-1 1,0 0 0,1 0-1,-1 0 1,1 0-1,0 0 1,0 0 0,0 0-1,1 3 1,0-2 28,-1 0 1,1-1 0,-1 1-1,1-1 1,0 1-1,0-1 1,0 0 0,0 0-1,1 0 1,-1 0 0,0 0-1,1 0 1,0-1 0,-1 1-1,1-1 1,0 0-1,4 2 1,17-1-237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1.7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12 518 16764,'-2'9'1656,"1"8"-1056,-2 5-256,0 2 808,2 5-399,-1 1-649,2 0-320,2-9-745,2-3-655,0-18 1224,2-8-304,3-10-288</inkml:trace>
  <inkml:trace contextRef="#ctx0" brushRef="#br0" timeOffset="1">194 427 14643,'-20'63'4860,"22"-58"-3164,4-9-708,9-12-11,32-45 201,57-100 1,24-78-781,-119 225-386,-9 23 7,-11 30 27,10-33-36,-17 54-8,4 1 0,2 0 1,-5 70-1,17-129 14,-1 7-237,1-1-1,0 0 0,2 12 1,-2-19 170,1 1-1,-1-1 1,0 0 0,1 0 0,-1 1 0,1-1 0,-1 0 0,1 0-1,0 0 1,-1 0 0,1 0 0,0 0 0,1 2 0,-2-3 32,1 0 1,0 1 0,-1-1-1,1 0 1,0 0 0,-1 1-1,1-1 1,0 0 0,-1 0-1,1 0 1,0 0-1,-1 0 1,1 0 0,0 0-1,-1 0 1,1 0 0,0 0-1,-1 0 1,1-1 0,0 1-1,-1 0 1,1 0 0,0-1-1,-1 1 1,1 0-1,0-1 1,14-11-430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8.4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1 133 19244,'0'0'120,"1"1"-1,0-1 1,0 0-1,-1 0 1,1 0 0,0 0-1,-1 0 1,1 0-1,0 0 1,0-1-1,-1 1 1,1 0 0,0 0-1,-1-1 1,1 1-1,0 0 1,-1-1-1,1 1 1,0 0 0,-1-1-1,1 1 1,-1-1-1,1 1 1,-1-1 0,1 1-1,-1-1 1,1 0-1,-1 1 1,0-1-1,1 0 1,14-25 450,-12 21-313,6-15 854,15-41 0,-19 118 650,-2-30-1672,-1-18-73,-1-17-120,-2 3-26,0 0 0,0 0 0,0 0 0,-1 0 0,0 0 0,0 0-1,0 0 1,-1 0 0,1 1 0,-1-1 0,0 1 0,-1 0 0,1-1 0,-8-5 0,-9-10-244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9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53 12787,'0'0'467,"0"1"-1,0 0 1,0-1 0,0 1 0,0-1 0,1 1-1,-1-1 1,0 1 0,0-1 0,0 1 0,1-1 0,-1 1-1,0-1 1,0 1 0,1-1 0,-1 1 0,0-1-1,1 0 1,-1 1 0,1-1 0,-1 1 0,0-1 0,1 0-1,-1 0 1,1 1 0,0-1 0,19 3 3087,25-12-5549,-37 7 3167,75-20-918,-52 12-191,-1 2 1,1 1-1,39-3 0,-65 10-195,1 0 0,-1 1 0,0-1 0,1 1 0,6 2 0,-12-3 81,1 0 1,-1 0-1,0 0 1,1 0-1,-1 1 1,1-1-1,-1 0 0,1 0 1,-1 0-1,0 1 1,1-1-1,-1 0 1,0 0-1,1 1 0,-1-1 1,0 0-1,1 1 1,-1-1-1,0 1 1,0-1-1,1 0 1,-1 1-1,0-1 0,0 1 1,0-1-1,1 1 1,-2 0-4,1 0 0,-1 0 0,1 0 0,-1 0 0,1 0 0,-1-1 0,0 1 0,1 0 0,-1 0 0,0-1 0,0 1 0,1 0 0,-1-1 1,0 1-1,0-1 0,0 1 0,0-1 0,-1 1 0,-24 8-478,-7-2-186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52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0 178 17268,'6'-21'1412,"1"-1"1,15-32-1,-19 48-1202,0 0 0,1 0 0,0 0 0,0 0 0,0 1 0,1-1 0,0 1 0,0 1 0,0-1 0,1 1 0,-1-1 0,12-5 0,-16 10-189,0-1 0,0 0 0,0 0 1,0 1-1,1-1 0,-1 1 0,0-1 1,0 1-1,1 0 0,-1-1 0,0 1 1,1 0-1,-1 0 0,0 0 0,1 0 1,-1 0-1,0 0 0,0 0 1,1 1-1,-1-1 0,0 0 0,1 1 1,-1-1-1,0 1 0,0-1 0,0 1 1,1-1-1,-1 1 0,0 0 0,0 0 1,0 0-1,0 0 0,0-1 1,0 1-1,-1 0 0,1 1 0,0-1 1,0 0-1,-1 0 0,1 0 0,-1 0 1,1 1-1,-1-1 0,1 0 0,-1 0 1,0 1-1,1-1 0,-1 0 0,0 2 1,1 6 22,0 0 1,0 1 0,-1-1-1,0 0 1,-3 17-1,-2-3 147,-2 0-1,0 0 1,-2-1-1,0 0 1,-2 0-1,-16 26 1,-13 26 804,39-72-949,0 1 0,0-1 0,0 1 0,0-1 0,0 1 0,1 0 0,-1-1 0,0 6 0,1-7-42,0 0 1,1 0-1,-1-1 1,0 1-1,0 0 1,1 0-1,-1-1 1,1 1-1,-1 0 1,0 0 0,1-1-1,-1 1 1,1-1-1,0 1 1,-1 0-1,1-1 1,-1 1-1,1-1 1,0 1-1,0-1 1,-1 0-1,1 1 1,0-1-1,0 0 1,-1 1 0,1-1-1,0 0 1,0 0-1,0 0 1,-1 1-1,3-1 1,4 1-462,0-1 1,0 1 0,1-1-1,-1-1 1,0 1 0,0-1-1,0 0 1,0-1-1,0 0 1,0 0 0,0 0-1,0-1 1,-1 0 0,11-7-1,2-2-826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53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 0 18956,'0'18'1448,"-9"3"-1144,-1 4-128,-3 6 401,-3 2-161,1 3-64,-3-2-128,1-4-136,1-2-16,5-7-256,-1-7-312,2-11-2201,0-3 2417,-4-10-328,1-3-232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53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0 19004,'-6'14'967,"0"1"-1,1-1 1,0 1-1,-3 17 1,8-29-906,-1 0 0,0 1 1,1-1-1,0 0 0,0 1 1,0-1-1,0 1 0,0-1 0,1 1 1,-1-1-1,1 0 0,0 1 1,0-1-1,0 0 0,1 0 1,-1 0-1,1 0 0,0 0 1,0 0-1,0 0 0,0 0 1,0-1-1,0 1 0,6 3 0,-7-5-54,0 0 0,1 0 0,-1-1-1,1 1 1,-1 0 0,1-1 0,-1 1 0,1-1-1,-1 0 1,1 1 0,-1-1 0,1 0-1,-1 0 1,1 0 0,-1 0 0,1 0-1,0-1 1,-1 1 0,3-1 0,-1 0 3,0 0-1,0-1 1,0 0 0,0 1 0,0-1 0,0 0 0,0 0 0,3-4-1,0 0 15,0 0-1,-1-1 0,0 1 0,0-1 0,0 0 0,5-13 0,-8 15-10,-1 1 0,1-1 0,-1 0 0,0 1-1,0-1 1,0 0 0,-1 0 0,0 0 0,0 1 0,0-8 0,-1 11-10,1-1 0,0 1 0,-1-1 1,1 1-1,-1-1 0,1 1 0,-1-1 0,0 1 0,0-1 0,0 1 1,0 0-1,0 0 0,0-1 0,0 1 0,0 0 0,0 0 0,0 0 0,-1 0 1,1 0-1,0 0 0,-1 1 0,1-1 0,-1 0 0,1 1 0,-1-1 1,1 1-1,-1-1 0,1 1 0,-1 0 0,0 0 0,1 0 0,-1-1 1,1 2-1,-4-1 0,0 1-45,0-1 0,-1 1 0,1 1 0,-1-1 0,1 1 0,0 0 0,0 0 0,0 1 0,0-1 1,0 1-1,1 0 0,-1 1 0,1-1 0,0 1 0,0 0 0,0 0 0,1 0 0,-1 0 0,1 1 0,0-1 0,-3 6 0,0 0-201,1 0-1,0 1 0,1 0 0,0 0 0,0 0 0,1 0 1,1 0-1,0 1 0,-1 12 0,3 6-381</inkml:trace>
  <inkml:trace contextRef="#ctx0" brushRef="#br0" timeOffset="1">436 479 17884,'3'31'3179,"-3"-31"-3141,1 0 0,-1 0 0,0 0 0,0 0 0,0 0 1,0 0-1,0 0 0,0 0 0,0 0 0,0 0 1,0 0-1,0 0 0,0 0 0,0 0 0,0 0 0,0 0 1,0 0-1,1 0 0,-1 0 0,0 0 0,0 0 0,0 0 1,0 0-1,0 0 0,0 0 0,0 0 0,0 0 1,0 0-1,0 0 0,0 0 0,0 0 0,0 0 0,1 0 1,-1 0-1,0 0 0,0 0 0,0 0 0,0 0 0,0 0 1,0 0-1,0 0 0,0 0 0,0 0 0,0 0 1,0 0-1,0 1 0,0-1 0,0 0 0,0 0 0,0 0 1,0 0-1,0 0 0,0 0 0,0 0 0,0 0 0,3-18 1170,-3 13-1068,1-1 1,-1 1 0,0-1-1,-1 1 1,1 0-1,-1-1 1,-3-7 0,4 12-127,-1-1 0,1 1 1,-1 0-1,1 0 1,-1 0-1,0 0 0,0 0 1,1 0-1,-1 0 0,0 0 1,0 0-1,0 0 1,0 1-1,0-1 0,0 0 1,0 1-1,-1-1 0,1 0 1,0 1-1,0 0 1,0-1-1,-1 1 0,1 0 1,0-1-1,0 1 1,-1 0-1,1 0 0,0 0 1,-1 0-1,1 0 0,0 0 1,0 1-1,-1-1 1,1 0-1,0 1 0,0-1 1,0 1-1,-2 0 1,2-1-62,0 1 0,0-1 0,1 1 0,-1 0 0,0-1 0,0 1 0,1 0 0,-1-1 0,0 1 0,1 0 0,-1 0 0,1 0 0,-1-1 0,0 2 0,1-1 16,0-1 0,0 0 1,0 0-1,-1 0 0,1 1 0,0-1 0,0 0 1,0 0-1,0 1 0,0-1 0,0 0 1,0 0-1,0 1 0,0-1 0,0 0 1,0 0-1,0 1 0,0-1 0,0 0 0,0 0 1,0 1-1,1-1 0,-1 0 0,0 0 1,0 1-1,0-1 0,0 0 0,0 0 0,0 0 1,1 1-1,-1-1 0,0 0 0,0 0 1,0 0-1,1 0 0,-1 0 0,0 1 0,0-1 1,0 0-1,1 0 0,-1 0 0,0 0 1,0 0-1,1 0 0,-1 0 0,0 0 0,0 0 1,1 0-1,-1 0 0,0 0 0,0 0 1,1 0-1,-1 0 0,0 0 0,0 0 0,1 0 1,-1 0-1,0 0 0,1 0 0,9-2-466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54.5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49 18620,'-1'0'86,"0"0"0,1 0 0,-1 0 0,1 1 0,-1-1 0,0 0 0,1 0 0,-1 1 0,1-1 0,-1 0 0,1 1-1,-1-1 1,1 1 0,-1-1 0,1 1 0,0-1 0,-1 1 0,1-1 0,-1 1 0,1-1 0,0 1 0,0-1 0,-1 1 0,1 0 0,0 0 0,0 21 1128,2-15-866,0-1 0,0 0 0,1 1 0,3 7 0,-3-10-260,-1 0 1,1 0-1,0-1 0,0 1 1,0 0-1,1-1 0,-1 0 1,1 0-1,0 0 0,-1 0 1,2-1-1,-1 1 0,0-1 1,0 0-1,1 0 0,-1-1 1,6 2-1,-7-2-64,1-1 0,-1 0 0,0 1 0,0-1 0,1-1 0,-1 1 0,0 0 0,0-1 0,0 0 0,1 0 0,-1 0 1,0 0-1,0 0 0,0 0 0,-1-1 0,1 0 0,0 1 0,0-1 0,-1 0 0,1 0 0,-1-1 0,0 1 0,0 0 0,1-1 0,-2 1 0,3-4 0,-1 1 34,-1 1 0,1-1 0,-1 0 0,-1 1 0,1-1 0,-1 0 0,1 0-1,-1 0 1,-1 0 0,1 0 0,-1-1 0,0 1 0,0 0 0,0 0 0,-1 0 0,0 0 0,-2-8 0,2 10-29,0 1 1,1 0 0,-1-1 0,0 1-1,-1 0 1,1 0 0,0 0 0,-1 0 0,1 0-1,-1 0 1,1 0 0,-1 0 0,0 1-1,0-1 1,0 1 0,0-1 0,0 1 0,0 0-1,0 0 1,-1 0 0,1 0 0,0 0-1,-1 0 1,1 1 0,0-1 0,-1 1 0,1 0-1,-1-1 1,1 1 0,-1 0 0,1 0-1,-1 1 1,1-1 0,-1 0 0,1 1-1,0 0 1,-5 1 0,3 0-12,0-1 0,-1 1 0,1 0-1,0 1 1,1-1 0,-1 1 0,0 0 0,1-1-1,-1 1 1,1 1 0,0-1 0,-4 6 0,2-2-321,1 0 0,0 0 1,0 1-1,0 0 0,-3 13 1,6-20 270,1 0 0,0 0 0,-1-1 0,1 1 1,0 0-1,-1-1 0,1 1 0,-1 0 0,1-1 0,-1 1 1,1 0-1,-1-1 0,1 1 0,-1-1 0,0 1 0,1-1 1,-1 1-1,0-1 0,0 0 0,1 1 0,-1-1 0,-1 1 1,-6 0-438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55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1581 16299,'0'-5'322,"1"0"0,0 0 0,0 0 0,1 1 0,-1-1 0,1 0-1,0 1 1,0-1 0,1 1 0,-1 0 0,1 0 0,0 0 0,6-7-1,5-3 77,-1 1 0,19-13 0,-1 5-205,1 1 0,0 2 0,2 1 0,53-19-1,-3 1-47,172-103 59,-14-20 48,-192 125-136,159-101 522,17-11 231,-192 121-809,1 3-1,1 1 1,1 1 0,1 2 0,61-19-1,-49 22 37,-1-2-1,0-2 1,78-42-1,350-201 625,-454 250-631,47-14 0,-9 4 58,-41 12-104,0-2 0,0-1 0,-1 0 0,-1-1 0,17-16-1,33-23 88,-65 50-413,-4 3 116,-9 5 75,8-5 93,0 0 0,1 0 1,-1 0-1,0-1 0,0 1 1,0 0-1,0-1 0,0 1 1,0-1-1,0 0 0,0 0 0,0 0 1,-2 0-1,-7-6-134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6.3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1 210 20204,'26'1'1681,"9"-5"-1201,1 2-184,17-16 424,16-4-160,14-6-16,2-5-120,-2 0-560,-4 3-344,-8 8-664,-12 6-736,-17 13 1431,-11 3-311,-24 11-280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6.9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11795,'-6'11'744,"5"2"-800,1 0-384,4 4 456,1 2-40,3 5-88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7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529 588 19612,'-5'0'328,"1"0"-1,0 0 1,0-1 0,0 0-1,0 1 1,0-2-1,0 1 1,0 0-1,0-1 1,0 1 0,0-1-1,0 0 1,1 0-1,-1-1 1,-3-2 0,-7-7 769,-26-25 0,40 36-1071,-205-224 1851,21 22-1722,183 203-152,-1-3-13,0 1 0,0 0 0,0 0 0,0-1 0,0 1 0,1-1 0,-3-3 0,4 5 4,0 0 0,0 0 0,0 1 0,0-1 1,0 0-1,0 0 0,0 0 0,0 1 0,0-1 1,0 0-1,0 0 0,1 0 0,-1 1 0,0-1 0,1 0 1,-1 0-1,0 1 0,1-1 0,-1 0 0,1 1 1,-1-1-1,1 1 0,-1-1 0,1 0 0,0 1 1,-1-1-1,1 1 0,0 0 0,-1-1 0,1 1 0,0-1 1,1 1-1,11-7-32,0 1 0,1 1 0,0 0 1,0 1-1,0 0 0,0 2 0,18-3 0,2 3-199,-1 0-1,36 4 1,-38 2-486,45 11-1,-1-1 8,-42-10 190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2.2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7 669 15731,'0'0'100,"-1"1"-1,0 0 1,1-1-1,-1 1 0,1 0 1,-1-1-1,1 1 1,0 0-1,-1-1 1,1 1-1,0 0 0,-1 0 1,1 0-1,0-1 1,0 1-1,0 0 1,0 0-1,-1 1 0,2-2-42,-1 0-1,1 0 1,-1 0-1,0 1 1,1-1-1,-1 0 1,1 0-1,-1 0 1,0 0-1,1 0 1,-1 0-1,1 0 1,-1 0-1,1 0 1,-1 0-1,0 0 1,1 0-1,-1 0 1,1 0-1,-1 0 1,0-1-1,1 1 1,-1 0-1,1 0 1,35-18 1609,-35 18-1630,297-176 3583,149-78-2249,-444 253-1367,334-149 207,-287 131-194,1 3-1,1 2 1,0 2-1,99-9 1,-142 21-41,-4-1-10,0 0 0,0 1 0,-1 0 0,1 0-1,0 0 1,0 0 0,0 1 0,0 0 0,-1 0-1,1 0 1,0 0 0,-1 1 0,9 4-1,-13-6 26,0 0-1,0 0 0,0 0 1,0 0-1,1 1 0,-1-1 0,0 0 1,0 0-1,0 0 0,0 1 0,0-1 1,1 0-1,-1 0 0,0 0 1,0 1-1,0-1 0,0 0 0,0 0 1,0 1-1,0-1 0,0 0 1,0 0-1,0 0 0,0 1 0,0-1 1,0 0-1,0 0 0,0 1 0,0-1 1,0 0-1,0 0 0,0 1 1,0-1-1,-1 0 0,1 0 0,0 0 1,0 1-1,0-1 0,0 0 0,0 0 1,-1 0-1,1 0 0,0 1 1,0-1-1,0 0 0,0 0 0,-1 0 1,1 0-1,0 0 0,0 0 1,-1 1-1,1-1 0,0 0 0,0 0 1,0 0-1,-1 0 0,1 0 0,0 0 1,0 0-1,-1 0 0,1 0 1,-1 0-1,-19 4-63,18-4-23,-16 3-141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7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 20356,'1'0'75,"-1"-1"0,1 1-1,0-1 1,0 1-1,-1 0 1,1-1 0,0 1-1,0 0 1,0-1 0,0 1-1,-1 0 1,1 0-1,0 0 1,0 0 0,0 0-1,0 0 1,0 0 0,0 0-1,-1 0 1,1 0-1,0 0 1,0 1 0,0-1-1,0 0 1,-1 1 0,1-1-1,0 0 1,0 1-1,-1-1 1,1 1 0,0 0-1,-1-1 1,1 1 0,0-1-1,-1 1 1,1 0-1,-1-1 1,1 1 0,0 1-1,2 4 85,0 0-1,-1 0 0,1 0 1,1 11-1,0-3 208,25 102 445,-2-3-404,-26-109-374,1 0 0,-1 0 0,1 0 0,0-1 0,0 1 0,0-1 0,0 0 0,3 4 0,-4-6-21,0 0-1,-1-1 1,1 1 0,0-1 0,0 1-1,0-1 1,-1 1 0,1-1 0,0 0-1,0 1 1,0-1 0,0 0 0,0 0-1,0 1 1,0-1 0,0 0 0,0 0-1,0 0 1,-1 0 0,1 0-1,0 0 1,0-1 0,0 1 0,0 0-1,0 0 1,0-1 0,0 1 0,0-1-1,0 1 1,-1 0 0,1-1 0,0 0-1,0 1 1,-1-1 0,1 1 0,1-2-1,7-8 86,0 0 1,0 0-1,-1-1 0,-1 0 0,1 0 0,-2-1 0,6-12 0,0 1 48,25-51 257,37-60 260,-73 131-641,1 1 0,0-1 0,0 1 0,0-1 0,0 1 0,0 0 0,0 0 0,0 0 0,1 0 0,-1 1 0,6-4 0,-7 5-14,-1 0 0,1 0-1,-1 0 1,1 0 0,0-1 0,-1 1 0,1 0-1,0 0 1,-1 0 0,1 1 0,0-1 0,-1 0 0,1 0-1,-1 0 1,1 0 0,0 1 0,-1-1 0,1 0 0,-1 0-1,1 1 1,0 0 0,0 0 0,0 0 0,0 0 0,0 0-1,0 1 1,0-1 0,0 0 0,0 1 0,-1-1 0,1 0-1,-1 1 1,1-1 0,0 3 0,4 20 46,-1 0-1,-1 0 1,-1 40-1,1 1-353,-1-56-1022,0-13 768,2-20 374,-3 16-92,5-19-255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8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57 111 16932,'0'-1'64,"-1"0"-1,1 1 1,0-1 0,0 1 0,-1-1 0,1 1 0,0-1 0,-1 1 0,1-1-1,0 1 1,-1-1 0,1 1 0,-1 0 0,1-1 0,-1 1 0,1 0 0,-1-1 0,1 1-1,-1 0 1,1 0 0,-1-1 0,1 1 0,-1 0 0,0 0 0,1 0 0,-1 0 0,1 0-1,-1 0 1,1 0 0,-1 0 0,0 0 0,1 0 0,-1 0 0,1 0 0,-1 0 0,0 0-1,1 1 1,-1-1 0,1 0 0,-1 0 0,1 1 0,-1-1 0,1 0 0,-1 1 0,1-1-1,-1 0 1,1 1 0,0-1 0,-1 1 0,1-1 0,0 1 0,-1-1 0,1 1 0,0-1-1,-1 2 1,-2 2 193,1 0-1,-1 1 1,1 0 0,0-1-1,-2 7 1,0 6 24,1 1 1,0-1-1,1 1 1,0 0 0,2-1-1,0 1 1,1 0-1,1 0 1,1-1-1,0 1 1,1-1 0,1 0-1,1 0 1,11 23-1,-16-36-220,2 0 0,-1 0 0,0-1 0,1 1 0,0-1 0,0 0 0,0 1 0,0-1 0,6 4 1,-8-6-41,0-1 1,1 1 0,-1 0 0,1 0 0,-1-1 0,1 1 0,-1-1-1,1 1 1,-1-1 0,1 0 0,0 0 0,-1 0 0,1 1 0,-1-1-1,1-1 1,0 1 0,-1 0 0,1 0 0,-1-1 0,1 1 0,-1-1-1,1 1 1,-1-1 0,1 1 0,-1-1 0,1 0 0,-1 0 0,2-1 0,2-3 28,-1 0 0,1 0 0,-1 0 0,0 0 0,-1 0 0,0-1 0,1 0 0,-2 1 0,1-1 0,-1 0 0,0-1 0,0 1 0,0 0 0,0-7 0,0-3 46,0 0 1,0 0-1,-2 0 0,-2-25 1,-7-10 58,8 49-151,1-1 0,-1 0 1,0 1-1,0 0 1,0-1-1,-1 1 0,1-1 1,0 1-1,-1 0 1,1 0-1,-1 0 0,0 0 1,0 0-1,0 0 0,0 1 1,-4-4-1,6 5-5,0 0 0,0 0 0,0 0 0,0 0 0,0 1 0,0-1 0,0 0 0,1 0 0,-1 0 0,0 0 0,0 0 0,0 0 0,0 0 0,0 0 0,0 1 0,0-1 0,0 0 0,0 0 0,0 0 0,0 0 0,0 0 0,0 0 0,0 0 0,0 0 0,0 1 0,0-1 0,0 0 0,-1 0 0,1 0 0,0 0 1,0 0-1,0 0 0,0 0 0,0 0 0,0 0 0,0 0 0,0 1 0,0-1 0,0 0 0,0 0 0,0 0 0,-1 0 0,1 0 0,0 0 0,0 0 0,0 0 0,0 0 0,0 0 0,0 0 0,0 0 0,0 0 0,0 0 0,-1 0 0,1 0 0,0 0 0,0 0 0,11 8-135,-9-7 105,1-1-1,0 0 1,0 0-1,0 0 1,0-1-1,0 1 1,0-1-1,-1 1 1,1-1-1,0 0 1,-1 0-1,1 0 1,0-1-1,4-2 1,37-28-327,-27 19 196,-8 6 90,1-1-35,0 1 0,1 0 1,-1 1-1,20-8 0,-28 13 96,0 0 0,0 0 0,0 0 0,1 1 0,-1-1 0,0 1 0,1 0 0,-1 0 0,0-1 0,1 1 0,-1 1 0,0-1 0,1 0 0,-1 1 0,0-1-1,1 1 1,-1 0 0,0-1 0,0 1 0,0 0 0,1 0 0,-1 1 0,0-1 0,-1 0 0,1 1 0,0-1 0,0 1 0,0 0 0,-1-1 0,3 5 0,1 3 43,0 1 1,-1 0 0,0 0-1,-1 0 1,0 1 0,-1-1-1,0 1 1,-1 0 0,1 14-1,1 4 166,-3-28-180,0 1 0,0-1 0,0 0 1,0 0-1,1 1 0,-1-1 0,0 0 1,1 0-1,-1 0 0,1 0 0,-1 1 0,1-1 1,0 0-1,-1 0 0,1 0 0,1 1 0,-1-2-8,-1 1-1,1-1 0,-1 0 0,1 0 0,-1 0 1,1 0-1,-1 0 0,1 0 0,0 0 0,-1 0 1,1 0-1,-1 0 0,1 0 0,-1 0 0,1 0 1,-1 0-1,1-1 0,-1 1 0,1 0 0,-1 0 1,1-1-1,-1 1 0,1 0 0,-1 0 0,0-1 1,1 0-1,5-4 44,-1 0 0,0-1 0,0 0 0,5-8 1,-5 7-45,24-34 70,-14 18-67,0 1-1,2 1 1,0 1 0,37-33 0,-52 50-16,1 1 0,0 0 0,0 1 0,0-1 1,0 0-1,0 1 0,0-1 0,0 1 0,0 0 1,1 0-1,-1 1 0,6-2 0,-7 2 1,0 1-1,0-1 1,0 0 0,0 1-1,0-1 1,0 1-1,-1-1 1,1 1 0,0 0-1,-1 0 1,1 0 0,0 0-1,-1 0 1,1 0-1,-1 0 1,1 1 0,-1-1-1,0 0 1,0 1 0,1-1-1,-1 1 1,0 0-1,1 2 1,4 8-12,-1 0 1,-1 0-1,0 1 1,4 20-1,-5-17 16,1-1-1,7 18 0,-10-31 3,-1-1 0,1 0 0,-1 0 0,1 0 0,-1 0 0,1 0 0,0 0 0,-1 0 0,1 0 0,0 0 0,0 0 0,0 0 0,0 0 0,0 0 0,0-1 0,0 1 0,0 0 0,0-1 0,2 1 0,-2 0 0,0-1 0,0 0 1,0 0-1,0 0 0,0-1 0,0 1 1,0 0-1,0 0 0,0 0 0,0-1 1,0 1-1,0-1 0,0 1 0,0 0 1,-1-1-1,1 0 0,0 1 0,1-2 0,4-3 15,-1-1 0,0 0 0,0 0 0,8-12-1,-10 13-11,26-41 43,-20 30-88,1 1 0,0-1-1,1 2 1,0 0 0,20-19-1,-30 32 33,0 0 0,-1 1 1,1-1-1,0 0 0,0 1 0,-1-1 0,1 0 0,0 1 0,0-1 0,0 1 0,0 0 0,0-1 0,0 1 0,0 0 0,0-1 0,0 1 0,0 0 0,0 0 1,0 0-1,0 0 0,0 0 0,0 0 0,0 0 0,0 0 0,0 0 0,0 1 0,0-1 0,0 0 0,0 1 0,0-1 0,0 1 0,0-1 0,0 1 0,0-1 1,-1 1-1,1-1 0,0 1 0,0 0 0,0 0 0,-1-1 0,1 1 0,-1 0 0,1 0 0,0 0 0,-1 0 0,0 0 0,1 0 0,0 1 0,2 6 3,0 0-1,-1 1 0,1-1 0,1 15 0,-3-14 47,1 1 0,5 22 109,-7-31-137,1 1 0,-1-1-1,1 0 1,-1 0-1,1 1 1,0-1-1,-1 0 1,1 0-1,0 0 1,0 0-1,0 0 1,0 0-1,0 0 1,0 0-1,0 0 1,0 0-1,0 0 1,2 0-1,-2-1-37,0 0-1,0 0 1,0 0-1,0 0 0,-1 0 1,1 0-1,0 0 1,0-1-1,0 1 0,-1 0 1,1 0-1,0-1 0,0 1 1,0-1-1,-1 1 1,1-1-1,0 1 0,-1-1 1,1 1-1,-1-1 1,1 0-1,0 1 0,-1-1 1,1 0-1,-1 1 1,0-1-1,1 0 0,0-1 1,11-26-1490,-11 25 1272,13-39-784,-7 21 319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9.2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56 321 17644,'1'-2'195,"-1"0"0,0 1 1,0-1-1,0 0 0,0 0 1,0 1-1,0-1 1,-1 0-1,1 0 0,-1 1 1,0-3-1,1 4-150,0 0 0,0 0 0,-1 0 0,1-1 1,0 1-1,0 0 0,-1 0 0,1 0 0,0 0 0,0 0 0,-1 0 1,1 0-1,0 0 0,0 0 0,-1 0 0,1 0 0,0 0 0,0 0 1,-1 0-1,1 0 0,0 0 0,0 0 0,-1 0 0,1 1 0,0-1 1,0 0-1,0 0 0,-1 0 0,1 0 0,0 0 0,0 1 0,0-1 1,-1 0-1,1 0 0,0 0 0,0 1 0,0-1 0,0 0 0,0 0 1,-1 0-1,1 1 0,-3 4 360,0 0 0,0 0 0,0 0 0,0 0 0,-2 11 1,-2 6-50,2 1 0,0 0 1,2 0-1,0 0 1,2 1-1,0-1 0,5 40 1,-3-59-326,-1 0 0,1 0 1,0 0-1,1 0 0,-1 0 1,1 0-1,-1 0 0,1 0 1,0-1-1,5 7 0,-6-9-22,0 0 1,0 0-1,0-1 0,0 1 0,0 0 0,0 0 0,0-1 1,0 1-1,0-1 0,0 1 0,1-1 0,-1 1 1,0-1-1,0 0 0,1 0 0,-1 1 0,0-1 1,1 0-1,-1 0 0,0 0 0,0 0 0,1-1 0,-1 1 1,0 0-1,1-1 0,-1 1 0,0 0 0,0-1 1,0 1-1,1-1 0,-1 0 0,0 1 0,0-1 1,0 0-1,0 0 0,0 0 0,1-1 0,4-4 14,-1 1-1,1-2 1,-1 1-1,0-1 1,0 1-1,-1-2 0,0 1 1,6-15-1,0-6 10,8-30 0,-12 38-57,-1 0 0,-1 0 1,0 0-1,-2 0 0,1-33 1,-6 50-103,-1 12 53,-2 16-5,2 6 75,0 42 0,4-58 47,0 0-1,1 0 1,1-1 0,1 1 0,4 15 0,-7-28-29,1 0 1,0 0-1,0 0 1,0 0 0,0-1-1,0 1 1,0 0-1,0 0 1,0-1-1,1 1 1,-1-1-1,1 1 1,2 2-1,-3-4-4,0 1 0,0-1-1,0 0 1,1 1 0,-1-1-1,0 0 1,0 0 0,0 1-1,0-1 1,1 0 0,-1 0 0,0 0-1,0-1 1,0 1 0,1 0-1,-1 0 1,0-1 0,0 1-1,0 0 1,0-1 0,0 0 0,0 1-1,0-1 1,0 1 0,0-1-1,0 0 1,1-1 0,7-5 24,-1-1 0,0 0 0,-1-1 0,1 0 0,-2 0 0,10-16 0,31-69 34,-39 78-56,19-45-89,-2-1-1,34-131 0,-57 185 42,-1 4 7,0 0 0,0 0 0,0-1 0,-1 1 0,0 0 0,1-1 0,-1 1 1,-1 0-1,0-5 0,1 9 25,0 0 1,0-1-1,0 1 0,0 0 1,0 0-1,0 0 1,0-1-1,0 1 1,0 0-1,0 0 1,0 0-1,0 0 1,-1-1-1,1 1 0,0 0 1,0 0-1,0 0 1,0 0-1,0-1 1,-1 1-1,1 0 1,0 0-1,0 0 0,0 0 1,0 0-1,-1 0 1,1 0-1,0 0 1,0 0-1,0 0 1,-1 0-1,1-1 1,0 1-1,0 0 0,0 0 1,-1 0-1,1 1 1,0-1-1,0 0 1,0 0-1,-1 0 1,1 0-1,0 0 0,0 0 1,0 0-1,-1 0 1,1 0-1,0 0 1,0 0-1,0 1 1,0-1-1,-1 0 1,1 0-1,0 0 0,0 0 1,0 0-1,0 1 1,-9 11-97,2 1 103,0 0-1,1 1 0,1 0 0,1 0 1,-6 27-1,5-7 196,-3 49 1,8-71-137,0 0 0,0 0 0,1-1 0,1 1 0,0 0 0,1-1 0,4 15 0,-6-24-52,0 1 0,0 0 0,0-1 0,1 1 0,-1-1 0,1 1 0,-1-1-1,1 0 1,0 0 0,-1 0 0,1 0 0,0 0 0,1 0 0,-1 0 0,0-1 0,0 1 0,1-1 0,-1 1 0,1-1 0,-1 0 0,1 0 0,0 0 0,-1 0 0,1-1 0,0 1 0,0-1 0,-1 0 0,1 0 0,0 1 0,0-2-1,0 1 1,-1 0 0,1-1 0,0 1 0,0-1 0,2-1 0,5-2-10,0 0 1,0-1-1,0 0 0,-1-1 0,0 0 1,0 0-1,-1-1 0,15-15 0,-8 7-8,-1-2 0,0 0 0,16-27 0,-29 43 5,11-23-25,-11 23 24,-1 1 0,0-1 0,1 0 1,-1 0-1,0 1 0,0-1 0,0 0 0,1 0 1,-1 1-1,0-1 0,0 0 0,0 0 0,0 1 1,0-1-1,0 0 0,-1 0 0,1 1 0,0-1 1,0 0-1,0 0 0,-1 1 0,1-1 0,0 0 1,-1 1-1,1-1 0,-2-1 0,2 2 1,-1 0 0,0 0 0,0-1 0,1 1 0,-1 0 0,0 0 0,0 0 0,0 0-1,0 0 1,1 0 0,-1 0 0,0 1 0,0-1 0,0 0 0,1 0 0,-1 1 0,0-1 0,0 0 0,1 1 0,-1-1-1,0 1 1,1-1 0,-1 1 0,0-1 0,1 1 0,-1-1 0,0 2 0,-17 18 7,13-12 28,0 1 0,1 0 0,0-1 0,0 1 1,1 1-1,0-1 0,1 0 0,0 1 0,0 0 1,1-1-1,0 1 0,1 0 0,0-1 1,1 1-1,1 11 0,-1-17-31,0 0 1,0 1-1,0-1 1,0 0-1,1 0 1,-1 0-1,1 0 1,0 0-1,1 0 1,-1 0-1,0-1 1,1 1-1,0-1 1,0 0-1,0 0 1,0 0-1,1 0 1,-1 0-1,1-1 1,0 1-1,-1-1 1,1 0-1,0 0 1,0-1-1,0 1 1,1-1-1,-1 0 1,0 0-1,1 0 1,-1-1-1,0 1 1,1-1-1,-1 0 1,0 0-1,7-2 1,-2 1-82,1-1-1,0-1 1,-1 0 0,1 0-1,-1-1 1,0-1 0,0 1-1,-1-1 1,1-1 0,-1 1-1,0-1 1,7-8 0,20-19-215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9.9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1 158 17532,'8'-11'612,"9"-13"475,0 0 0,2 1 0,38-35-1,-55 56-956,1 0 0,-1 0-1,0 1 1,1-1-1,-1 1 1,1 0-1,-1-1 1,1 1 0,0 0-1,-1 1 1,1-1-1,0 0 1,0 1-1,4-1 1,-6 2-94,1-1 0,-1 0 0,0 0 1,0 1-1,1-1 0,-1 1 0,0-1 0,0 1 0,0 0 1,0-1-1,0 1 0,0 0 0,0 0 0,0 0 0,0 0 1,0 0-1,0 0 0,0 0 0,-1 0 0,1 0 0,0 0 0,-1 0 1,1 1-1,-1-1 0,1 0 0,-1 0 0,0 0 0,1 1 1,-1-1-1,0 0 0,0 1 0,0 1 0,1 9 80,-1 0-1,0 0 1,-1 0 0,0 0-1,-6 23 1,-22 59 243,23-77-278,-28 77 315,15-44-102,1 1 0,-10 55-1,27-101-261,0 0-1,0 0 0,1 1 0,0-1 0,0 0 0,0 1 1,1-1-1,1 10 0,-1-14-22,-1 1-1,1-1 1,-1 0-1,1 1 1,0-1-1,0 0 1,0 1-1,0-1 1,0 0-1,0 0 1,0 0-1,0 0 1,0 0-1,0 0 1,1 0-1,-1 0 1,0-1 0,1 1-1,-1 0 1,0-1-1,1 1 1,-1-1-1,1 1 1,-1-1-1,1 0 1,-1 0-1,1 0 1,-1 0-1,1 0 1,-1 0-1,1 0 1,-1 0 0,3-1-1,6-1-16,0-1 0,0 0 0,-1 0 1,1-1-1,-1 0 0,0-1 0,0 0 0,-1 0 0,15-12 0,-10 7-246,-2-1 1,1 0-1,-2-1 0,1 0 0,13-21 0,-21 28 234,1 0-1,-2 0 0,1 0 0,-1-1 0,0 1 1,0-1-1,0 1 0,-1-1 0,0 0 0,0 1 1,0-1-1,-1 0 0,1 0 0,-2-8 0,-5-8-437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0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0 128 16828,'0'8'2232,"10"1"-1360,5-6-376,2 0 1897,9-6-2009,4-3-560,1-7 376,5-1-144,-4 2-272</inkml:trace>
  <inkml:trace contextRef="#ctx0" brushRef="#br0" timeOffset="1">416 106 20388,'2'28'2089,"-2"-25"-1917,0 1 0,0-1 0,0 0 0,0 0 0,1 1 0,-1-1 0,1 0 0,0 1 0,0-1 0,0 0 0,0 0 0,4 5 0,-4-7-104,0 0-1,0-1 1,1 1-1,-1-1 1,0 1-1,1-1 1,-1 1-1,0-1 1,1 0-1,-1 0 1,0 0-1,1 0 1,-1 0-1,1 0 1,-1 0-1,0 0 1,1 0-1,-1-1 1,0 1-1,1-1 1,-1 1-1,0-1 1,0 1-1,1-1 1,-1 0-1,0 1 1,0-1-1,1-1 1,37-29 289,-34 26-302,114-113-87,-116 115 17,0 1 0,0-1-1,0 1 1,0-1 0,1 1-1,-1 0 1,1 0 0,5-2-1,-8 4 14,0 0 0,0 0 0,0-1 0,0 1 0,0 0 0,0 0 0,0 0 0,0 0 0,0 0 0,0 0 0,1 1 0,-1-1 0,0 0-1,0 0 1,0 1 0,0-1 0,0 1 0,0-1 0,0 1 0,0-1 0,-1 1 0,1 0 0,0-1 0,0 1 0,0 0 0,-1 0 0,1-1-1,0 1 1,-1 0 0,1 0 0,0 0 0,-1 0 0,1 2 0,4 8 53,-1 1-1,-1 0 1,0 0 0,0 0-1,0 14 1,-2-18 23,0 1 0,0 0-1,1 0 1,0-1 0,0 0 0,1 1 0,0-1-1,1 0 1,-1 0 0,2 0 0,4 7 0,-9-15-66,1 1 0,-1-1 0,1 1 1,-1-1-1,1 1 0,-1-1 0,1 1 0,-1-1 1,1 1-1,0-1 0,-1 0 0,1 1 1,0-1-1,-1 0 0,1 0 0,0 1 0,-1-1 1,1 0-1,0 0 0,-1 0 0,1 0 1,0 0-1,-1 0 0,1 0 0,0 0 1,-1 0-1,2-1 0,0 0-33,-1 1-1,1-1 1,-1 0 0,0 0-1,1 0 1,-1 0-1,0-1 1,0 1 0,0 0-1,0 0 1,2-3 0,1-2-411,-1-1 0,1 0 0,4-14 0,-5 9-38,-1 0 0,0-1 0,0 1 0,-1-22-1,-1 29 324,0-23-753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0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18780,'2'-2'1816,"2"2"-1351,2 2-618,2-1 882,8 0-1770,3 2 1081,5-4-432,5-1-240</inkml:trace>
  <inkml:trace contextRef="#ctx0" brushRef="#br0" timeOffset="1">277 6 16532,'0'5'569,"0"1"0,0 0 1,0-1-1,-1 1 0,1-1 1,-1 1-1,-1-1 1,1 1-1,-1-1 0,0 0 1,-4 8-1,4-9-301,-1 0-1,1 1 1,1 0-1,-1-1 1,1 1-1,0 0 1,0-1-1,0 1 1,0 0-1,1 0 1,0 0-1,0 0 1,0 0-1,1 0 1,1 8 0,-1-13-266,-1 1 1,1 0-1,-1-1 1,1 1 0,-1 0-1,1-1 1,0 1-1,-1-1 1,1 1 0,0 0-1,-1-1 1,1 0-1,0 1 1,0-1-1,0 0 1,-1 1 0,1-1-1,0 0 1,0 0-1,0 1 1,0-1 0,-1 0-1,1 0 1,0 0-1,0 0 1,0 0 0,0-1-1,0 1 1,1 0-1,33-9-255,-16 4 105,-14 5 129,1-1 1,-1 1 0,0 0 0,0 1 0,0-1 0,0 1 0,0 0 0,0 0 0,-1 0 0,1 1 0,0 0 0,-1 0 0,1 0 0,5 4 0,-8-4 31,0-1 0,1 1 1,-1 0-1,0 0 0,0 0 0,0 1 1,0-1-1,0 0 0,-1 1 0,1-1 0,-1 1 1,0 0-1,1-1 0,-1 1 0,0 0 1,-1 0-1,1 0 0,0 0 0,-1-1 0,0 1 1,0 0-1,0 0 0,0 0 0,0 0 1,-1 5-1,-1-2 70,0 0 0,0 0 1,0 0-1,-1 0 0,0 0 0,0 0 1,-1-1-1,0 1 0,0-1 0,0 0 1,0 0-1,-10 8 0,7-8 17,0 1 0,0-1 0,-1 0 0,1 0 0,-1-1 0,0 0 0,0-1 0,-17 6 0,21-8-149,0 0 0,0-1 1,0 1-1,0-1 0,-1 1 0,1-1 1,0-1-1,0 1 0,0 0 1,0-1-1,0 0 0,0 0 1,0 0-1,0-1 0,0 1 1,-4-4-1,5 3 4,0 0 1,0-1-1,0 1 1,1-1-1,0 0 1,-1 0-1,1 0 1,0 0-1,0 0 1,0 0-1,1 0 1,-1-1-1,1 1 1,0-1-1,0 1 0,0-1 1,0 0-1,0-5 1,-1-14-436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1.7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82 13499,'11'-43'2487,"-4"5"6027,-16 45-7503,-6 10-628,1 1-1,1 1 1,1 0 0,1 0 0,0 2-1,1-1 1,-13 44 0,23-63-395,-1 0 1,1 0 0,0 0-1,0 0 1,0 0 0,-1 0 0,1 0-1,0 0 1,0 0 0,1 0-1,-1 0 1,0 0 0,0 0-1,0 0 1,1 1 0,0-1 1,-1-1 1,0 0-1,0 1 1,1-1-1,-1 0 1,1 0-1,-1 1 1,0-1-1,1 0 1,-1 0-1,0 0 1,1 1-1,-1-1 1,1 0-1,-1 0 1,1 0-1,-1 0 1,1 0-1,-1 0 1,0 0-1,1 0 1,-1 0-1,1 0 1,0 0-1,4-1-71,0-1 0,0 1 1,0-1-1,-1 0 0,6-3 0,7-3-110,-12 6 153,0 1 0,0 0 0,1 0 1,-1 0-1,0 1 0,0 0 0,1 0 0,-1 0 0,0 0 1,0 1-1,1 0 0,-1 0 0,0 0 0,0 1 1,9 4-1,-11-4 41,0-1 0,-1 1 0,1 0 0,-1 0 0,1 1 1,-1-1-1,0 1 0,0-1 0,0 1 0,0-1 0,-1 1 1,1 0-1,-1 0 0,1 0 0,-1 0 0,0 0 0,0 0 0,0 0 1,-1 1-1,1-1 0,-1 0 0,0 0 0,0 1 0,0-1 0,0 0 1,-1 6-1,-2 2 89,1 0 0,-2 0 1,1 0-1,-1 0 0,-1-1 1,0 0-1,-1 0 0,1 0 1,-2-1-1,1 0 0,-2 0 1,1 0-1,-1-1 0,0-1 1,-1 1-1,-9 6 0,16-12-145,0-1-1,0 0 0,0 0 1,0 0-1,0 0 0,0 0 0,0 0 1,0 0-1,0-1 0,0 1 0,0-1 1,0 0-1,-1 1 0,1-1 1,0 0-1,0 0 0,-1 0 0,1-1 1,0 1-1,0 0 0,0-1 1,0 0-1,0 1 0,-4-3 0,4 1-61,0 1-1,0-2 1,0 1-1,0 0 1,0 0-1,0-1 1,1 1-1,-1 0 0,1-1 1,0 0-1,-1 1 1,1-1-1,0 0 1,1 0-1,-1 0 1,0 1-1,1-1 0,0 0 1,0-4-1,1-36-561,6-7-282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2.3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19948,'0'1'101,"1"-1"-1,0 0 0,0 1 0,0-1 1,-1 1-1,1-1 0,0 1 1,0-1-1,-1 1 0,1-1 1,0 1-1,-1 0 0,1-1 0,-1 1 1,1 0-1,-1-1 0,1 1 1,-1 0-1,0 0 0,1 0 1,-1-1-1,0 1 0,1 0 0,-1 0 1,0 0-1,0 0 0,0 0 1,0 1-1,1 32 674,-2-20-13,20 315 1387,-19-322-2155,1-1-1,-1 0 0,2 0 1,-1 0-1,1 0 0,0 0 1,3 7-1,-4-11 1,0-1 0,0 1 1,0-1-1,0 1 0,1-1 0,-1 1 0,0-1 0,1 0 0,-1 0 1,1 0-1,0 0 0,-1 0 0,1 0 0,0 0 0,-1-1 0,1 1 1,0-1-1,0 1 0,0-1 0,-1 1 0,1-1 0,0 0 0,0 0 1,0 0-1,0 0 0,0 0 0,-1-1 0,3 0 0,9-2-37,0 0 1,-1-1-1,1-1 0,16-8 0,21-8 78,-44 18-27,-1 1 0,0-1 0,0 0 0,0 0 0,0-1 0,-1 1 0,1-1 0,-1 0-1,0 0 1,0-1 0,0 1 0,-1-1 0,0 0 0,0 0 0,4-7 0,3-10 56,0 0-1,8-32 1,-13 38-6,-2 6 59,0-1 1,-1 1-1,2-16 0,-4 47 22,1-1-1,6 32 0,-6-46-121,1 0-1,-1 0 0,1 0 0,0 0 0,0 0 1,1-1-1,0 1 0,0-1 0,0 1 0,0-1 1,1 0-1,6 7 0,-8-11-9,0 0-1,0 0 1,0 0 0,0 0-1,0 0 1,0 0 0,0 0-1,0 0 1,0-1 0,0 1-1,0-1 1,1 0 0,-1 0-1,0 0 1,0 0 0,0 0-1,1 0 1,-1 0 0,0-1-1,0 1 1,0-1 0,0 1-1,0-1 1,0 0 0,0 0-1,0 0 1,0 0 0,0 0-1,3-3 1,1-1 5,1 0 1,-1 0-1,0-1 0,-1 0 1,1 0-1,6-11 0,0-1 10,-2 0 1,0-1-1,-1-1 0,-1 0 0,0 0 0,4-24 0,-10 35-12,-6 16-7,-4 17 2,4-1 47,0 0 0,2-1 0,0 1 0,3 34 0,-1-56-45,0 0 0,0 0 1,0 0-1,0 0 1,0 0-1,0 0 0,0 0 1,0 0-1,0 0 1,1 0-1,-1 0 0,1 0 1,-1 0-1,0 0 1,1 0-1,0 0 0,-1 0 1,1 0-1,-1 0 0,1-1 1,0 1-1,0 0 1,0 0-1,-1-1 0,1 1 1,0-1-1,0 1 1,0-1-1,1 2 0,1-3-13,-1 1 0,0 0 0,0-1-1,0 1 1,0-1 0,0 0 0,0 1-1,0-1 1,0 0 0,0 0-1,0 0 1,-1-1 0,1 1 0,2-3-1,13-10-915,23-26 0,-35 35 864,2-4-329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2.8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21301,'1'0'104,"-1"1"0,1-1 1,-1 1-1,1-1 1,-1 0-1,1 1 1,-1-1-1,1 1 0,-1-1 1,0 1-1,1-1 1,-1 1-1,1-1 0,-1 1 1,0-1-1,0 1 1,1 0-1,-1-1 1,0 1-1,0 0 0,0-1 1,0 1-1,0 0 1,4 22 137,-3-18 72,62 372 4052,-61-366-4302,1 0 1,0-1-1,0 1 1,1-1-1,6 12 1,-10-21-53,1 0 0,0 0 1,0 0-1,-1 1 0,1-1 1,0 0-1,0 0 0,0 0 1,0 0-1,0 0 0,0-1 1,1 1-1,-1 0 0,0 0 1,0-1-1,1 1 0,-1-1 1,0 1-1,1-1 0,1 1 1,-1-1-4,0-1 1,0 1 0,-1-1 0,1 1-1,0-1 1,0 0 0,-1 0-1,1 0 1,0 0 0,-1 0-1,1 0 1,-1 0 0,1-1-1,-1 1 1,0 0 0,1-1 0,-1 1-1,0-1 1,0 0 0,1-1-1,9-16 41,0-1 0,-1 0 1,8-25-1,-4 9 20,8-18-105,28-109 1,-49 150-906,-4 15-87,-10 20-449,9-15 1409,-6 7-638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3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0 471 19148,'1'3'189,"0"0"0,1 0 0,-1 0 0,1 0 0,0 0-1,0 0 1,0 0 0,0-1 0,0 1 0,0-1 0,1 1 0,-1-1 0,6 4-1,-6-5-138,-1-1 0,1 1 0,0 0 0,-1-1 0,1 1 0,0-1 0,0 0 0,0 1 0,0-1 0,-1 0 0,1 0 0,0 0 0,0 0 0,0-1 0,0 1 0,-1 0 0,1-1 0,0 0-1,0 1 1,-1-1 0,1 0 0,0 0 0,-1 1 0,1-1 0,-1-1 0,1 1 0,-1 0 0,2-2 0,5-5-223,0 0 1,-1-1 0,0 0-1,-1 0 1,0 0-1,0-1 1,-1 0-1,5-12 1,0-6-1442,14-54 0,-15 43 47,-3-1 0,3-58 0,-9 75 1926,0 0 0,-2 1 0,-5-25 1,4 39 1858,0 10-1091,-1 11 251,0 19 478,1 0 0,3 54 0,1-66-1612,2 0 0,0 1 0,1-1 0,0-1 0,11 28 0,-13-43-216,0 0 0,-1-1 0,1 1 0,1-1 0,-1 1 0,0-1-1,1 0 1,0 0 0,-1 0 0,8 5 0,-9-7-25,0 0 0,0-1-1,0 1 1,1-1 0,-1 1 0,0-1 0,0 0 0,1 0 0,-1 1 0,0-1 0,1 0-1,-1 0 1,0 0 0,0 0 0,1 0 0,-1-1 0,0 1 0,1 0 0,-1-1-1,0 1 1,0 0 0,1-1 0,-1 0 0,0 1 0,0-1 0,0 0 0,0 1 0,0-1-1,0 0 1,0 0 0,0 0 0,0 0 0,0 0 0,-1 0 0,1 0 0,0 0-1,-1 0 1,2-2 0,4-8 0,-1 1-1,0-1 0,0 0 1,5-20-1,-6 17-57,0 1 0,11-21 0,-13 36 41,-1 1 1,0-1 0,0 1-1,0 0 1,0 0 0,0-1-1,-1 1 1,1 5 0,-1-6 13,2 12 30,-1-1 0,2 1 0,0-1 0,0 0 0,7 13 0,-10-23-19,1-1-1,0 0 0,0 0 1,0 0-1,0 0 1,1-1-1,-1 1 0,0 0 1,1 0-1,0-1 1,-1 1-1,1-1 0,0 1 1,0-1-1,-1 0 1,1 0-1,0 0 0,0 0 1,0 0-1,1 0 1,-1 0-1,0-1 0,0 1 1,0-1-1,0 1 0,1-1 1,-1 0-1,0 0 1,0 0-1,1 0 0,-1-1 1,0 1-1,0 0 1,1-1-1,-1 0 0,0 1 1,0-1-1,0 0 1,2-1-1,8-4 2,-1 0 1,0-1-1,0 0 1,-1-1-1,10-9 1,46-49 58,-4 4-41,-61 60-22,1 0 1,0 1-1,1-1 1,-1 0-1,0 1 0,0 0 1,1-1-1,-1 1 1,1 0-1,-1 0 0,1 0 1,2 0-1,-4 1-3,-1 0 0,1 0 0,-1 0-1,1 0 1,0 0 0,-1 0 0,1 1-1,-1-1 1,1 0 0,-1 0 0,1 0-1,0 1 1,-1-1 0,1 0 0,-1 1-1,0-1 1,1 0 0,-1 1 0,1-1 0,0 2-1,0-1 5,0 1 0,-1-1 0,1 1 0,0-1 0,-1 1-1,1 0 1,-1-1 0,1 1 0,-1 0 0,0 1 0,2 54 371,-2-44-244,0 1 0,1 0 0,0-1 0,1 1 0,1-1 0,4 15 0,-7-27-111,1 1-1,-1-1 1,1 1 0,0-1 0,-1 0 0,1 1-1,0-1 1,0 0 0,0 1 0,0-1-1,0 0 1,0 0 0,0 0 0,0 0-1,1 0 1,-1 0 0,0 0 0,3 1-1,-2-2-5,-1 1 0,0-1 0,1 0 0,-1 0 0,1 0 0,-1 0 0,0 0 0,1-1 0,-1 1 0,0 0 0,1-1 0,-1 1 0,0 0 0,1-1-1,-1 0 1,0 1 0,2-2 0,5-4 13,-1 0-1,1-1 1,-1 0 0,11-15-1,-12 16-84,6-10-105,-9 11-80,0 1 1,0-1 0,1 1 0,-1 0 0,1 0 0,0 0 0,0 0-1,0 1 1,1-1 0,9-4 0,-14 8 221,0 0 0,0 0 0,1 0 0,-1-1 0,0 1-1,0 0 1,1 0 0,-1 0 0,0 0 0,1 0 0,-1 0 0,0 0 0,0 0 0,1 0 0,-1 0 0,0 0 0,0 0 0,1 0 0,-1 0 0,0 1-1,1-1 1,-1 0 0,0 0 0,0 0 0,1 0 0,-1 0 0,0 1 0,0-1 0,0 0 0,1 0 0,-1 0 0,0 0 0,0 1 0,0-1 0,0 0-1,1 0 1,-1 1 0,0-1 0,0 0 0,0 0 0,0 1 0,0-1 0,0 0 0,0 1 0,0-1 0,0 0 0,0 0 0,0 1 0,0-1 0,0 0-1,0 0 1,0 1 0,0-1 0,0 0 0,0 1 0,0-1 0,0 0 0,0 0 0,0 1 0,-1-1 0,1 0 0,-2 5-560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2.7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2 496 16147,'-1'23'2357,"1"-23"-2299,0 0 0,1 0-1,-1 0 1,0 0 0,1 0 0,-1 0-1,0 0 1,0 0 0,1 0 0,-1 0 0,0 0-1,0 0 1,1 0 0,-1 0 0,0 0-1,0 0 1,1 0 0,-1 0 0,0-1-1,0 1 1,1 0 0,-1 0 0,0 0 0,0 0-1,0-1 1,1 1 0,-1 0 0,0 0-1,0 0 1,0-1 0,0 1 0,1 0-1,-1 0 1,0-1 0,0 1 0,0 0 0,0-1-1,23-40 1898,182-377 1766,-203 414-3711,2-4 6,1 0 1,0 1 0,0 0 0,10-12-1,-15 19-15,0 0-1,0 0 1,0 0-1,0 0 0,0 0 1,0 0-1,0-1 1,0 1-1,0 0 0,0 0 1,1 0-1,-1 0 1,0 0-1,0 0 0,0 0 1,0 0-1,0 0 1,0 0-1,1 0 1,-1 0-1,0 0 0,0 0 1,0 0-1,0 0 1,0 0-1,0 0 0,1 0 1,-1 0-1,0 0 1,0 0-1,0 0 1,0 0-1,0 0 0,1 0 1,-1 0-1,0 0 1,0 0-1,0 0 0,0 0 1,0 0-1,0 0 1,0 0-1,1 0 0,-1 1 1,0-1-1,0 0 1,0 0-1,0 0 1,0 0-1,0 0 0,0 0 1,0 0-1,0 1 1,0-1-1,0 0 0,0 0 1,0 0-1,0 0 1,0 0-1,0 1 0,0-1 1,0 0-1,0 0 1,0 0-1,0 0 1,0 12 14,-8 28-9,-17 52 1,2-5 39,19-70-59,-3 9-152,2 1 0,0 0 0,0 28 1,8-40-786,-3-15 887,1 0 0,-1 0-1,0 0 1,0 0 0,1 0-1,-1 0 1,0 0 0,0 0-1,1 0 1,-1 0 0,0 0-1,0 0 1,1 0 0,-1 0-1,0 0 1,0 0 0,1 0-1,-1-1 1,0 1 0,0 0 0,0 0-1,1 0 1,-1 0 0,0 0-1,0-1 1,0 1 0,1 0-1,-1 0 1,0 0 0,0-1-1,0 1 1,0 0 0,3-3-252,-1 0 1,-1-1-1,1 1 1,0 0 0,-1-1-1,2-3 1,4-22-672,-1-2-282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4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56 23061,'-5'5'2280,"4"-4"-1447,-1-1-337,12-1 1472,3-2-728,9-5-607,-1 0-273,5-2-528,-2-2-513,1 4 633,-1 1-144,-8 2-128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4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 19396,'6'-11'722,"10"-14"961,-15 28-1524,0-1 0,0 0 0,0 0 0,0 0-1,-1 0 1,1 0 0,-1 1 0,1-1 0,-1 3 0,4 28 529,26 175 1226,-21-165-1644,1-2 1,30 76-1,-38-112-224,0 0-1,0 0 1,1 0-1,0-1 1,0 1-1,0-1 1,0 0 0,1 0-1,0 0 1,4 4-1,-6-7-27,-1 0 1,1-1-1,0 1 0,-1 0 0,1 0 0,-1-1 1,1 1-1,0-1 0,0 0 0,-1 1 1,1-1-1,0 0 0,0 0 0,-1 0 0,1 0 1,0 0-1,0-1 0,-1 1 0,1 0 0,0-1 1,0 1-1,-1-1 0,1 0 0,-1 1 0,1-1 1,0 0-1,-1 0 0,0 0 0,1 0 0,-1 0 1,0-1-1,1 1 0,0-2 0,8-8 69,0-1 0,-1 0-1,-1 0 1,0-1-1,-1 0 1,0 0 0,8-24-1,28-104 474,-39 126-502,5-20-128,-1 0 0,-1-1 0,2-57 0,-13 71-274,0 14 169,4 8 169,-1 0-1,1 0 1,0 0 0,0 0 0,0-1-1,0 1 1,0 0 0,0 0 0,0 0-1,-1 0 1,1 0 0,0 0 0,0 0-1,0 0 1,0 0 0,0 0 0,-1 0-1,1 0 1,0 0 0,0 0-1,0 0 1,0 0 0,0 0 0,0 0-1,-1 0 1,1 0 0,0 0 0,0 0-1,0 0 1,0 0 0,0 1 0,0-1-1,-1 0 1,1 0 0,0 0 0,0 0-1,0 0 1,0 0 0,0 0 0,0 0-1,0 1 1,0-1 0,0 0-1,0 0 1,0 0 0,-1 0 0,-3 9-313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5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1 268 20708,'1'3'288,"0"0"0,1 0 0,-1 0 0,1 0 0,0 0 0,0 0 0,0 0 0,0-1 0,0 1-1,1-1 1,-1 0 0,1 1 0,5 2 0,-1 0-22,0-1 0,0 0 0,1 0 0,12 5 1,-13-8-295,1 0 1,-1 0-1,0 0 1,1-1 0,-1 0-1,1-1 1,-1 1-1,1-1 1,-1-1 0,0 1-1,1-2 1,-1 1-1,0-1 1,0 1 0,-1-2-1,1 1 1,0-1 0,-1 0-1,0-1 1,0 1-1,-1-1 1,1 0 0,-1-1-1,0 1 1,9-13-1,-13 14 29,0 0-1,1 0 1,-1 0-1,-1 0 1,1 0-1,0 0 1,-1 0-1,0-4 1,0 6 17,0 1 0,0 0 1,0-1-1,-1 1 0,1-1 0,0 1 1,-1 0-1,1-1 0,-1 1 0,1 0 1,-1 0-1,0-2 0,0 3-1,1-1-1,-1 1 0,1-1 1,-1 1-1,1 0 1,-1-1-1,0 1 1,1 0-1,-1-1 0,1 1 1,-1 0-1,1 0 1,-1 0-1,0 0 0,1-1 1,-1 1-1,0 0 1,1 0-1,-1 0 1,1 0-1,-1 0 0,0 1 1,1-1-1,-1 0 1,0 0-1,1 0 0,-2 1 1,1 0 6,0-1-1,0 1 1,-1 0 0,1 0-1,0 0 1,0 0 0,0 0-1,0 0 1,0 0 0,0 0-1,1 0 1,-1 1 0,0-1-1,1 0 1,-1 1 0,0-1-1,1 0 1,0 1 0,-1-1-1,1 1 1,0-1 0,0 3-1,-2 35 167,2-36-176,1 13 22,0 1 1,1-1 0,7 27 0,-7-35-27,0-1 0,1 0 0,-1-1 0,1 1 1,1 0-1,0-1 0,-1 0 0,2 1 0,-1-2 1,9 10-1,-11-13 0,0-1 1,0 1 0,0-1-1,0 1 1,0-1 0,0 0-1,1 1 1,-1-1-1,0 0 1,1-1 0,-1 1-1,1 0 1,-1-1-1,1 1 1,-1-1 0,1 0-1,5 0 1,-5-1 2,1 1 1,-1-1-1,1 0 1,-1-1-1,1 1 0,-1-1 1,1 1-1,-1-1 1,0 0-1,0 0 0,4-4 1,1-1 17,0-2 0,0 1 0,-1-1-1,0 0 1,0-1 0,-1 0 0,5-10 0,-4 3 38,0 0-1,7-25 1,-12 35-47,0 0 1,-1 0 0,0 0-1,0 0 1,0 0 0,-1 0-1,0 0 1,-1 0-1,-1-10 1,2 17-20,0 0 0,0 0-1,0 0 1,0-1 0,0 1 0,0 0 0,0 0-1,0-1 1,0 1 0,0 0 0,-1 0 0,1-1-1,0 1 1,0 0 0,0 0 0,0-1 0,0 1-1,0 0 1,0 0 0,-1 0 0,1 0 0,0-1-1,0 1 1,0 0 0,-1 0 0,1 0 0,0 0-1,0 0 1,0-1 0,-1 1 0,1 0-1,0 0 1,0 0 0,-1 0 0,1 0 0,-5 8 23,-2 15-19,3 114 1,4-135-4,0-1 1,0 1 0,0-1 0,0 0 0,0 1-1,0-1 1,1 1 0,-1-1 0,1 0-1,-1 1 1,1-1 0,-1 0 0,1 1 0,1 1-1,-1-3-1,-1 1 1,1-1-1,0 0 0,-1 1 0,1-1 0,-1 0 1,1 0-1,-1 0 0,1 1 0,0-1 0,-1 0 1,1 0-1,0 0 0,-1 0 0,1 0 0,0 0 1,-1 0-1,1 0 0,-1 0 0,1-1 0,0 1 1,-1 0-1,1 0 0,0 0 0,-1-1 0,1 1 0,-1 0 1,1-1-1,-1 1 0,1 0 0,-1-1 0,1 1 1,-1-1-1,1 0 0,12-10 30,-1-1 0,12-14-1,-17 17-26,1 1-1,0 0 0,0 0 0,1 0 0,0 1 0,0 1 0,13-8 0,-17 12-12,0 1 1,0-1-1,0 1 0,0 0 0,0 1 1,0-1-1,0 1 0,0 0 0,0 0 1,0 1-1,0 0 0,6 1 0,0 0 4,-1 1 0,1 1 0,-1 0 0,16 8 0,-2 6 19,-21-15-14,1 0-1,0 1 1,0-2-1,1 1 1,5 3-1,-9-6 4,0 0-1,0 0 0,0 0 1,-1 1-1,1-1 0,0 0 1,0-1-1,0 1 0,-1 0 1,1 0-1,0 0 0,0 0 1,0-1-1,-1 1 0,1 0 1,0-1-1,0 1 0,-1-1 1,1 1-1,0 0 0,-1-1 1,1 0-1,0 1 0,-1-1 1,1 1-1,-1-1 0,1 0 1,-1 1-1,1-1 1,-1 0-1,0 0 0,1 1 1,-1-3-1,10-27 128,-9 29-120,10-61 372,-11 57-335,0 1 1,1-1-1,-1 1 0,-1 0 0,1-1 1,-1 1-1,0-1 0,0 1 0,0 0 0,0-1 1,-4-7-1,-3 6 154,4 12-72,4-3-122,-1-1 0,1 0 0,0 0 0,0 0 0,0 0 0,1 0 0,-1 1 0,0-1 0,2 3 0,-1-3-9,1 1 0,-1-1 0,1 0 0,0 1 1,0-1-1,0 0 0,0 0 0,0 0 0,0 0 0,1 0 0,-1-1 0,1 1 0,-1-1 0,1 0 1,0 1-1,-1-1 0,1 0 0,0-1 0,0 1 0,0 0 0,0-1 0,0 0 0,0 1 0,-1-1 0,1-1 1,0 1-1,3-1 0,6 0 0,-1 0 0,0-2 1,0 1-1,0-2 0,18-7 1,-9 2-1,-1 0 0,0-2 0,0 0 0,-1-1 0,-1-1 1,0-1-1,-1 0 0,-1-1 0,0-1 0,24-33 0,-30 29 45,-10 18-8,-4 12-48,1-2-2,-8 14-30,8-35 117,-3 40-60,-1 19 58,4-26 58,-4 39 0,8-54-103,0 0 0,0 0-1,1 0 1,-1 1 0,1-1 0,0 0 0,1 0-1,-1 0 1,1 0 0,0 0 0,0-1 0,4 7 0,-5-9-71,1 0 1,0 0 0,0 0 0,0-1 0,0 1 0,0 0 0,0-1 0,0 0 0,1 1 0,-1-1 0,0 0-1,1 0 1,-1 0 0,1-1 0,-1 1 0,1 0 0,-1-1 0,1 0 0,-1 0 0,1 0 0,0 0 0,-1 0-1,1 0 1,-1 0 0,1-1 0,3 0 0,7-3-592,0 0 0,0 0 0,20-11 0,-29 13 574,14-8-650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7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13 19580,'0'-1'73,"1"1"0,-1-1 0,1 0 0,-1 0 0,1 0 0,-1 1 0,1-1 0,0 0 0,0 1 0,-1-1-1,1 0 1,0 1 0,0-1 0,0 1 0,-1 0 0,1-1 0,0 1 0,0-1 0,0 1 0,0 0 0,2 0 0,-2 0-30,0 0-1,0 0 1,0 1 0,-1-1-1,1 1 1,0-1 0,0 1 0,0-1-1,-1 1 1,1-1 0,0 1 0,0 0-1,-1-1 1,1 1 0,-1 0 0,1-1-1,0 1 1,0 1 0,3 7 138,0-1 0,0 1 0,4 17 0,-5-16 63,12 40 144,-2 0 0,-2 1 0,5 60 0,-14-82-330,-1 0 0,-1 0-1,-2 0 1,-1 0 0,-1 0 0,-2-1 0,-11 36 0,4-27-430,-2 0-1,-2-1 1,-1-1 0,-26 38-1,27-50-4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8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1 751 16484,'0'1'90,"0"-1"0,0 1 0,1 0 0,-1-1 0,0 1 0,0-1 0,1 1 0,-1-1 0,0 1 0,1-1 0,-1 1 0,1-1 0,-1 1 0,0-1 0,1 0 0,-1 1 0,1-1 0,-1 1 0,1-1 0,0 0 0,-1 0 0,1 1 0,-1-1 0,1 0 0,-1 0 0,2 1 0,19 3 400,-17-4-118,27 4 169,1-2 0,0-1-1,0-2 1,0-1-1,41-8 1,158-44-158,-158 35-237,649-148 10,12 58 108,-394 80-62,361-37 135,-8-45-192,-375 36-126,-46 9 48,-97 35 193,-157 29-362,0 0 1,0 1-1,0 1 0,0 0 1,0 2-1,29 5 1,-110-32-1510,28 12 1139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9.9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14 13667,'3'-13'1672,"-6"37"-922,-12 117 1075,5 161-1,10-261-1676,1 300-189,48 364 0,-18-495-1460,-13-100 794,-12-66 219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3.3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122 13 14515,'0'-1'85,"0"1"-1,0 0 1,0-1-1,0 1 1,0 0-1,0-1 1,0 1-1,1 0 1,-1-1-1,0 1 1,0-1-1,0 1 1,-1 0-1,1-1 1,0 1-1,0 0 1,0-1-1,0 1 1,0-1 0,0 1-1,0 0 1,-1-1-1,1 1 1,0 0-1,0 0 1,-1-1-1,1 1 1,0 0-1,0-1 1,-1 1-1,1 0 1,0 0-1,-1 0 1,1-1-1,0 1 1,-1 0-1,1 0 1,0 0-1,-1 0 1,1 0-1,0-1 1,-1 1-1,1 0 1,0 0 0,-1 0-1,1 0 1,-1 0-1,1 0 1,0 0-1,-1 0 1,1 1-1,-1-1 1,-1 0 137,0 1 1,0-1 0,1 0 0,-1 1-1,0 0 1,0 0 0,1-1-1,-1 1 1,0 0 0,-1 2 0,-4 4 29,0 1 0,1 0 0,0 0 0,0 0 0,1 1 0,0 0 0,0 0 0,1 0 0,0 0 0,-3 14 1,0 5-125,1 0 0,-3 39 1,7-56-91,1-3-2,0-1-1,0 1 1,1 0-1,0-1 1,0 1-1,1-1 1,0 1-1,0-1 1,3 9-1,-4-15-22,0 0 0,0-1 0,1 1 0,-1-1 0,0 1-1,0-1 1,1 1 0,-1-1 0,0 1 0,1-1 0,-1 1 0,0-1 0,1 1 0,-1-1 0,1 0-1,-1 1 1,1-1 0,-1 1 0,1-1 0,-1 0 0,1 0 0,-1 1 0,1-1 0,-1 0 0,1 0 0,0 0-1,-1 0 1,1 0 0,-1 0 0,2 0 0,-1 0 12,1 0 0,-1-1-1,0 0 1,1 1 0,-1-1 0,0 0-1,0 0 1,0 1 0,0-1 0,0 0-1,0 0 1,2-2 0,2-4 108,0 0 0,-1 0 0,6-11 0,3-10 289,-2-1 1,12-39-1,-19 52-355,-1 0-1,0-1 1,-1 1 0,-1-1-1,0 1 1,-3-21-1,2 35-136,-1 0-1,1 0 0,-1 0 0,0 0 1,0 0-1,0 0 0,0 0 0,0 0 1,-2-2-1,3 4-39,0-1 0,-1 1 0,1-1 0,0 1 0,0 0 0,-1-1 0,1 1 0,0 0 0,-1-1 0,1 1-1,0 0 1,-1 0 0,1-1 0,0 1 0,-1 0 0,1 0 0,-1 0 0,1-1 0,-1 1 0,1 0 0,0 0 0,-1 0 0,1 0 0,-1 0 0,1 0 0,-1 0 0,1 0 0,-1 0 0,1 0 0,0 0 0,-1 0 0,1 0 0,-1 1 0,1-1 0,0 0 0,-1 0 0,1 0-1,-1 1 1,1-1 0,0 0 0,-1 0 0,1 1 0,0-1 0,-1 0 0,1 1 0,0-1 0,-1 0 0,1 1 0,0-1 0,0 0 0,-1 2 0,1-2 3,0 1 1,-1-1-1,1 1 1,0 0-1,0-1 0,-1 1 1,1-1-1,0 1 1,0 0-1,0-1 1,0 1-1,0 0 0,0-1 1,0 1-1,0 0 1,0-1-1,0 1 1,0 0-1,0-1 0,1 1 1,-1-1-1,1 2 1,5 5-1305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3.8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1 348 15275,'0'4'493,"1"14"1271,-1-18-1728,0 1-1,0-1 1,0 0 0,0 0-1,0 0 1,0 1 0,0-1-1,1 0 1,-1 0 0,0 0 0,0 1-1,0-1 1,1 0 0,-1 0-1,0 0 1,0 0 0,0 0-1,1 1 1,-1-1 0,0 0-1,0 0 1,0 0 0,1 0 0,-1 0-1,0 0 1,0 0 0,1 0-1,-1 0 1,0 0 0,0 0-1,1 0 1,-1 0 0,0 0-1,0 0 1,1 0 0,-1 0 0,0 0-1,0 0 1,1 0 0,-1-1-1,0 1 1,0 0 0,0 0-1,1 0 1,-1 0 0,0 0-1,0-1 1,0 1 0,0 0 0,1 0-1,-1 0 1,0-1 0,0 1-1,0 0 1,0 0 0,0 0-1,0-1 1,0 1 0,1-1 0,16-20 988,0-1 0,-1-1 1,-1 0-1,21-47 1,-20 38-612,70-146 341,-108 232-658,3 0 0,2 1 1,3 1-1,-9 68 0,22-115-241,-2 24-208,3-31 205,0 0 1,1-1-1,-1 1 0,0 0 1,0 0-1,1-1 1,-1 1-1,1 0 0,-1-1 1,1 1-1,0 0 1,0-1-1,0 1 0,1 1 1,-1-2 120,-1-1-1,0 0 1,0 1 0,1-1 0,-1 0 0,0 0 0,0 1 0,1-1 0,-1 0-1,0 0 1,1 0 0,-1 1 0,1-1 0,-1 0 0,0 0 0,1 0 0,-1 0-1,0 0 1,1 0 0,-1 0 0,1 0 0,-1 0 0,0 0 0,1 0 0,-1 0-1,1 0 1,-1 0 0,0 0 0,1 0 0,-1 0 0,0 0 0,1-1 0,-1 1-1,0 0 1,1 0 0,-1 0 0,0-1 0,1 1 0,-1 0 0,0 0 0,1-1-1,-1 1 1,0-1 0,6-9-730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4.2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18700,'10'13'1576,"1"4"-1072,-1 3-175,3 8 495,0 2-216,-2 1-128,1 2-144,-2-1-568,-4-7-328,-2-12-120,-4-11 496,4-17-176,-1-9-169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4.9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 8 15931,'0'0'103,"0"0"-1,0-1 0,0 1 0,0 0 0,0 0 1,1-1-1,-1 1 0,0 0 0,-1 0 0,1-1 1,0 1-1,0 0 0,0 0 0,0-1 0,0 1 1,0 0-1,0 0 0,0 0 0,0-1 0,0 1 1,-1 0-1,1 0 0,0 0 0,0-1 0,0 1 1,0 0-1,-1 0 0,1 0 0,0-1 0,0 1 1,0 0-1,-1 0 0,1 0 0,0 0 0,0 0 1,-1 0-1,1 0 0,0 0 0,-1 0 0,-4 10 1971,-2 20-417,3-7-925,-1 0-453,1 0-1,1 0 1,1 30-1,1-52-276,1-1-1,0 1 1,0-1-1,0 0 0,0 1 1,0-1-1,0 0 0,0 1 1,1-1-1,-1 0 0,0 1 1,0-1-1,0 1 1,0-1-1,0 0 0,0 1 1,1-1-1,-1 0 0,0 1 1,0-1-1,0 0 1,1 0-1,-1 1 0,0-1 1,1 0-1,-1 0 0,0 1 1,1-1-1,-1 0 0,0 0 1,1 0-1,-1 0 1,0 1-1,1-1 0,-1 0 1,0 0-1,1 0 0,-1 0 1,0 0-1,1 0 0,-1 0 1,1 0-1,-1 0 1,0 0-1,1 0 0,-1 0 1,0 0-1,1 0 0,-1-1 1,23-11-35,-7 3 21,-12 7 14,1 1-1,-1 0 0,1 0 1,0 0-1,0 0 1,-1 1-1,1 0 0,0 0 1,0 0-1,0 0 0,-1 1 1,1 0-1,0 0 0,0 0 1,-1 0-1,1 1 0,-1 0 1,0 0-1,1 0 0,-1 1 1,0-1-1,0 1 0,0 0 1,-1 0-1,1 0 0,-1 1 1,1-1-1,-1 1 0,0 0 1,-1 0-1,1 0 0,-1 0 1,0 0-1,1 1 0,-2-1 1,1 1-1,-1-1 0,1 1 1,-1-1-1,0 1 0,-1 0 1,1 7-1,-2-5 91,0 1 1,0-1-1,0 0 0,-1 1 0,0-1 1,-1 0-1,1 0 0,-1 0 0,-1-1 0,1 1 1,-10 11-1,5-6 160,-1-1-1,0 0 1,0-1 0,-2 0 0,-15 12-1,25-21-261,-1 1 1,1-1-1,-1 0 0,1 0 0,-1 0 0,0 0 0,0 0 0,0 0 0,0-1 0,0 1 0,1 0 0,-1-1 0,0 0 1,0 1-1,0-1 0,0 0 0,0 0 0,-1 0 0,1 0 0,0-1 0,0 1 0,1 0 0,-1-1 0,0 0 0,0 1 0,0-1 1,0 0-1,0 0 0,1 0 0,-1 0 0,0 0 0,1 0 0,-1-1 0,1 1 0,-1 0 0,1-1 0,-1 1 0,1-1 1,0 0-1,0 1 0,-2-4 0,0-1-315,0 0 1,0-1 0,1 1 0,-1-1-1,1 1 1,1-1 0,-1 0-1,1 0 1,0 0 0,1 1-1,0-10 1,2-1-603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5.4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0 178 18148,'1'0'171,"0"0"1,-1 0 0,1 0-1,-1 0 1,1 0 0,0 0-1,-1-1 1,1 1-1,-1 0 1,1 0 0,0-1-1,-1 1 1,1 0 0,-1-1-1,1 1 1,-1 0-1,1-1 1,-1 1 0,1-1-1,-1 1 1,0-1-1,1 1 1,-1-1 0,18-15 1437,59-52 2526,-58 52-3862,1 2 1,0 1-1,1 0 1,30-13-1,-48 25-296,-1 0 0,1 1 0,0-1 0,0 0 0,0 1 0,0 0 0,0 0 0,4 0 0,-7 0 8,1 0-1,-1 0 1,0 0-1,0 0 1,0 0-1,1 0 1,-1 0-1,0 0 1,0 0-1,0 0 1,1 0-1,-1 0 1,0 0-1,0 0 1,0 0-1,0 0 0,1 1 1,-1-1-1,0 0 1,0 0-1,0 0 1,0 0-1,0 0 1,1 0-1,-1 1 1,0-1-1,0 0 1,0 0-1,0 0 1,0 1-1,0-1 1,0 0-1,0 0 1,0 0-1,0 1 1,1-1-1,-1 0 1,0 0-1,0 1 1,-13 10-963,10-9 895,-1 0 1,1 0-1,-1-1 1,0 0 0,1 0-1,-1 0 1,0 0-1,-7 0 1,-13-1-391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6.1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72 46 22845,'-24'-1'1856,"1"-1"-1424,6 0-208,10-3 321,7-2-906,14-3 457,7 0-72,4 1-280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2.4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148 65 14955,'0'-2'84,"0"1"1,-1-1-1,1 1 0,-1-1 1,0 1-1,1-1 0,-1 1 1,0 0-1,0-1 0,0 1 0,0 0 1,0 0-1,0 0 0,0 0 1,-1 0-1,1 0 0,0 0 1,0 0-1,-1 0 0,1 1 0,-1-1 1,1 0-1,0 1 0,-1-1 1,0 1-1,1 0 0,-1-1 1,1 1-1,-1 0 0,1 0 0,-1 0 1,1 0-1,-1 0 0,-2 1 1,0 0 37,1 1 0,-1-1 0,1 1 0,0 0 0,-1 0 0,1 0 0,0 0 0,0 1 0,1-1 1,-1 1-1,0 0 0,1 0 0,-3 4 0,-4 6 153,1 1 0,1 0 1,0 0-1,1 1 0,-4 15 1,7-19-159,0-1 1,1 0 0,0 1 0,1 0 0,0-1 0,1 1 0,0 0 0,2 14-1,-1-24-102,-1 1 0,0 0 0,0 0 0,1 0 0,-1-1 0,1 1 0,0 0 0,-1-1 0,1 1 0,0-1 0,0 1 0,0-1 0,0 1 0,0-1 0,0 1-1,1-1 1,-1 0 0,0 0 0,1 0 0,-1 0 0,3 2 0,-1-2-7,-1-1-1,0 1 0,0-1 1,0 0-1,1 0 0,-1 0 1,0 0-1,0 0 0,0 0 1,1-1-1,-1 1 1,0-1-1,0 1 0,0-1 1,2-1-1,5-2-4,0 0 1,-1-1-1,0 0 0,0-1 0,0 0 1,13-13-1,-11 7-12,0 0 1,0-1-1,-1-1 1,0 1-1,11-28 1,-15 31-30,-1 0 0,-1-1 1,0 0-1,0 0 0,-1 0 1,0 0-1,-1 0 0,0 0 0,-1-13 1,0 23 27,0-1 0,0 1 1,0 0-1,0 0 0,-1 0 0,1 0 1,0 0-1,0 0 0,-1 0 1,1 0-1,-1 0 0,1 0 0,-1 0 1,1 0-1,-2 0 0,2 0 4,-1 1 1,1 0-1,0 0 0,-1 0 0,1 0 1,0-1-1,-1 1 0,1 0 0,0 0 0,-1 0 1,1 0-1,-1 0 0,1 0 0,0 0 1,-1 0-1,1 0 0,0 0 0,-1 0 1,1 1-1,0-1 0,-1 0 0,1 0 1,0 0-1,-1 0 0,1 0 0,0 1 0,-1-1 1,1 0-1,-2 2-7,-1 0-1,1 0 1,0 0 0,1 0-1,-1 1 1,0-1 0,1 0-1,-1 1 1,-1 5 0,-2 4 36,1 1 1,0 0-1,1 1 1,1-1-1,0 0 1,0 1 0,2-1-1,-1 1 1,2 0-1,0-1 1,3 17-1,-3-28-17,-1 0-1,0 0 1,1 0-1,-1 0 1,1 0-1,0 0 1,0 0-1,0 0 0,0 0 1,0 0-1,0-1 1,0 1-1,0 0 1,1-1-1,-1 1 1,1-1-1,-1 1 1,1-1-1,0 0 0,0 0 1,-1 0-1,1 0 1,0 0-1,0 0 1,0 0-1,0 0 1,0-1-1,0 1 1,0-1-1,0 0 0,0 1 1,0-1-1,0 0 1,1 0-1,-1-1 1,0 1-1,0 0 1,0 0-1,0-1 1,0 0-1,0 1 0,3-3 1,4-1 0,1 0 0,-1-1 0,-1 0 1,1 0-1,-1-1 0,0-1 0,11-10 0,-2-2-44,-1-1-1,-1 0 0,-1-2 1,14-26-1,-32 59 56,2 0-1,-1 0 1,1 0 0,1 0-1,0 0 1,1 19 0,0-26-2,1 0 0,0 0 0,-1 0 0,1-1 0,0 1 0,1 0 0,-1 0 0,1-1 0,3 7 0,-3-8-4,-1 0 0,1-1 0,-1 1-1,1 0 1,-1-1 0,1 1 0,0-1 0,0 0 0,0 0 0,0 0 0,0 0-1,0 0 1,0 0 0,0 0 0,0-1 0,0 1 0,1-1 0,2 1 0,0-1-3,0 0 1,-1-1 0,1 1 0,0-1 0,-1 0 0,1 0-1,-1 0 1,0-1 0,1 0 0,-1 0 0,0 0 0,0 0-1,0-1 1,0 1 0,5-6 0,2-1 5,-1 0 1,-1-1-1,0-1 1,9-11-1,-11 12-6,1-1 0,-1 0 0,-1-1 0,0 1 0,-1-1 0,0 0 0,0-1 0,-2 1 0,1-1 0,2-24 0,-13 74 3,7-27-11,0 1 0,1-1 0,0 1 1,0-1-1,2 0 0,-1 1 0,6 13 1,-7-22-64,0 0 1,0 0-1,0 0 1,0 0 0,1 0-1,-1 0 1,1 0-1,-1 0 1,1 0 0,0-1-1,-1 1 1,1-1-1,0 1 1,0-1 0,0 0-1,3 1 1,-3-1-80,0-1 0,0 1 1,1-1-1,-1 0 0,0 0 0,1 0 0,-1 0 1,0 0-1,1-1 0,-1 1 0,0-1 1,1 1-1,-1-1 0,0 0 0,0 0 1,0 0-1,0 0 0,0 0 0,4-3 0,17-15-514,4-6-221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6.7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0 738 12691,'0'0'50,"0"1"0,1-1 0,-1 0 0,0 0 0,0 0 1,0 0-1,0 0 0,0 1 0,0-1 0,0 0 0,0 0 0,0 0 1,0 0-1,0 0 0,0 0 0,0 1 0,1-1 0,-1 0 0,0 0 1,0 0-1,0 0 0,0 0 0,0 0 0,0 0 0,1 0 0,-1 0 1,0 0-1,0 1 0,0-1 0,0 0 0,1 0 0,-1 0 0,0 0 1,0 0-1,0 0 0,0 0 0,0 0 0,1 0 0,-1 0 0,0 0 1,0 0-1,0-1 0,1 1 0,7-6 1134,10-16-42,-15 20-879,39-56 1009,-3-1-1,37-72 1,45-135-167,-120 264-1097,20-47 292,26-97 0,-47 146-298,0 0 0,0 0 1,0 1-1,-1-1 0,1 0 0,0 0 0,0 0 0,0 0 0,0 0 0,0 0 0,0 0 0,0 0 0,0 0 1,0 0-1,0 0 0,0 0 0,0 0 0,0 0 0,0 0 0,0 0 0,0 0 0,0 0 0,-1 0 1,1 0-1,0 0 0,0 0 0,0 0 0,0-1 0,0 1 0,0 0 0,0 0 0,0 0 0,0 0 0,0 0 1,0 0-1,0 0 0,0 0 0,0 0 0,0 0 0,-5 8 13,-6 28 61,-13 67 0,14-55 3,-25 146 285,31-159-418,1 0-1,2 0 1,6 58-1,-5-90-142,1 1 0,-1 0-1,1 0 1,0 0-1,0-1 1,1 1-1,1 4 1,-2-7 87,-1 0 0,1-1 0,0 1 0,0 0-1,-1 0 1,1 0 0,0 0 0,0-1 0,0 1 0,0 0 0,0-1 0,0 1 0,0-1-1,0 1 1,0-1 0,0 0 0,0 1 0,0-1 0,0 0 0,0 0 0,0 1 0,0-1 0,0 0-1,1 0 1,-1 0 0,0 0 0,2-1 0,10-3-834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7.2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143 0 15827,'-1'1'65,"0"-1"0,0 0 0,0 1 0,0-1 0,0 1 0,0-1-1,0 1 1,0-1 0,1 1 0,-1 0 0,0-1 0,0 1-1,1 0 1,-1 0 0,0 0 0,1-1 0,-1 1 0,1 0 0,-1 0-1,1 0 1,-1 0 0,1 0 0,0 0 0,-1 1 0,-2 5 110,-19 40 386,3 1 1,1 1 0,3 0-1,1 1 1,-8 71 0,21-113-516,-3 9 76,1 1 0,1-1 0,1 0 0,0 1 0,1-1 0,4 29 0,-4-45-107,0 0 0,1 0 0,-1 0 0,0 0 0,0 0 0,1 0 0,-1 0 0,0-1 0,1 1-1,-1 0 1,1 0 0,-1 0 0,1 0 0,-1-1 0,1 1 0,-1 0 0,1-1 0,0 1 0,0 0 0,-1-1 0,1 1 0,0-1 0,0 1 0,0-1 0,-1 0 0,1 1 0,0-1-1,2 1 1,-2-1 7,1-1-1,0 1 1,-1 0-1,1-1 1,0 1-1,-1-1 1,1 0-1,-1 0 1,1 1-1,-1-1 1,1 0-1,-1 0 1,1 0-1,1-2 1,5-5 96,0 0-1,-1 0 1,12-18 0,-1-4 95,-1 0-1,-2-1 1,-1-1 0,-2-1 0,-1 1 0,-2-2-1,0 0 1,-3 0 0,-1 0 0,1-44-1,-6 70-158,0 0 0,-1 0 0,0 0-1,-1 0 1,-4-14 0,6 21-52,0 0 1,0 0 0,0 0 0,-1 0-1,1 0 1,-1 0 0,1 0 0,-1 1-1,1-1 1,-1 0 0,1 0-1,-1 0 1,0 0 0,1 1 0,-1-1-1,0 0 1,0 1 0,0-1 0,1 0-1,-1 1 1,0-1 0,0 1-1,0-1 1,0 1 0,0 0 0,0-1-1,0 1 1,0 0 0,0 0 0,0 0-1,0 0 1,0 0 0,0 0-1,0 0 1,0 0 0,0 0 0,0 0-1,0 0 1,0 1 0,0-1 0,0 0-1,0 1 1,0-1 0,0 1-1,0-1 1,0 1 0,0-1 0,0 1-1,1 0 1,-1 0 0,0-1 0,0 2-1,-7 6-218,2 0 0,-1 0 0,1 1 0,0 0 0,1 0 0,0 1 0,0-1 0,1 1 0,1 0 0,-1 0 0,2 0 0,-1 1 0,1-1 0,1 1 0,0-1-1,1 18 1,0-28 195,0 1 0,0-1 0,0 0 0,0 1-1,0-1 1,0 0 0,1 1 0,-1-1 0,0 0-1,0 1 1,0-1 0,1 0 0,-1 0 0,0 1-1,1-1 1,-1 0 0,0 0 0,0 1 0,1-1-1,-1 0 1,0 0 0,1 0 0,-1 0 0,0 1-1,1-1 1,-1 0 0,1 0 0,-1 0 0,0 0-1,1 0 1,-1 0 0,0 0 0,1 0 0,-1 0-1,0 0 1,1 0 0,-1 0 0,1-1 0,-1 1-1,0 0 1,1 0 0,-1 0 0,0 0 0,1 0-1,-1-1 1,0 1 0,0 0 0,1 0 0,-1-1-1,0 1 1,0 0 0,1 0 0,-1-1 0,0 1-1,0 0 1,1-1 0,-1 1 0,17-19-777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37.6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191 0 15779,'-32'43'1219,"1"1"0,-26 51-1,45-72-809,1 1 0,1 0 0,1 0 0,1 1 0,1 0 0,-4 32 0,10-52-325,0 0-1,1 0 1,0-1-1,0 1 1,0 0-1,1 0 1,-1 0-1,1 0 1,1-1 0,-1 1-1,1 0 1,3 8-1,-3-11-51,-1 0-1,0 0 1,1-1-1,0 1 0,-1-1 1,1 1-1,0-1 1,0 1-1,0-1 1,0 0-1,0 0 0,0 0 1,0 0-1,0 0 1,0 0-1,0-1 1,1 1-1,-1-1 0,0 1 1,1-1-1,-1 0 1,0 0-1,0 0 1,1 0-1,-1-1 1,0 1-1,1 0 0,3-2 1,4-1 35,-1-1 0,1 0 0,-1 0 0,0-1 1,0 0-1,0-1 0,-1 0 0,0 0 0,0-1 0,11-11 0,-8 6 54,0-1-1,0 0 0,-1-1 0,-1 0 0,14-27 0,-20 34-115,0 0 1,-1-1-1,1 1 0,-1-1 1,-1 0-1,0 1 0,0-1 1,0 0-1,-1 0 1,-1-12-1,1 15-9,-1 1 0,0-1 0,0 1 0,-1 0 0,1-1 1,-1 1-1,0 0 0,0 0 0,-1 0 0,1 0 0,-1 0 0,0 1 0,1-1 0,-2 1 1,1 0-1,0-1 0,-1 2 0,1-1 0,-8-4 0,3 3 2,0 0 0,-1 1-1,0 0 1,0 1 0,0-1-1,-12 0 1,-17-1-161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6:23.5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29 275 16371,'-29'52'5032,"73"-130"-607,5-11-4375,-20 30 77,19-36-16,-44 90-156,-2 6 15,-2 13 5,-5 27 17,5-37-1,-18 198-29,17-116-2402,2-94 1484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6:24.5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197 18 14843,'0'-2'189,"-1"1"-1,0 0 1,1 0 0,-1 0-1,0 0 1,0 0-1,0 0 1,0 0 0,0 0-1,0 0 1,0 1-1,0-1 1,0 0-1,0 1 1,0-1 0,-1 1-1,1-1 1,0 1-1,0-1 1,-1 1 0,1 0-1,0 0 1,-1 0-1,1 0 1,0 0 0,-3 0-1,-34 3 2591,21 6 572,-5 14-2747,3-3-282,13-14-298,1 0 0,-1 0 0,1 1 0,0-1 0,0 1 0,1 0 0,0 0-1,0 1 1,1-1 0,0 1 0,0 0 0,1 0 0,-2 11 0,0 8-11,1 0 0,0 47 0,3-59 0,0 1 1,1 0 0,1-1 0,6 27 0,-8-40-13,1 1 0,0 0 0,0 0 0,0 0 0,0 0 0,1-1 0,-1 1 0,1 0 0,0-1 0,-1 1 0,1-1 0,0 0 0,1 0 0,-1 0 0,0 0 0,0 0 0,1 0 0,0 0 0,-1-1 0,1 1 0,0-1 0,-1 0 0,1 0 0,0 0 0,0 0 0,0 0 0,0-1 0,0 0 0,0 1 0,0-1 0,5 0 0,-1-1 7,0-1-1,1 0 1,-1 0 0,0 0 0,-1 0-1,1-1 1,0-1 0,-1 1 0,1-1-1,-1 0 1,0 0 0,0-1-1,-1 0 1,10-9 0,-4 1 17,-1 1 1,0-2 0,0 1-1,-1-1 1,10-23-1,-15 28 3,0 0-1,-1 0 0,0 0 0,0-1 1,-1 1-1,-1-1 0,1 1 1,-1-1-1,-1 0 0,-1-18 0,0 22-70,0 0-1,-1 0 0,1 0 1,-1 0-1,-1 1 0,1-1 0,-1 1 1,0-1-1,0 1 0,0 0 0,-1 0 1,0 1-1,0-1 0,0 1 0,0 0 1,-1 0-1,0 0 0,-8-5 0,8 5-152,0 1-1,-1 0 1,1 0-1,-1 0 1,0 1-1,0 0 1,-9-2-1,1 3-270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47.8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11 157 16211,'-1'-1'131,"1"1"0,-1 0 0,1 0 0,-1-1 0,0 1-1,1-1 1,-1 1 0,1 0 0,-1-1 0,1 1-1,0-1 1,-1 1 0,1-1 0,-1 1 0,1-1-1,0 1 1,-1-1 0,1 1 0,0-1 0,0 0-1,-1 1 1,1-1 0,0 0 0,0 1 0,0-1 0,0-1-1,0 1 46,0 0-1,1-1 0,-1 1 0,1-1 1,-1 1-1,1 0 0,0 0 0,-1-1 1,1 1-1,0 0 0,2-2 0,3-4 309,0 1 1,1 0-1,8-5 0,-13 9-325,23-16 653,36-20-1,-49 32-707,0 0 1,1 0-1,0 1 0,0 1 1,18-4-1,-29 7-101,0 1 0,0 0 0,-1-1 0,1 1 1,0 0-1,0 0 0,0 1 0,0-1 0,-1 0 0,1 0 0,0 1 1,0-1-1,-1 1 0,4 1 0,-5-2-1,1 1-1,0-1 1,0 1 0,-1 0-1,1-1 1,0 1 0,-1 0-1,1 0 1,-1 0 0,1-1-1,-1 1 1,1 0 0,-1 0-1,0 0 1,1 0 0,-1 0-1,0 0 1,0 0 0,1 1-1,-2 3 4,1-1-1,0 0 0,-1 0 0,0 0 0,0 0 1,0 0-1,0 0 0,-1 0 0,1-1 0,-5 7 1,-13 21 65,-2-2 0,-36 41 0,-4 3 174,60-72-242,1-1-1,0 0 0,0 0 0,0 0 0,0 0 0,0 0 1,0 1-1,-1-1 0,1 0 0,0 0 0,0 0 1,0 0-1,0 0 0,0 1 0,0-1 0,0 0 1,0 0-1,0 0 0,0 1 0,0-1 0,0 0 0,0 0 1,0 0-1,0 0 0,0 1 0,0-1 0,0 0 1,0 0-1,0 0 0,0 0 0,0 1 0,0-1 0,0 0 1,1 0-1,-1 0 0,0 0 0,0 0 0,0 1 1,9 1 10,19-4-30,-18 1 16,-2 2-1,0-1 0,0 2 0,0-1 0,-1 1-1,1 0 1,0 1 0,-1-1 0,1 2 0,-1-1 0,12 8 0,-15-8 5,0-1 0,0 1 0,-1 0 0,1 0 0,-1 0 0,0 0 0,0 0 0,0 1 0,0-1 0,-1 1 1,0 0-1,1 0 0,-1 0 0,0 0 0,-1 0 0,1 1 0,-1-1 0,0 0 0,0 1 0,0 7 0,-1-11 23,0 1-1,0-1 1,-1 0-1,1 0 1,-1 0-1,1 0 1,-1 0-1,0 0 1,1 1-1,-1-1 1,0 0-1,0-1 1,1 1-1,-1 0 0,0 0 1,0 0-1,0 0 1,0-1-1,0 1 1,0-1-1,0 1 1,-1 0-1,1-1 1,-1 1-1,-38 11 487,21-7-399,9-1-67,1 1 0,-1 0-1,-16 12 1,18-11-213,-1 0 1,0-1 0,0 0-1,-12 5 1,21-10 119,-1 0 0,1 0 0,0 0 0,-1 0 0,1 0 0,0 0 0,-1 0 0,1 0 0,0 0 0,-1 0 0,1 0 0,0 0 0,-1 0 0,1 0 0,0-1 0,0 1 0,-1 0 1,1 0-1,0 0 0,-1 0 0,1-1 0,0 1 0,0 0 0,-1 0 0,1 0 0,0-1 0,0 1 0,0 0 0,-1 0 0,1-1 0,0 1 0,0 0 0,0-1 0,0 1 0,0 0 1,0 0-1,-1-1 0,1 1 0,0 0 0,0-1 0,0 1 0,0 0 0,0-1 0,0 1 0,0 0 0,0-1 0,0 1 0,1-1 0,1-21-868,-2 18 806,4-19-682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48.3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1 20556,'-4'1'2049,"2"1"-1545,-1 2-248,2 4 1064,1 10-720,0 2-176,0 3-295,1 2-105,2 3-144,0 0-57,-2-2-271,1-1-232,-2-10-400,1-3-184,-1-8 840,-1-4-281,1-13-63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48.8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0 263 18836,'4'-5'3301,"24"-32"-1393,32-62-947,10-17-475,-70 115-483,0 1-1,0 0 1,0 0 0,1-1-1,-1 1 1,0 0-1,0 0 1,0 0 0,0-1-1,0 1 1,0 0 0,0 0-1,0-1 1,0 1-1,1 0 1,-1 0 0,0 0-1,0 0 1,0-1 0,0 1-1,0 0 1,1 0-1,-1 0 1,0 0 0,0 0-1,0 0 1,1 0 0,-1-1-1,0 1 1,0 0-1,1 0 1,-1 0 0,0 0-1,0 0 1,0 0 0,1 0-1,-1 0 1,0 0-1,0 0 1,1 0 0,-1 0-1,0 0 1,0 0 0,0 0-1,1 1 1,-1-1-1,0 0 1,0 0 0,0 0-1,1 0 1,-1 0 0,0 0-1,0 1 1,3 16 70,-5 34-18,1-46-44,-3 52-93,5 95 0,3-126-467,-4-25 499,0 0 0,0 0 0,0 0 0,0 1 1,1-1-1,-1 0 0,0 0 0,0 0 0,1-1 0,-1 1 0,1 0 1,-1 0-1,1 0 0,-1 0 0,1 0 0,0 0 0,-1-1 1,1 1-1,0 0 0,1 0 0,-1-4-241,-3-7-98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49.4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1 496 16468,'0'0'45,"0"0"0,0 1 1,0-1-1,0 0 1,0 0-1,0 1 0,0-1 1,0 0-1,0 0 1,0 1-1,0-1 0,0 0 1,0 0-1,0 0 1,0 1-1,0-1 0,0 0 1,0 0-1,0 1 1,0-1-1,1 0 1,-1 0-1,0 0 0,0 0 1,0 1-1,0-1 1,1 0-1,-1 0 0,0 0 1,0 0-1,0 1 1,1-1-1,-1 0 0,0 0 1,0 0-1,0 0 1,1 0-1,-1 0 0,0 0 1,0 0-1,1 0 1,14-2 925,20-11 59,-34 13-898,137-58 952,3 6-1,1 6 0,205-38 0,205 28-962,-467 50-135,182-24 82,-233 24-199,-2-2-1,1-1 0,-1-2 0,-1-1 0,59-32 0,-86 42 46,1 0 0,-1-1 0,1 0 0,-1 0 0,0 0 0,-1-1 0,1 1 0,0-1 0,-1 0 1,0 0-1,0 0 0,3-6 0,-1-7-281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50.9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10 292 14907,'-8'19'2217,"7"-14"-1150,6-13 201,71-146 1490,-9 17-2221,-67 136-530,1 0 0,-1 0-1,1 0 1,-1 0 0,1 0-1,0 0 1,-1 0 0,1 0-1,0 0 1,0 0 0,-1 1-1,1-1 1,0 0 0,0 0-1,0 1 1,0-1 0,0 1-1,0-1 1,2 0 0,-2 1-4,-1 0 1,1 1-1,0-1 0,-1 0 1,1 1-1,-1-1 0,1 0 1,0 1-1,-1-1 0,1 1 1,-1-1-1,0 1 0,1-1 1,-1 1-1,1-1 0,-1 1 1,0-1-1,1 1 0,-1-1 1,0 1-1,0 0 0,1-1 1,-1 1-1,0 0 0,3 9 11,-1 0 0,0 0 0,0 11 0,-2-17-15,4 53-22,-1-18-283,12 63 0,-15-101 269,0-1-1,0 1 0,0 0 0,0 0 1,0-1-1,0 1 0,0 0 1,1 0-1,-1-1 0,0 1 0,0 0 1,1-1-1,-1 1 0,0 0 0,1-1 1,-1 1-1,1-1 0,-1 1 0,1 0 1,-1-1-1,1 1 0,-1-1 0,1 0 1,0 1-1,-1-1 0,1 1 0,0-1 1,-1 0-1,1 1 0,0-1 0,-1 0 1,2 0-1,7-2-312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2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0 15971,'-39'6'2050,"28"-5"-1553,-1 0-1,1 1 1,-1 1-1,1-1 0,-1 2 1,1 0-1,1 0 0,-18 10 1,27-14-472,0 1 0,0-1 0,0 1 0,0 0 0,0-1 1,0 1-1,0 0 0,0 0 0,0 0 0,1 0 0,-1 0 0,0-1 0,1 1 0,-1 1 1,1-1-1,-1 0 0,1 0 0,-1 0 0,1 0 0,0 0 0,-1 0 0,1 2 1,0-2-22,1 0 0,-1 0 0,0 0 0,1 0 0,-1 0 0,1-1 0,0 1 0,-1 0 0,1 0 0,-1 0 0,1-1 0,0 1 0,0 0 0,0 0 0,-1-1 0,1 1 0,0-1 0,0 1 0,1 0 0,5 2-82,0-1 0,0 1 0,0-1 0,1 0 1,10 1-1,37 1-413,-38-4 357,0 1-1,0 1 1,0 0 0,-1 1-1,1 1 1,27 11 0,-42-15 151,-1 1 0,1-1 0,-1 1 0,1 0 0,-1-1 0,0 1 1,1 0-1,-1 0 0,0 0 0,1 0 0,-1 0 0,0 1 0,0-1 1,0 0-1,0 0 0,0 1 0,0-1 0,-1 1 0,1-1 0,0 1 1,-1-1-1,1 1 0,-1-1 0,1 1 0,-1-1 0,0 1 0,0 0 1,1-1-1,-1 1 0,0-1 0,-1 1 0,1 2 0,-1-1 33,0-1 0,0 1 0,0-1 0,-1 0-1,1 1 1,-1-1 0,1 0 0,-1 0 0,0 0-1,0 0 1,0 0 0,0 0 0,0-1 0,0 1 0,-1 0-1,1-1 1,0 0 0,-4 2 0,2-2-109,0 1 0,0 0 0,0-1 0,-1 0 0,1 0 0,0 0 0,-1-1 0,1 1 1,0-1-1,-1 0 0,1 0 0,-1-1 0,1 1 0,0-1 0,-1 0 0,1 0 0,0 0 0,0-1 0,0 0 0,0 0 0,-5-2 1,-10-13-355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51.3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 1 17476,'-2'9'571,"-1"1"1,0-1-1,0 0 1,-6 9-1,-8 27 299,-1 42-285,17-77-537,0 1 1,0 0-1,1 0 1,0 0-1,1 0 1,2 10-1,-2-18-24,-1-1-1,1 0 1,0 0-1,-1 1 1,1-1-1,0 0 1,0 0-1,1 0 1,-1 0 0,0 0-1,1 0 1,2 3-1,-3-5 7,0 1 0,0 0 1,0-1-1,1 1 0,-1 0 0,0-1 0,0 1 0,0-1 0,1 0 1,-1 1-1,0-1 0,0 0 0,1 0 0,-1 0 0,0 0 1,0 0-1,3 0 0,0-1 38,-1 0-1,1-1 1,-1 1 0,0-1 0,1 0 0,-1 1 0,0-1-1,0-1 1,0 1 0,0 0 0,-1-1 0,1 1-1,-1-1 1,4-5 0,0 0 62,-1-1 0,0 0 0,0 0 0,-1 0 0,0 0 0,-1-1 0,0 0 0,0 1 0,-1-1 0,1-13 0,-2 17-101,-1 1 1,0-1-1,0 0 1,0 1-1,-1-1 1,0 0-1,0 1 1,0-1-1,0 1 1,-1-1-1,0 1 0,0 0 1,-1-1-1,1 1 1,-1 1-1,0-1 1,-1 0-1,1 1 1,-7-8-1,8 11-101,0-1 0,0 0 0,0 1 0,-1-1 0,1 1 0,0 0 0,0 0 0,-1 0 0,1 0-1,-1 0 1,1 0 0,-1 1 0,1-1 0,-1 1 0,1 0 0,-1 0 0,0 0 0,1 0 0,-1 0 0,1 0 0,-1 1 0,1-1-1,-1 1 1,1 0 0,-1-1 0,-2 3 0,3-2-35,0 0-1,0 1 1,0-1 0,0 1-1,1-1 1,-1 1 0,1 0-1,-1-1 1,1 1-1,-1 0 1,1 0 0,0 0-1,0 0 1,0 1 0,0-1-1,0 0 1,1 0 0,-1 1-1,1-1 1,-1 0-1,1 1 1,0-1 0,0 0-1,0 1 1,0-1 0,0 0-1,0 1 1,2 2-1,4 12-552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51.8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0 388 15851,'0'0'94,"0"1"-1,0-1 0,1 1 0,-1-1 1,0 1-1,0-1 0,1 1 0,-1-1 1,0 0-1,0 1 0,1-1 0,-1 0 1,0 1-1,1-1 0,-1 1 1,1-1-1,-1 0 0,0 0 0,1 1 1,-1-1-1,1 0 0,-1 0 0,1 0 1,-1 1-1,1-1 0,-1 0 0,1 0 1,-1 0-1,1 0 0,-1 0 0,1 0 1,-1 0-1,1 0 0,-1 0 0,1 0 1,-1 0-1,1 0 0,-1-1 0,1 1 1,-1 0-1,0 0 0,1 0 0,-1-1 1,1 1-1,-1 0 0,1-1 0,-1 1 1,0 0-1,1-1 0,-1 1 0,0 0 1,1-1-1,-1 1 0,1-1 1,19-26 1261,-19 25-1262,35-62 1114,56-134 0,-52 104-1123,-37 89-91,-1 7 7,-1 15 10,-4 26 15,-19 240 464,26-264-524,0-11-387,-4-8 398,0 0 0,0 0 0,0 0 0,1 0 0,-1 0 0,0 0 0,0 0 0,0 0 0,0 0 0,1 0 0,-1 0 0,0 0 0,0 0 0,0 0 0,0 0 0,0-1 0,1 1 0,-1 0 0,0 0 0,0 0 0,0 0 0,0 0 0,0 0 0,0 0 0,0 0 0,1-1 0,-1 1 0,0 0 0,0 0 0,0 0 0,0 0 0,0 0 0,0 0 0,0-1 0,0 1 0,0 0 0,0 0 0,0 0-1,0 0 1,0-1 0,0 1 0,0 0 0,0 0 0,1-17-597,-1 10 229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52.3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19908,'0'2'255,"1"0"-1,0 0 1,-1 0 0,1 0-1,-1 0 1,0 0-1,0 0 1,1 0-1,-1 0 1,-1 0 0,1 4-1,0 2 477,4 73 1076,0 23-4790,1-155 2226,-1 28 409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52.8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41 1 18716,'1'8'3824,"-4"20"-2658,2-25-882,-5 30 489,2-16-681,1-1 1,1 1 0,0 0 0,1 0 0,3 25 0,-2-42-92,0 0-1,0 1 1,0-1 0,1 0-1,-1 0 1,0 1 0,0-1-1,1 0 1,-1 0-1,0 1 1,1-1 0,-1 0-1,0 0 1,1 0 0,-1 1-1,0-1 1,1 0 0,-1 0-1,0 0 1,1 0-1,-1 0 1,1 0 0,-1 0-1,0 0 1,1 0 0,-1 0-1,0 0 1,1 0 0,-1 0-1,1 0 1,-1 0-1,0 0 1,1 0 0,-1-1-1,0 1 1,1 0 0,-1 0-1,0 0 1,1-1 0,20-9-11,-13 6-11,-3 2 16,0 1 1,0 0-1,-1-1 1,1 2-1,0-1 1,1 0-1,-1 1 1,0 0-1,0 0 1,0 1-1,0-1 0,0 1 1,6 2-1,-8-2 3,0 0 0,0 1 0,-1-1-1,1 1 1,0-1 0,0 1 0,-1 0 0,1 0-1,-1 0 1,0 1 0,0-1 0,1 0-1,-2 1 1,1 0 0,0-1 0,0 1-1,-1 0 1,1 0 0,-1 0 0,0 0 0,0 0-1,1 3 1,-1 2 35,0-1-1,0 0 1,-1 0 0,0 0-1,0 0 1,0 0 0,-1 1-1,0-1 1,-1 0 0,1 0-1,-1 0 1,-1-1 0,1 1-1,-1 0 1,-4 6 0,4-9-21,0 1 0,0 0 1,0-1-1,0 0 1,-1 0-1,0 0 0,0 0 1,0-1-1,0 1 1,-1-1-1,1 0 0,-1 0 1,0-1-1,0 1 1,0-1-1,0 0 0,0-1 1,0 1-1,-1-1 1,-7 1-1,10-2-108,1 0 0,-1 0 1,0 0-1,1-1 0,-1 1 0,1-1 1,-1 1-1,1-1 0,-1 0 0,1 0 1,-1 0-1,1-1 0,0 1 0,-1 0 1,1-1-1,0 0 0,0 1 0,0-1 1,0 0-1,1 0 0,-1 0 1,0 0-1,1 0 0,0 0 0,-1-1 1,1 1-1,0-1 0,-1-3 0,-8-26-529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53.2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46 20548,'10'-1'1809,"3"1"-1289,3 0-208,5-2 728,2 1-248,7-2-536,1-1-472,0-7-888,3 3 984,-9 1-176,-2-2-176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55.4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1 115 21245,'0'2'2512,"0"-4"-2144,0-2-176,3-3-280,1-6 352,5-3-1160,-1-4 832,5-6-200,-3-2-104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55.9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0 524 18412,'2'-17'700,"0"0"0,1 0 0,1 0 0,1 0 0,7-18 0,-1 1-342,111-331 185,-119 361-538,0 9-2,-2 13 5,-4 40-31,-4 150 202,8-169-284,2 1 0,1-1 1,12 46-1,-16-82-6,1 0 0,0-1-1,0 1 1,0 0-1,0 0 1,1-1 0,-1 1-1,1-1 1,-1 1 0,5 3-1,-6-6 85,0 1 0,1-1-1,-1 0 1,0 0 0,1 1 0,-1-1-1,1 0 1,-1 0 0,1 1-1,-1-1 1,1 0 0,-1 0-1,1 0 1,-1 0 0,1 0 0,-1 0-1,1 0 1,-1 0 0,0 0-1,1 0 1,-1 0 0,1 0 0,-1 0-1,1 0 1,0-1 0,0 0 0,0 1-1,0-1 1,0 0 0,0 0 0,0 0 0,0 0 0,0 0 0,0 0 0,0-1 0,0 1 0,-1 0 0,1 0 0,0-2-1,12-28-488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56.3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0 14443,'-6'31'1111,"-15"113"2421,19-124-3254,1 1 1,1-1-1,2 0 1,-1 0-1,7 23 0,-8-39-232,1-1 0,0 0-1,0 1 1,1-1 0,-1 0-1,1 1 1,-1-1 0,1 0-1,0 0 1,0 0 0,0 0-1,1-1 1,-1 1 0,6 4-1,-7-7-19,0 1-1,0 0 1,0-1-1,1 1 1,-1-1-1,0 0 1,0 1-1,1-1 1,-1 0-1,0 0 1,0 0-1,1 1 1,-1-1-1,0-1 0,1 1 1,-1 0-1,2-1 1,0 0 6,-1 0 0,0 0 0,0 0 0,1 0 0,-1-1 0,0 1 0,0-1 0,0 1 0,-1-1 0,1 0-1,0 0 1,1-2 0,4-6 118,-1 0-1,-1 0 0,0-1 0,0 0 0,-1 0 0,0-1 1,-1 1-1,0-1 0,-1 1 0,0-1 0,-1 0 0,0 0 1,-1 0-1,0 0 0,-1 0 0,-1 0 0,1 1 0,-2-1 1,-7-21-1,10 31-133,-1 0 0,0 0 0,0 0 0,0 0 0,0 0 0,-1 0 0,1 0 0,0 0 0,-1 1 0,0-1 0,1 0 0,-1 1 0,0-1 0,0 1 0,1 0 0,-1 0 0,0-1 0,0 1 0,0 1 0,-1-1 0,1 0 0,0 0 0,0 1 0,0-1 0,-1 1 0,-2 0 0,1 0-144,1 1 0,0-1 0,0 1 0,0 0 0,0 0-1,1 0 1,-1 1 0,0-1 0,0 1 0,1-1 0,-1 1 0,1 0 0,-1 0 0,1 0-1,0 0 1,0 1 0,0-1 0,0 0 0,-2 4 0,3-4-49,-1 1-22,0-1 1,0 1 0,1 0 0,-1 0 0,1 0-1,-1 0 1,0 4 0,4-5-556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56.8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65 1 17452,'-9'14'1875,"2"-6"-1243,1 2 1,0-1 0,1 1-1,0-1 1,0 2 0,1-1-1,-4 16 1,5-10-384,0 0 0,-1 30 0,4-41-232,0 0 1,0-1-1,1 1 1,-1 0-1,1 0 1,0 0-1,0-1 1,1 1 0,-1 0-1,1-1 1,0 1-1,1-1 1,4 8-1,-6-10-10,0-1-1,1 0 1,-1 0 0,0 0 0,0 0-1,0 0 1,1 0 0,-1 0-1,0 0 1,1-1 0,-1 1-1,1 0 1,-1-1 0,1 1-1,-1-1 1,1 1 0,-1-1-1,1 0 1,0 0 0,-1 0 0,3 0-1,-1-1 10,0 1 0,0-1-1,-1 0 1,1 0 0,0 0-1,-1-1 1,1 1 0,-1 0-1,1-1 1,-1 0 0,3-2 0,2-3 62,0-1 1,0 0 0,-1 0 0,0 0-1,10-18 1,-13 18 0,1 0-1,-1 0 0,0 0 0,-1-1 1,0 1-1,0-1 0,-1 1 1,0-1-1,-1 0 0,0 0 0,-1-9 1,1 15-116,0 1 0,-1-1 0,1 0 0,-1 0 0,0 1 0,0-1 1,0 1-1,0-1 0,0 1 0,-1-1 0,1 1 0,-1 0 0,0-1 0,1 1 1,-1 0-1,0 0 0,0 0 0,0 0 0,-1 1 0,1-1 0,0 1 0,-1-1 1,1 1-1,-1 0 0,1 0 0,-1 0 0,1 0 0,-1 0 0,0 1 0,1-1 1,-1 1-1,0-1 0,0 1 0,0 0 0,1 0 0,-1 1 0,0-1 0,-3 1 0,-28 7-655,19-2 228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23.2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16 25597,'-5'-1'80,"29"-5"-48,2 0-216,-8 5-184,1-1-360,-2 2-240,-2 0-48,-4 3 672,-8 0-312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5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272 35 14867,'10'-16'1405,"-8"12"-809,-7 10-183,-71 110 689,-84 175 0,143-259-1005,11-20-210,0 0 1,-8 25-1,14-37 103,0 0 1,0 0-1,0 0 1,1 0-1,-1 0 0,0-1 1,0 1-1,0 0 0,0 0 1,0 0-1,0 0 1,0 0-1,0 0 0,1 0 1,-1 0-1,0 0 0,0 0 1,0 0-1,0 0 1,0 0-1,0 0 0,0 0 1,1 0-1,-1 0 0,0 0 1,0 1-1,0-1 1,0 0-1,0 0 0,0 0 1,0 0-1,0 0 0,0 0 1,1 0-1,-1 0 1,0 0-1,0 0 0,0 0 1,0 0-1,0 1 0,0-1 1,0 0-1,0 0 1,0 0-1,0 0 0,0 0 1,0 0-1,0 0 1,0 0-1,0 1 0,0-1 1,0 0-1,0 0 0,0 0 1,0 0-1,9-9-276,23-39-564,-2 0 0,33-75 1,-36 68 620,-16 34 216,6-10 371,-2 0 0,-1 0 0,-2-1 0,11-45 0,-49 169 2155,18-44-2327,2 0 0,3 0 0,1 1 0,3 0 0,9 69 0,-9-116-95,-1-6-23,-3-15 16,-5-27 31,6 38-103,0 0-4,0 0-1,-1 1 0,0-1 1,0 0-1,0 1 0,-1 0 1,0 0-1,-1 0 0,0 0 1,-6-7-1,11 14-9,-1-1 0,1 1 0,0 0 0,-1-1 0,1 1-1,0 0 1,-1-1 0,1 1 0,0 0 0,-1-1 0,1 1 0,-1 0 0,1-1 0,-1 1 0,1 0 0,-1 0-1,1 0 1,-1 0 0,1-1 0,-1 1 0,1 0 0,-1 0 0,1 0 0,-1 0 0,1 0 0,-1 0 0,1 0 0,-1 0-1,1 0 1,-1 1 0,1-1 0,-1 0 0,1 0 0,-1 0 0,1 1 0,0-1 0,-1 0 0,1 0 0,-1 1-1,1-1 1,-1 0 0,1 1 0,0-1 0,-1 0 0,1 1 0,0-1 0,0 1 0,-1-1 0,1 1 0,0-1 0,0 1-1,-1-1 1,1 1 0,0-1 0,0 1 0,0-1 0,0 1 0,0-1 0,0 1 0,0-1 0,0 1 0,0 0 0,0 1-5,-1 1 0,1-1 0,0 0 1,1 0-1,-1 1 0,0-1 1,1 0-1,-1 0 0,1 1 0,-1-1 1,1 0-1,0 0 0,0 0 1,2 2-1,-1-1 4,0-1 0,0 0-1,1 0 1,-1 0 0,1 0 0,0-1 0,-1 1-1,1-1 1,0 0 0,0 1 0,0-1 0,0-1 0,0 1-1,0 0 1,0-1 0,0 1 0,1-1 0,-1 0 0,0 0-1,0 0 1,0-1 0,0 1 0,0-1 0,0 1-1,0-1 1,0 0 0,0 0 0,0-1 0,5-2 0,3-1-8,-1-2 0,1 0 0,-1 0 0,0 0 1,-1-1-1,11-12 0,-8 7 32,1-1-1,-2-1 1,0 0 0,-1-1-1,0 0 1,-1 0-1,-1-1 1,9-26 0,-23 98 61,4-22-56,0-17 8,1-1 1,0 1 0,1-1 0,1 0 0,0 1 0,1-1-1,5 16 1,-7-29-27,0-1 0,1 1 0,-1-1 0,1 0 0,0 1 0,-1-1 0,1 0 0,0 1 0,0-1 0,0 0 0,0 0 0,0 0 0,0 0 0,0 0 0,0 0 0,0 0 0,0 0 0,0-1 0,3 2 0,-3-2 1,0 1 0,0-1 0,1 0 0,-1 0 0,0 0 0,0 0 0,1-1 0,-1 1 0,0 0-1,0 0 1,1-1 0,-1 1 0,0-1 0,0 1 0,0-1 0,0 1 0,0-1 0,1 0-1,4-4 21,-1 0-1,0 1 1,0-2-1,0 1 1,0-1-1,4-7 0,0-1 12,-1-1-1,0 0 0,-1 0 1,-1 0-1,0-1 0,-1 0 0,-1 0 1,-1-1-1,0 1 0,1-24 1,-6 33 31,-2 22-45,-3 28 1,5-23 0,0 0 1,2 0 0,0 0-1,5 29 1,-5-48-27,0 1 1,0-1-1,0 0 0,1 0 1,-1 0-1,0 0 0,1 1 0,-1-1 1,1 0-1,0 0 0,-1 0 0,1 0 1,0 0-1,-1 0 0,1 0 0,0 0 1,0 0-1,0-1 0,0 1 0,0 0 1,1 0-1,-1-1-14,0 1 0,0-1 0,0 0 0,0 0 0,0-1 0,0 1 0,0 0 0,0 0 0,0 0 0,0 0 0,-1-1 0,1 1 0,0-1 0,0 1 0,0 0 0,0-1 0,0 0 0,-1 1 0,1-1 0,1 0 0,3-4-164,0-1 0,0 0 0,0 1 1,8-14-1,29-57-2344,37-90 1,-56 109 1611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23.7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48 18628,'-1'20'2024,"1"-8"-1399,10-3-193,3-5 840,11-4-416,5-2-104,5-10-248,6-2-128,5 1-464,-4-3-464,-2 5 520,-9-1-96,-11-1-128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52.7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10 420 18068,'-9'28'2664,"8"-19"-1041,11-20-201,17-38-579,-1-1-1,34-97 1,-46 109-709,43-122 445,-57 160-572,0 0 1,0 0-1,0 0 1,0 0-1,0 0 1,0 0 0,0 0-1,0 0 1,0 0-1,0 0 1,0 0-1,1 1 1,-1-1-1,0 0 1,0 0-1,0 0 1,0 0-1,0 0 1,0 0 0,0 0-1,0 0 1,0 0-1,0 0 1,0 0-1,1-1 1,-1 1-1,0 0 1,0 0-1,0 0 1,0 0-1,0 0 1,0 0-1,0 0 1,0 0 0,0 0-1,0 0 1,0 0-1,0 0 1,0 0-1,0 0 1,0 0-1,1 0 1,-1 0-1,0 0 1,0-1-1,0 1 1,0 0 0,0 0-1,0 0 1,0 0-1,0 0 1,0 0-1,0 0 1,0 0-1,0 0 1,0 0-1,0 0 1,0-1-1,1 13 175,-2 17-12,0-2-91,-5 52-50,3 0 0,12 130 1,-3-183-1617,-5-35-815,-1-8 1599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53.2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151 9 18204,'-3'-2'209,"0"1"0,0 0 0,0 0 0,0 0 0,0 0 0,-1 0 0,1 1 0,0 0 0,0-1 0,-1 1 0,1 0 0,0 1 0,0-1 0,-1 0 0,1 1 0,0 0 0,0 0 0,0 0 0,0 0 0,0 0 0,0 1 0,0-1 0,0 1 0,0 0 0,1 0 0,-1 0 0,1 0 0,-1 0 0,1 1 0,0-1 0,-3 5 0,-2 2-35,1 0 0,1 0-1,0 0 1,0 0-1,1 1 1,0 0 0,1 0-1,-4 18 1,4-14-134,1 1 1,1 0-1,0 0 0,2 23 1,0-32-25,-1 0 0,1-1 0,0 1 0,1 0 0,-1-1 1,1 1-1,1-1 0,-1 1 0,1-1 0,-1 0 0,1 0 1,1 0-1,-1-1 0,6 7 0,-7-10 3,-1 1 0,1-1 0,0 0 0,-1 0 0,1 1 0,0-1 0,0 0 1,0-1-1,0 1 0,0 0 0,0 0 0,0-1 0,0 0 0,0 1 0,0-1 0,0 0 0,0 0 0,0 0 0,4 0 0,-3-1 19,1 0-1,-1 0 1,0 0-1,1-1 1,-1 1-1,0-1 1,0 0-1,0 0 1,0 0-1,4-4 1,1-1 57,-2 0 0,1 0 1,-1-1-1,0 0 0,-1 0 1,0-1-1,7-14 0,-7 11 32,-1 0 0,-1-1 0,0 0-1,2-16 1,-4 23-113,0 0 0,-1 0 0,0 1 0,0-1 0,-1 0-1,1 0 1,-1 0 0,-1 0 0,1 1 0,-1-1 0,-4-9 0,5 13-126,0 0 0,0 1 0,0-1 0,0 1 0,0-1 0,-1 1 0,1-1 0,0 1 0,-1 0 0,1 0 0,-1 0 0,0 0 1,1 0-1,-1 0 0,0 0 0,1 0 0,-1 1 0,0-1 0,0 1 0,0-1 0,0 1 0,0 0 0,1-1 0,-1 1 0,0 0 0,0 0 0,0 1 1,0-1-1,0 0 0,0 1 0,0-1 0,1 1 0,-1-1 0,0 1 0,0 0 0,0 0 0,1 0 0,-1 0 0,1 0 0,-1 0 0,1 0 1,-3 3-1,-3 4-782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53.7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0 341 18948,'1'18'1561,"-1"-18"-1537,0 0-1,0 0 0,0 0 1,0 0-1,0 0 1,0 0-1,0 0 1,0 0-1,0 0 0,0 0 1,0 0-1,0 1 1,0-1-1,0 0 1,0 0-1,0 0 1,0 0-1,1 0 0,-1 0 1,0 0-1,0 0 1,0 0-1,0 0 1,0 0-1,0 0 0,0 0 1,0 0-1,0 0 1,0 0-1,0 0 1,1 0-1,-1 0 0,0 0 1,0 0-1,0 0 1,0 0-1,0 0 1,0 0-1,0 0 1,0 0-1,0 0 0,0 0 1,1 0-1,-1 0 1,0 0-1,0 0 1,0 0-1,0 0 0,0 0 1,0 0-1,0 0 1,0 0-1,0-1 1,0 1-1,0 0 1,0 0-1,0 0 0,0 0 1,0 0-1,1 0 1,-1 0-1,0 0 1,0 0-1,0 0 0,0-1 1,0 1-1,0 0 1,0 0-1,0 0 1,13-32 1832,38-142-315,-8 24-913,-42 149-266,-1 4-118,1 11 0,-3 21 16,-13 290 1791,15-325-2058,2 28-82,-2-27 36,0-1 0,0 1 0,0-1 0,0 1 0,0 0 0,0-1 0,0 1 0,0-1 0,1 1 0,-1-1 0,0 1-1,0-1 1,0 1 0,1-1 0,-1 1 0,0-1 0,0 1 0,1-1 0,-1 1 0,1-1 0,-1 1 0,0-1 0,1 1 0,-1-1 0,1 0 0,-1 1-1,1-1 1,-1 0 0,1 0 0,-1 1 0,1-1 0,-1 0 0,1 0 0,-1 0 0,1 0 0,-1 1 0,1-1 0,0 0 0,-1 0 0,1 0-1,0-1 12,0 1-1,-1-1 1,1 1-1,-1-1 0,1 1 1,-1-1-1,0 1 1,1-1-1,-1 1 0,1-1 1,-1 0-1,0 1 1,0-1-1,1 0 0,-1 1 1,0-1-1,0 0 1,0 0-1,1-2-84,3-12-492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54.3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20476,'3'1'2081,"0"6"-1313,-1 2-312,0 10 1104,1 1-455,-1 7-385,-1 2-208,1 4-336,-2 1-104,0-4-176,0-3-120,-3-8-360,1-5-208,-1-34-2777,2-4 2729,-2-18-129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54.8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0 17868,'-29'35'5867,"25"-30"-5620,1 1-1,0-1 1,1 1 0,-1 0 0,-1 7 0,4-13-248,0 1 1,0-1-1,0 1 0,0 0 1,0-1-1,0 1 0,0 0 1,0-1-1,0 1 0,0-1 1,1 1-1,-1 0 0,0-1 1,0 1-1,0-1 0,1 1 0,-1-1 1,0 1-1,1-1 0,-1 1 1,1-1-1,-1 1 0,0-1 1,1 1-1,-1-1 0,1 0 1,-1 1-1,1-1 0,-1 0 1,1 1-1,0-1 0,-1 0 1,1 0-1,-1 1 0,1-1 1,0 0-1,-1 0 0,1 0 0,-1 0 1,1 0-1,0 0 0,0 0 1,31 0-57,-29 0 56,18-2 4,-10 0-14,-1 1 0,1 1 1,0 0-1,-1 0 1,1 1-1,10 2 0,-18-2 34,0 0 0,0 0-1,-1 0 1,1 1-1,0-1 1,-1 1-1,1-1 1,-1 1 0,0 0-1,1 0 1,-1 0-1,0 0 1,0 0-1,0 1 1,0-1 0,-1 0-1,1 1 1,-1 0-1,1-1 1,-1 1-1,0 0 1,0 0 0,0 0-1,-1-1 1,1 1-1,0 5 1,0 0 115,0 1 1,-1-1 0,1 0-1,-2 1 1,1-1-1,-1 0 1,-1 0-1,1 0 1,-1 1-1,-1-1 1,1-1 0,-1 1-1,-1 0 1,0-1-1,0 0 1,0 0-1,-1 0 1,0 0-1,-8 9 1,11-15-152,1 1-1,-1-1 1,0 0-1,0 0 1,1 1-1,-1-1 1,0 0-1,0 0 1,0-1-1,0 1 0,-1 0 1,1-1-1,0 1 1,0-1-1,0 0 1,-1 1-1,1-1 1,0 0-1,-4-1 1,2 0-106,1 0 1,0 0-1,0-1 1,1 1-1,-1-1 0,0 1 1,0-1-1,1 0 1,-1 0-1,1 0 0,0 0 1,-3-4-1,-3-4-278,1 0-1,0 0 1,0-1-1,2 0 1,-9-22-1,-1-6-526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55.3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85 19564,'4'-5'2137,"4"4"-1273,-1-2-376,3-1 1120,4-1-287,3-2-697,3-1-400,2-2-992,2-2-417,-2 1 929,1 1-192,2 1-208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55.8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76 18684,'-2'8'621,"0"0"-1,0 1 1,1-1 0,0 0-1,0 1 1,2 9 0,-1-14-538,1-1 1,0 1-1,0 0 1,0 0-1,1-1 0,-1 1 1,1-1-1,0 1 1,0-1-1,0 0 1,0 0-1,1 0 1,-1 0-1,1 0 0,5 4 1,1 0-54,1 0 1,0-1-1,0 0 1,0 0 0,21 6-1,20 12 86,-47-23-107,-1 1 1,0 0-1,0 1 1,0-1-1,-1 0 1,1 1-1,0-1 1,-1 1-1,0 0 1,1 0-1,-1 0 1,0 0-1,-1 0 1,1 1-1,-1-1 1,3 6-1,-3-4 28,0 0 0,-1 0 0,1 1 0,-1-1-1,0 0 1,0 1 0,0-1 0,-1 0 0,0 1 0,-2 6-1,0-1 107,-1 0 0,-1-1 0,1 0-1,-2 0 1,1 0 0,-1 0-1,-1-1 1,0 0 0,0 0-1,-12 10 1,18-18-117,0 0-1,0 0 1,0 1-1,-1-1 1,1 0 0,0 0-1,-1 0 1,1 0-1,-1 0 1,1-1-1,-1 1 1,1 0 0,-1-1-1,0 1 1,1-1-1,-1 1 1,0-1 0,0 0-1,1 0 1,-1 0-1,0 0 1,1 0-1,-1 0 1,0 0 0,0-1-1,1 1 1,-1-1-1,0 1 1,1-1-1,-1 1 1,1-1 0,-1 0-1,1 0 1,-1 0-1,1 0 1,0 0 0,-1 0-1,1 0 1,0 0-1,0-1 1,0 1-1,-1 0 1,0-3 0,-3-4 7,1 0 0,0 0 0,0 0 0,1-1 0,0 1 0,1-1 0,-2-9 0,1 0-62,1 1 0,1-1 1,0 1-1,2-1 1,0 1-1,1 0 0,0-1 1,2 1-1,0 0 0,1 0 1,0 1-1,1-1 0,1 1 1,1 1-1,1-1 1,14-19-1,-18 26 14,1 2 26,-1-1 0,0 0 0,0 0 0,6-18 0,-10 25-7,-1-1 0,0 1 0,1 0-1,-1-1 1,0 1 0,1-1 0,-1 1 0,0 0 0,0-1 0,0 1 0,0-1 0,-1 1 0,1 0 0,0-1-1,-1 1 1,1-1 0,-1 1 0,1 0 0,-1-1 0,1 1 0,-1 0 0,0 0 0,0 0 0,0-1-1,1 1 1,-1 0 0,0 0 0,0 0 0,-1 0 0,1 0 0,0 1 0,0-1 0,0 0 0,-1 0-1,1 1 1,0-1 0,-1 1 0,1-1 0,-3 1 0,-3-2-66,1 1-1,-1 0 1,0 0-1,0 1 1,-11 0 0,14 0 52,0 0 0,1 1 0,-1-1 0,1 1 1,-1 0-1,0 0 0,1 0 0,-1 1 0,1-1 0,0 1 1,-7 4-1,7 2-100,3 1-28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56.6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15 408 17964,'-1'0'101,"0"0"0,0-1 0,1 1 0,-1 0 1,0 0-1,0-1 0,1 1 0,-1-1 0,0 1 0,1-1 0,-1 1 1,1-1-1,-1 1 0,0-1 0,1 0 0,-1 1 0,1-1 0,0 0 1,-1 1-1,1-1 0,0 0 0,-1 1 0,1-1 0,0 0 0,0 0 1,-1 0-1,1 1 0,0-1 0,0 0 0,0 0 0,0 0 0,0 1 1,0-1-1,0 0 0,0 0 0,1 0 0,-1 1 0,0-1 0,0 0 1,1 0-1,-1 1 0,1-2 0,19-38 1051,-15 31-880,126-261 588,-108 220-670,-23 50-181,0-1 0,0 1 0,0-1 0,1 1 0,-1-1 1,0 1-1,0-1 0,0 1 0,1-1 0,-1 1 0,0-1 1,0 1-1,1-1 0,-1 1 0,0-1 0,1 1 0,-1 0 1,1-1-1,-1 1 0,0 0 0,1-1 0,-1 1 0,1 0 1,-1 0-1,1-1 0,0 1 0,1 14 150,-6 35 26,3-44-151,-8 69 113,1-17-324,3 0-1,2 69 1,4-120-96,1-13 207,2-14-126,-3-3-83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57.1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132 1 16139,'1'0'83,"-1"0"-1,0 0 0,0 0 0,0 0 0,0 1 0,0-1 0,0 0 0,0 0 1,0 0-1,0 0 0,0 0 0,0 1 0,0-1 0,0 0 0,0 0 1,0 0-1,0 0 0,0 0 0,0 1 0,0-1 0,0 0 0,0 0 0,0 0 1,0 0-1,0 1 0,0-1 0,0 0 0,0 0 0,0 0 0,0 0 0,-1 0 1,1 0-1,0 1 0,0-1 0,0 0 0,0 0 0,0 0 0,0 0 1,0 0-1,-1 0 0,1 0 0,0 0 0,0 0 0,0 0 0,0 0 0,0 0 1,-1 1-1,1-1 0,0 0 0,0 0 0,0 0 0,0 0 0,-1 0 0,1 0 1,0 0-1,0-1 0,0 1 0,0 0 0,0 0 0,-1 0 0,-19 7 2311,-1 0-1175,15-3-1156,0 0 1,0 1-1,1-1 1,0 1-1,0 0 1,0 1-1,0-1 0,1 1 1,0 0-1,0 0 1,1 0-1,0 0 1,0 1-1,-4 12 1,3-6-68,1-1 0,0 1 1,1 0-1,0-1 1,1 1-1,1 0 1,1 17-1,-1-26 6,0 0 0,1 0 1,0 0-1,0 0 0,0-1 0,0 1 0,1 0 0,0-1 0,3 7 1,-4-9 1,0 0 0,0 0 0,0 0 1,0 0-1,0 0 0,0 0 0,0 0 0,0 0 1,1 0-1,-1 0 0,0-1 0,1 1 1,-1-1-1,0 1 0,1-1 0,-1 1 1,1-1-1,-1 0 0,1 1 0,-1-1 1,1 0-1,-1 0 0,1 0 0,-1-1 1,1 1-1,-1 0 0,1 0 0,1-1 1,3-2 22,0 0 1,0 0 0,0 0-1,0 0 1,-1-1 0,0 0-1,1 0 1,-1-1-1,-1 1 1,1-1 0,-1 0-1,0 0 1,0-1 0,4-8-1,0 0 86,0 0 0,-2 0-1,1-1 1,7-29-1,-12 34-28,0 0-1,-1 0 1,1-16 0,-2 22-75,0 1 1,0 0-1,-1-1 1,1 1-1,-1 0 1,1-1-1,-1 1 1,0 0-1,-1 0 1,1 0-1,0 0 1,-1 0-1,-3-6 0,4 8-52,0 1-1,1-1 0,-1 0 0,0 1 0,0-1 0,0 0 0,0 1 0,1-1 0,-1 1 0,0 0 0,0-1 0,0 1 0,0-1 0,0 1 0,0 0 0,0 0 0,0 0 0,0 0 0,0 0 0,0 0 0,0 0 0,0 0 0,0 0 0,0 0 0,0 0 0,0 1 0,0-1 0,0 0 0,0 1 0,0-1 0,0 1 0,0-1 0,0 1 0,0-1 0,0 1 0,-1 1 0,0 0-178,-1 0 0,1 1-1,0-1 1,-1 1-1,1-1 1,1 1 0,-1 0-1,0 0 1,-2 6-1,3-2-493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5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1 14403,'-11'17'3691,"-10"22"-1954,12-15-1367,1 0 1,2 0 0,1 1-1,0 0 1,2 0-1,1 1 1,1-1-1,1 0 1,1 1-1,8 39 1,7 15-112,51 149-1,-65-224-251,-26-68-193,-54-98 1,19 43-53,54 103 196,9 10 6,19 10-128,-13-1 28,3-2-8,-1 1 0,0-2 0,1 1 0,-1-2 0,1 0 0,-1 0 0,1-1 0,-1-1 0,1 0 0,-1 0 1,21-8-1,9-6-216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57.6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0 355 18012,'9'-17'3734,"11"-23"-2799,95-240 761,-104 263-1409,-11 17-278,0 0 1,0 0-1,1 1 1,-1-1 0,0 0-1,0 0 1,1 1-1,-1-1 1,0 0 0,0 0-1,0 1 1,1-1 0,-1 0-1,0 1 1,0-1-1,0 0 1,0 0 0,0 1-1,0-1 1,0 0-1,0 1 1,1-1 0,-1 0-1,0 1 1,0-1-1,-1 0 1,1 1 0,0-1-1,0 0 1,0 1 0,-2 40 373,2-38-375,-12 84 356,7-56-410,0 1 0,3-1 0,1 61 0,1-90-61,0-1-1,0 0 0,0 0 0,0 1 0,0-1 0,1 0 0,-1 1 0,0-1 0,1 0 0,-1 0 0,1 1 0,-1-1 1,1 0-1,-1 0 0,1 0 0,0 0 0,0 0 0,-1 0 0,1 0 0,0 0 0,0 0 0,0 0 0,0 0 0,0-1 1,0 1-1,1 0 0,-1-1 0,0 1 0,0-1 0,0 1 0,1-1 0,-1 1 0,0-1 0,0 0 0,1 0 0,-1 0 0,3 0 1,4-2-762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58.1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0 19260,'0'16'1977,"-3"4"-1217,-1 1-320,-3 4 880,4-1-216,0-2-608,2-2-368,1-4-736,0-2-304,1-8-504,4-5-1153,-3-7 1865,1-4-480,4-5-112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58.6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46 108 18724,'-19'43'3391,"15"-37"-3073,0 1-1,1 0 1,0 0 0,0 0-1,1 1 1,0-1-1,0 1 1,0-1-1,0 15 1,2-21-310,1 0-1,-1-1 1,0 1 0,1 0 0,-1 0 0,0 0-1,1 0 1,-1 0 0,1 0 0,-1-1 0,1 1-1,0 0 1,-1 0 0,1-1 0,0 1 0,-1-1-1,1 1 1,0 0 0,0-1 0,0 1 0,0-1-1,-1 0 1,1 1 0,0-1 0,0 0 0,0 1-1,0-1 1,0 0 0,0 0 0,0 0 0,0 0-1,2 0 1,41-2 24,-22 0 13,-19 3-43,0-1-1,0 1 0,0 0 1,0-1-1,0 1 0,-1 0 0,1 1 1,0-1-1,-1 0 0,1 1 1,-1-1-1,0 1 0,1 0 0,-1 0 1,0 0-1,0 0 0,0 0 1,0 1-1,-1-1 0,1 0 0,0 1 1,-1-1-1,0 1 0,0 0 1,0-1-1,0 1 0,0 0 0,0 0 1,-1 0-1,1 3 0,1 3 84,-1 0-1,0 0 1,-1 0-1,0 0 1,0 0-1,-1 0 1,0 0-1,-5 15 1,4-16 46,-1-1 0,1 1 1,-2 0-1,1-1 1,-1 0-1,0 0 1,-1 0-1,0-1 0,0 1 1,0-1-1,-1 0 1,-9 8-1,13-13-196,1-1 0,0 1-1,-1 0 1,1-1 0,0 1 0,-1-1-1,1 0 1,-1 1 0,1-1 0,-1 0-1,1 0 1,-1 0 0,1 0 0,-1 0 0,1 0-1,0 0 1,-1 0 0,1-1 0,-1 1-1,1-1 1,-1 1 0,1-1 0,0 1-1,-1-1 1,1 0 0,0 0 0,0 1 0,0-1-1,-1 0 1,1 0 0,0 0 0,0 0-1,0-1 1,1 1 0,-1 0 0,0 0-1,0-1 1,0 1 0,1 0 0,-1-3 0,-3-4-265,0 0 1,1 0 0,1-1-1,0 1 1,-2-13 0,-1-15-654</inkml:trace>
  <inkml:trace contextRef="#ctx0" brushRef="#br0" timeOffset="1">39 121 20948,'4'0'1889,"3"-3"-1321,0-1-264,6-6 784,2-3-512,3-3-776,4-3-456,-1 2-576,2 0 936,-4 5-280,-2 2-216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9:59.1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20 15387,'-1'15'1602,"0"0"0,-5 19 0,3-20-1248,1 1 0,-1 18 0,3-25-253,0 0-1,0 0 1,1 0 0,0 0-1,0-1 1,4 12-1,-4-17-73,0 1-1,0-1 0,1 0 0,-1 0 1,0 0-1,1 0 0,-1 0 0,1-1 1,0 1-1,0 0 0,0-1 0,0 1 1,0-1-1,0 0 0,0 0 0,0 1 1,0-2-1,1 1 0,-1 0 0,0 0 1,1-1-1,-1 1 0,0-1 0,5 1 1,25 1 83,-17-1-97,0 0 0,0 1 0,-1 1 0,1 0 0,16 7 0,-27-9-2,0 1 0,0 0 0,0 1-1,0-1 1,-1 1 0,1 0-1,0 0 1,-1 0 0,0 0-1,0 0 1,0 1 0,0 0-1,-1-1 1,1 1 0,-1 0-1,0 0 1,0 0 0,0 1 0,-1-1-1,1 0 1,0 8 0,-1-6 102,0 0-1,0 1 1,-1-1 0,0 1 0,0-1 0,0 0 0,-1 1 0,0-1 0,0 0 0,-1 0 0,0 0 0,0 0 0,0 0 0,-1 0-1,0 0 1,-3 6 0,3-9-36,1 0-1,0 0 0,-1-1 1,1 1-1,-1 0 1,0-1-1,0 0 1,0 1-1,0-1 0,-1 0 1,1-1-1,0 1 1,-1-1-1,1 1 0,-1-1 1,0 0-1,1 0 1,-1 0-1,0-1 0,0 0 1,1 1-1,-1-1 1,0-1-1,0 1 1,1 0-1,-1-1 0,0 0 1,-4-1-1,1 0-124,0-1-1,0 0 0,1 0 1,-1 0-1,1-1 0,0 0 1,0 0-1,0-1 1,1 0-1,0 0 0,0 0 1,-6-7-1,9 9 1,0 0 0,-1 0 0,1 0 1,0-1-1,1 1 0,-1-1 0,1 1 0,-1-1 0,1 0 0,0 1 0,0-1 0,1 0 0,-1 0 0,1 0 1,0 0-1,0 0 0,0 1 0,1-1 0,-1 0 0,1 0 0,0 0 0,0 1 0,0-1 0,3-5 0,8-12 40,1 1 0,1 0 0,31-32 0,-25 29 211,29-42 1,-49 65-204,30-55 439,-28 52-375,0-1 0,-1 0-1,0 0 1,1 0 0,-1 0-1,-1 0 1,1 0 0,-1 0-1,0 0 1,1 0 0,-2 0-1,0-8 1,1 11-41,-1-1 0,1 1 0,-1 0-1,1 0 1,-1-1 0,1 1 0,-1 0 0,0 0 0,1 0-1,-1 0 1,0 0 0,0 0 0,0 0 0,0 0 0,0 1-1,0-1 1,0 0 0,0 0 0,0 1 0,0-1 0,-3 0-1,2 0 6,-1 1-1,1-1 0,-1 1 0,0 0 0,1 0 1,-1 0-1,0 0 0,1 0 0,-1 1 0,-3 0 1,-4 2-58,1 0 0,-1 1 1,0 0-1,-11 7 1,-10 11-704,26-18 541,-1 1-1,1-1 0,-1 0 0,0-1 0,-1 1 0,1-1 0,-1 0 0,-10 3 0,3-6-350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03.6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189 40 13027,'0'-3'729,"0"0"0,0 0 0,0 0 0,0 0 0,-1 0 0,0 0 1,1 1-1,-1-1 0,-2-3 0,3 5-631,-1 1-1,1-1 1,-1 1 0,1-1 0,-1 1-1,1-1 1,-1 1 0,1-1 0,-1 1-1,0 0 1,1-1 0,-1 1-1,0 0 1,1-1 0,-1 1 0,0 0-1,0 0 1,1 0 0,-1 0 0,0 0-1,0 0 1,1 0 0,-1 0 0,0 0-1,1 0 1,-1 0 0,0 0 0,0 1-1,1-1 1,-1 0 0,0 0 0,1 1-1,-1-1 1,0 0 0,1 1-1,-1-1 1,1 1 0,-1-1 0,1 1-1,-2 0 1,-6 5 59,1 1 0,-1 0 0,1 0-1,1 0 1,-1 1 0,1 0 0,-7 12-1,-31 63 92,7 5-81,34-79-164,1 0 1,-1 0-1,2 0 1,-1 0-1,1 0 1,0 0-1,1 0 1,1 11 0,-1-18-7,0 0 1,1 0 0,-1 1-1,1-1 1,-1 0 0,1-1 0,0 1-1,-1 0 1,1 0 0,0 0-1,0 0 1,0-1 0,1 1-1,-1 0 1,0-1 0,1 1 0,-1-1-1,1 1 1,-1-1 0,1 0-1,0 0 1,1 2 0,0-3-3,-1 1 1,1 0-1,0-1 0,-1 1 1,1-1-1,0 0 0,-1 0 1,1 0-1,0 0 0,-1 0 1,1 0-1,-1-1 0,1 0 1,0 1-1,2-2 0,-1 0 27,1 0-1,-1 0 0,1 0 1,-1 0-1,0-1 1,0 1-1,0-1 0,0 0 1,0 0-1,-1-1 0,0 1 1,1-1-1,-1 0 0,0 0 1,-1 0-1,1 0 1,-1 0-1,3-7 0,-5 10-3,1 0 0,-1 0 0,0 1-1,0-1 1,1 0 0,-1 0 0,0 0 0,0 0-1,0 0 1,0 0 0,0 1 0,0-1 0,0 0-1,-1 0 1,1 0 0,0 0 0,0 0 0,-1 1-1,1-1 1,0 0 0,-1 0 0,1 0 0,-1 0 0,0 0-2,0 1 1,0 0 0,1-1-1,-1 1 1,0 0 0,0 0-1,0 0 1,1 0 0,-1 0-1,0 0 1,0 0 0,0 0-1,1 0 1,-1 0 0,0 0 0,0 0-1,0 1 1,1-1 0,-3 1-1,-1 1-251,0 0 0,-1 0-1,1 1 1,0-1 0,0 1-1,1 0 1,-5 4 0,3-3 336,4-8-421,5-4-63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04.1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212 4 15899,'-15'10'345,"0"2"-1,0 0 1,2 0-1,-1 1 0,2 1 1,0 0-1,0 1 1,1 0-1,1 1 0,1 0 1,-12 27-1,11-19-289,1 0 1,1 1-1,1 0 1,1 0-1,2 1 0,0-1 1,0 47-1,4-58-27,2 0 0,-1 0 0,2 0 0,0 0 0,0-1 0,1 1 0,1-1 0,10 21 0,-12-29-17,0-1 0,0 1 1,0-1-1,0 0 0,1 1 0,0-2 1,0 1-1,0 0 0,0-1 1,10 6-1,-11-7 8,1 0 0,-1-1 0,1 0-1,0 0 1,0 0 0,0 0 0,0-1 0,-1 1 0,1-1 0,0 0 0,0 0 0,0 0 0,0-1 0,0 1 0,0-1 0,6-2 0,1-2 59,-1 1 1,1-2-1,-1 1 1,-1-1-1,1-1 1,-1 0 0,0 0-1,0-1 1,-1 0-1,10-13 1,7-11 367,33-54 0,-47 69-313,-1-1 1,-1 0-1,-1-1 1,0 0-1,-1-1 1,-2 1-1,1-1 1,1-23-1,-6 34-183,0 0 0,-1 0 0,0-1 0,0 1 0,-1 0 0,0 0-1,-1 0 1,0 0 0,0 1 0,-1-1 0,0 0 0,-1 1 0,0 0 0,0 0 0,-1 0 0,0 0 0,0 1 0,-1-1-1,0 1 1,-9-8 0,-39-28-494,35 26 127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05.3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 17 14835,'10'-13'2348,"-10"13"-2311,0 0 1,0 0 0,0 0-1,0 0 1,0-1 0,0 1-1,0 0 1,0 0 0,0 0 0,0 0-1,0 0 1,0 0 0,0 0-1,0-1 1,0 1 0,0 0-1,0 0 1,0 0 0,-1 0 0,1 0-1,0 0 1,0 0 0,0 0-1,0 0 1,0-1 0,0 1-1,0 0 1,0 0 0,0 0 0,0 0-1,0 0 1,0 0 0,-1 0-1,1 0 1,0 0 0,0 0-1,0 0 1,0 0 0,0 0 0,0 0-1,0 0 1,0 0 0,0 0-1,-1 0 1,1 0 0,0 0-1,0 0 1,0 0 0,0 0-1,0 0 1,0 0 0,0 0 0,0 0-1,-1 0 1,1 0 0,0 0-1,0 0 1,-3 1 210,0 0 1,0 0-1,0 1 0,1-1 0,-1 1 1,0-1-1,-3 4 0,-6 6-86,0 1-1,0 0 1,1 1-1,1 0 1,0 0-1,1 1 1,1 0-1,0 1 1,-11 29-1,9-15-69,1 0-1,1 0 1,1 1-1,-3 47 1,8-53-48,1 1 1,3 24-1,-1-40-36,0 0-1,1-1 1,-1 1-1,2-1 1,-1 1-1,1-1 1,0 0 0,9 15-1,-11-21 4,0 0-1,0 0 1,0 0 0,0-1-1,1 1 1,-1 0 0,1 0-1,-1-1 1,1 1 0,0-1 0,0 1-1,0-1 1,0 0 0,0 0-1,0 0 1,0 0 0,0 0-1,0 0 1,0 0 0,0-1-1,1 1 1,-1-1 0,0 0-1,0 0 1,1 1 0,-1-1-1,0-1 1,1 1 0,-1 0-1,0 0 1,0-1 0,1 0-1,-1 1 1,0-1 0,0 0-1,0 0 1,0 0 0,0 0-1,3-2 1,1-2 45,-1 0-1,1 0 0,-1 0 1,0-1-1,0 1 0,0-1 1,-1-1-1,0 1 1,0-1-1,5-11 0,-6 11 58,-1 0-1,0-1 0,0 1 0,0 0 1,-1 0-1,0-1 0,-1 1 0,0-1 1,-1-10-1,1 16-85,0 0 1,0 0 0,-1 0-1,1 0 1,-1-1 0,0 1-1,0 0 1,0 0 0,0 1-1,0-1 1,0 0 0,0 0-1,0 0 1,-1 1 0,1-1-1,-1 1 1,1-1 0,-1 1-1,0-1 1,1 1 0,-1 0-1,0 0 1,0 0 0,0 0-1,0 0 1,0 0 0,0 1-1,0-1 1,0 1-1,0-1 1,-1 1 0,1 0-1,0 0 1,0 0 0,0 0-1,-4 1 1,-3 0-229,-1 2 0,1-1-1,0 1 1,0 1 0,0-1 0,0 2-1,0-1 1,1 1 0,-11 8 0,5-4-1145,14-9 1322,0 0 1,0 0-1,0 0 0,0 1 1,0-1-1,-1 0 0,1 0 1,0 0-1,0 0 0,0 0 0,0 0 1,-1 0-1,1 0 0,0 0 1,0 0-1,0 0 0,0 0 1,-1 0-1,1 0 0,0 0 1,0 0-1,0 0 0,0 0 1,-1 0-1,1 0 0,0 0 1,0 0-1,0 0 0,0 0 0,-1 0 1,1 0-1,0 0 0,0 0 1,0-1-1,0 1 0,-1 0 1,1 0-1,0 0 0,0 0 1,0 0-1,0 0 0,0-1 1,0 1-1,0 0 0,0 0 1,0 0-1,-1 0 0,1-1 0,0 1 1,0 0-1,0 0 0,0 0 1,0-1-1,2-12-737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05.8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455 1 16684,'-13'1'176,"0"2"0,1 0 1,-1 0-1,1 1 1,0 1-1,0 0 0,0 0 1,1 1-1,0 1 1,0 0-1,-14 12 0,4-1-34,0 1 0,1 0-1,2 2 1,-21 28-1,15-14-69,2 1-1,2 0 1,1 2-1,2 0 1,1 1-1,-18 71 1,26-74-38,1 1 0,2-1-1,1 1 1,2 0 0,2 0 0,1 0-1,12 70 1,-10-93-36,0 0 0,1-1 0,0 1-1,1-1 1,1 0 0,0-1 0,1 0 0,0 1 0,18 20-1,-20-27 0,1 0 0,0 0 0,0-1 0,1 0 0,-1-1 0,1 1-1,0-1 1,0 0 0,1-1 0,-1 0 0,1 0 0,0 0 0,0-1-1,0 0 1,0-1 0,0 0 0,0 0 0,14-1 0,-5-2 41,-1 0 0,0-1 0,0-1 0,0 0 1,-1-1-1,1-1 0,-1 0 0,-1-2 1,1 1-1,-1-2 0,0 0 0,-1 0 0,0-1 1,13-15-1,-2 2 88,-1-1 1,-2-1-1,-1-1 1,0-1 0,-2 0-1,16-35 1,-17 27 26,-2-1 1,-1-1 0,-2 0-1,-1-1 1,5-41 0,-12 57-146,-1-1 1,-2 1-1,0-1 1,-1 0-1,-2 0 1,0 1 0,-1-1-1,-2 1 1,0 0-1,-8-22 1,8 34-102,1 0-1,-1 1 1,-1 0-1,0 0 1,0 0 0,-1 1-1,0 0 1,0 0 0,-1 1-1,0 0 1,0 0 0,0 1-1,-1 0 1,0 0 0,-1 1-1,1 0 1,-1 1-1,0 0 1,0 0 0,-14-2-1,-30-1-374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38.62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254 108 15947,'0'-1'131,"0"-1"0,-1 1 0,1-1 0,-1 1 0,1-1 0,-1 1 0,0 0 0,1-1 0,-1 1 0,0 0 0,0 0 0,0-1 0,0 1 0,0 0 0,0 0 0,0 0 0,0 0 0,-1 0 0,1 0 0,0 1 0,-1-1 0,1 0 0,0 1 0,-1-1 0,1 1 0,-1-1 0,1 1 0,-1 0 0,1-1 0,-1 1 0,1 0 0,-1 0 0,1 0 0,-1 0 0,1 0 0,-1 1 0,1-1 0,-1 0 0,1 1 0,-1-1 0,1 1 0,-1-1 0,0 2 0,-8 3 150,0 1 0,0 0-1,1 1 1,-16 14 0,14-12-351,-1 2 93,0-1 0,1 1 1,0 1-1,1 0 0,1 1 0,0 0 0,0 0 1,1 1-1,1 0 0,-6 16 0,9-20-17,1 0 0,1 0 0,0 0 0,0 0 0,1 1 0,0-1 0,0 0 0,2 1 0,-1-1 0,1 0 0,1 1 0,-1-1 0,2 0 0,0 0 0,0 0 0,6 12 0,-4-11-7,0-1 1,1 0-1,1 0 0,0-1 0,0 1 0,0-2 0,1 1 1,1-1-1,14 12 0,-20-18 2,1 1 0,-1-1 0,1 0 0,0 0 0,-1 0 0,1-1 0,0 1-1,0-1 1,0 0 0,0 0 0,1 0 0,-1-1 0,0 0 0,0 1 0,0-1 0,1-1 0,-1 1 0,0-1 0,0 1 0,0-1 0,0 0 0,0-1 0,0 1 0,0-1 0,0 0 0,0 1-1,-1-2 1,1 1 0,5-5 0,1-2 70,0-1 0,0 0-1,-1-1 1,0 0-1,-1 0 1,0-1 0,8-18-1,-4 6 254,-1 0-1,14-52 0,-22 61-199,0-1 0,-1 1 0,0-1 0,-2 0 0,1 0 0,-2 0 0,0 0 0,-7-30 0,5 33-89,-1 0-1,0 1 1,0 0-1,-2 0 1,1 0 0,-1 1-1,-1 0 1,0 0-1,-1 0 1,0 1 0,-12-12-1,17 19-31,1 1 0,-1-1 0,1 1 0,-1 0 0,0 0 0,0 0-1,0 1 1,0-1 0,0 1 0,-1-1 0,1 1 0,0 0 0,-1 0 0,1 1-1,-1-1 1,1 1 0,-1-1 0,1 1 0,0 0 0,-6 1 0,4 0-13,0 1 1,1 0 0,-1 0 0,0 0 0,1 1 0,-1-1-1,1 1 1,0 0 0,0 0 0,0 1 0,0-1 0,1 1-1,-4 4 1,-5 5-314,2 1 1,-14 21-1,20-28 75,0 0 0,1 1 0,0-1 0,0 1 0,1-1 0,-1 1 0,-1 12 0,5-3-232,-1-17 458,0 0 1,1 1 0,-1-1 0,0 0 0,0 0-1,0 0 1,1 1 0,-1-1 0,0 0 0,0 0-1,0 0 1,1 0 0,-1 1 0,0-1 0,0 0-1,1 0 1,-1 0 0,0 0 0,0 0 0,1 0-1,-1 0 1,0 0 0,1 0 0,-1 0 0,0 0-1,0 0 1,1 0 0,-1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40.20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415 70 13467,'1'-4'260,"-1"1"1,0 0-1,0-1 0,0 1 0,0 0 1,-1 0-1,1-1 0,-1 1 1,0 0-1,0 0 0,0-1 1,0 1-1,-1 0 0,-1-3 1,2 4-141,0 1 1,0 0-1,0 0 1,0 0-1,0 0 1,0 0-1,0 0 1,-1 0-1,1 0 1,0 0 0,0 0-1,-1 0 1,1 1-1,-1-1 1,1 1-1,0-1 1,-1 1-1,1-1 1,-1 1-1,1 0 1,-1 0-1,1 0 1,-1 0 0,0 0-1,1 0 1,-1 0-1,1 0 1,-1 1-1,1-1 1,0 0-1,-1 1 1,1 0-1,-2 0 1,-9 5 134,0 1 0,1 0 0,0 1 0,0 0 0,1 1-1,-19 19 1,-47 65-88,75-91-160,-24 31-7,2 1 1,1 0-1,2 2 0,2 0 1,1 2-1,1-1 1,-16 69-1,28-87-7,0 1 0,2 0 0,1 0 0,0-1 0,1 1 0,2 0 0,5 32 0,-3-36-1,0 0 0,1-1 0,1 0 0,1 0 1,0-1-1,0 0 0,2 0 0,0 0 1,0-1-1,17 17 0,-16-19 6,1-1 0,0 0-1,1-1 1,0 0 0,0 0 0,1-2 0,0 1-1,0-2 1,23 9 0,-29-13-2,1 0 0,-1 0 0,0 0 0,1-1 0,-1-1 1,0 1-1,1-1 0,-1 0 0,1-1 0,-1 0 0,1 0 0,-1 0 0,0-1 0,0 0 0,0-1 1,0 1-1,0-1 0,0-1 0,-1 1 0,12-9 0,-3-1-1,0-1-1,-1 0 1,0-1-1,-1-1 1,-1 0 0,13-23-1,1-7 42,24-60 1,-41 82-21,0-1 1,-2 0 0,-1-1 0,-1 0-1,2-48 1,-5 19 25,-10-95 1,6 130-12,-1 0 1,0 0-1,-2 1 1,0-1-1,-1 1 0,-10-21 1,13 34-14,0 0 0,0 0 0,-1 1 1,0-1-1,0 1 0,0 0 1,0 0-1,-1 1 0,0-1 0,0 1 1,0 0-1,0 0 0,-1 1 1,1 0-1,-1 0 0,0 0 0,0 0 1,0 1-1,0 0 0,-1 0 1,1 1-1,-12-1 0,3 1-7,-1 2 0,0 0 0,1 0 0,-1 2 0,1 0 0,-1 0 0,1 2 0,0 0 0,1 1 0,-27 14 0,28-13-11,1 0-1,0 1 1,0 0-1,1 1 0,0 0 1,1 1-1,0 1 1,0-1-1,1 1 0,0 1 1,1 0-1,-7 15 1,7-8-22,1 1 0,1 0 1,0 0-1,2 1 0,1-1 1,-2 28-1,3 4-51,7 69 0,0-75-86,1 0 0,2-1 0,18 54 0,-19-75 31,2-1 0,1 0 1,0 0-1,2-1 0,1-1 1,0 0-1,26 30 0,-32-43 103,0 0-1,1-1 1,0 0-1,0-1 1,0 1-1,1-2 0,0 1 1,0-1-1,0-1 1,12 5-1,-16-8 21,1 1-1,0-1 1,-1 0-1,1-1 1,0 1-1,0-1 1,-1 0-1,1 0 1,0-1-1,0 0 1,-1 0-1,1 0 1,0-1-1,-1 1 1,1-2 0,-1 1-1,0 0 1,0-1-1,7-5 1,0-1-7,-1 0 0,0-1 0,-1-1 1,-1 0-1,1 0 0,-2-1 0,1 0 1,-2 0-1,0-1 0,0 0 0,8-26 1,0-6-8,-2 0 1,10-63 0,-15 58-20,-1 0 0,-2-1 0,-3 0 0,-2 0 1,-11-84-1,10 126-34,-1 1 0,0-1 0,0 1 0,-1-1 0,0 1 0,-1 0 0,1 1 0,-9-14-1,9 19 21,1-1-1,0 0 0,-1 1 0,1 0 0,-1-1 0,0 1 1,1 0-1,-1 1 0,0-1 0,0 0 0,0 1 0,-1 0 0,1-1 1,0 1-1,-1 1 0,1-1 0,0 0 0,-1 1 0,1 0 0,-1-1 1,1 1-1,0 1 0,-1-1 0,-4 1 0,-25 7-259,-7 4-48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3:10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7807 12 7714,'-30'4'464,"-1"-2"1,1-1-1,0-1 1,0-1-1,-37-7 1,28 3-145,0 1 0,-57 4 0,-211 40 763,163-18-760,-686 136 218,232 46 112,246-73-406,-10-31-267,291-85-9,-329 70-215,9 33 56,109-1 147,-15 6 51,-272 42 254,435-129-63,-245 103-1,-109 99 177,395-190-273,-419 246 887,431-237-822,2 2 0,4 4 1,2 4-1,-100 117 1,-204 348-90,215-238-95,103-181 35,36-69 36,2 1 0,1 0 0,-22 87 1,35-103-6,2 1 1,1 0-1,1 0 1,1 0 0,2 0-1,1 0 1,8 44-1,1-25-14,2-1-1,2 0 1,3-2-1,1 0 0,26 46 1,-11-32-49,4 0 1,2-3-1,48 56 0,-51-73-12,2-1 0,1-2 0,2-2 0,1-1 0,2-3 0,2-1 0,0-2 0,2-3 0,0-1 0,2-3 0,1-1 0,85 19 0,-5-13-49,1-6-1,1-6 0,0-6 0,148-9 0,-120-11-62,0-6 0,-1-8 0,161-48 0,-64 3-8,573-142-238,-407 131-148,308-71-1033,-570 106 1048,217-93 0,138-106 116,-503 239 398,369-185 193,11 25 292,-83 64-131,4-2-238,-9-22-127,-258 102-5,-1-2 0,-1-1-1,-2-3 1,0-1 0,-3-2-1,0-2 1,-3-2 0,-1-1-1,-2-2 1,-1-1 0,29-52-1,95-204 682,-24-13 268,-66 149-505,-15 43-285,114-193-1,-45 132-124,21-35-38,-114 166 137,-2 0-1,32-85 1,-45 95 64,-1 0 1,-2 0-1,-1-1 1,4-66 0,-12 85-124,-1 0-1,-1 1 1,0-1 0,-2 0 0,0 1 0,-2 0 0,0 0 0,-1 0 0,-1 0 0,-1 1 0,-10-18-1,1 10 8,0 1 0,-2 0 0,0 2 0,-2 0-1,-1 2 1,0 0 0,-2 1 0,0 2 0,-2 0 0,0 2-1,-38-20 1,23 18-51,0 1-1,-2 2 1,0 2 0,-1 2-1,0 2 1,0 1 0,-63-3-1,7 9-12,-153 14-1,49 12-115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6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0 15083,'-14'21'1319,"3"-8"-668,2 1-1,-1 0 1,2 0 0,0 1-1,0 0 1,2 0 0,0 1-1,-5 20 1,11-35-617,-1 0 0,1 1 0,0-1 0,0 0 0,0 1 0,0-1 0,0 0 0,0 0 0,0 1 0,0-1 0,0 0 0,1 1-1,-1-1 1,0 0 0,1 0 0,-1 1 0,1-1 0,1 2 0,-2-3-33,1 1 1,0-1-1,0 0 0,0 1 0,-1-1 1,1 0-1,0 1 0,0-1 0,0 0 1,0 0-1,0 0 0,0 0 0,-1 0 1,1 0-1,0 0 0,0 0 0,0 0 1,0 0-1,0-1 0,0 1 0,-1 0 1,1 0-1,0-1 0,0 1 1,0-1-1,-1 1 0,2-1 0,1-1-28,-1 0 0,1 1-1,-1 0 1,1 0 0,0-1 0,0 2-1,-1-1 1,1 0 0,0 0-1,0 1 1,0 0 0,0 0 0,0-1-1,0 2 1,0-1 0,0 0 0,0 1-1,0-1 1,-1 1 0,1 0-1,0 0 1,0 0 0,0 0 0,-1 0-1,1 1 1,-1-1 0,1 1-1,-1 0 1,0-1 0,1 1 0,-1 0-1,3 4 1,8 9-63,0 1 1,-1 1-1,0 0 1,-2 0-1,15 32 0,-20-38 122,0 1-1,-1 1 1,0-1-1,-1 0 1,-1 1-1,0 0 0,0 0 1,-1-1-1,-1 1 1,-1 15-1,-1-22 75,1 1 0,-1-1 0,0 0 0,-1 0-1,1 0 1,-1 0 0,0 0 0,-1-1 0,1 1 0,-1-1 0,0 0 0,-1 0-1,1 0 1,-1 0 0,0-1 0,0 0 0,-9 5 0,11-7-57,0 0-1,0 0 1,0 0 0,0-1-1,0 0 1,-1 0 0,1 1 0,-1-2-1,1 1 1,-1 0 0,1-1-1,-1 0 1,1 0 0,-1 0 0,1 0-1,-1 0 1,1-1 0,-1 1-1,1-1 1,-1 0 0,1 0 0,-1 0-1,1-1 1,0 1 0,0-1-1,0 0 1,0 0 0,0 0 0,0 0-1,0 0 1,1-1 0,-1 1-1,-1-4 1,-1 0-193,0-1 0,1 0 0,0 0 0,0 0 0,1 0 0,0 0 0,0-1 0,1 1 0,0-1 0,0 0-1,1 0 1,0 0 0,0 0 0,1 0 0,0 0 0,0 0 0,1 0 0,2-13 0,1 4-335,1 0 1,1 0-1,0 1 0,1 0 0,0 0 1,2 0-1,15-22 0,5 0-334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52.24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8 417 16796,'-7'8'2463,"9"-18"-1112,10-18-516,205-356 825,-213 381-1354,-6 14-126,-8 27-27,5-17-69,-18 98 114,20-100-302,2 0-1,0-1 1,1 1-1,4 27 1,-4-44 31,0-1 1,0 1 0,1 0-1,-1-1 1,1 1-1,-1 0 1,1-1 0,-1 1-1,1-1 1,0 1-1,0-1 1,0 0 0,0 1-1,0-1 1,0 0 0,0 0-1,0 1 1,0-1-1,1 0 1,-1 0 0,0 0-1,1 0 1,1 0-1,-2-1 22,-1 1-1,1-1 1,0 0-1,0 0 1,-1 0-1,1 0 1,0 0-1,-1 0 1,1-1-1,0 1 1,-1 0-1,1 0 1,0 0-1,-1-1 1,1 1-1,0 0 1,-1-1-1,1 1 1,-1 0-1,1-1 1,0 0-1,0 0 6,1-1 0,-1 1 0,0-1 0,0 1 0,0-1 1,0 0-1,0 1 0,-1-1 0,1 0 0,0 0 0,0-2 0,2-19-688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52.92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90 46 16043,'2'-3'350,"-1"1"-1,1-1 1,-1 0-1,0 0 1,0 0-1,0 0 1,0 0 0,0 0-1,0 0 1,-1 0-1,0 0 1,0-4-1,0 7-303,0-1 0,0 1 0,0 0 1,0 0-1,0 0 0,0 0 0,-1-1 0,1 1 0,0 0 0,0 0 0,0 0 1,0 0-1,-1 0 0,1-1 0,0 1 0,0 0 0,0 0 0,-1 0 0,1 0 1,0 0-1,0 0 0,0 0 0,-1 0 0,1 0 0,0 0 0,0 0 0,-1 0 1,1 0-1,0 0 0,0 0 0,0 0 0,-1 0 0,1 0 0,0 0 0,0 0 1,0 1-1,-1-1 0,1 0 0,0 0 0,0 0 0,0 0 0,-1 0 0,1 0 1,0 1-1,0-1 0,0 0 0,0 0 0,0 0 0,-1 1 0,-8 8 718,0 3-563,1 0 1,1 1-1,1-1 1,-1 1-1,-6 24 1,4-9-182,-8 52-1,9-6-45,8-68 26,0 0 0,0 0 1,1 0-1,-1 0 0,1 0 0,1 0 1,-1 0-1,1 0 0,4 9 0,-6-14 2,1 0 0,-1-1 0,1 1 0,-1 0 0,1 0-1,0-1 1,-1 1 0,1 0 0,0-1 0,-1 1 0,1-1 0,0 1-1,0-1 1,0 1 0,0-1 0,0 0 0,-1 1 0,1-1 0,0 0-1,0 0 1,0 1 0,0-1 0,0 0 0,0 0 0,0 0 0,0 0-1,0 0 1,0-1 0,0 1 0,0 0 0,0 0 0,0 0-1,0-1 1,-1 1 0,1-1 0,0 1 0,0-1 0,0 1 0,0-1-1,-1 1 1,1-1 0,0 0 0,-1 1 0,1-1 0,0-1 0,4-2 10,0-1 0,0 0 0,-1-1 0,0 1 0,4-7 0,3-8 66,-1 0 0,0 0 1,8-31-1,-14 40-33,-1 0 0,-1-1 0,1 0 0,-2 1 0,0-1 0,0 0 0,-1 0 0,-2-14 1,2 25-61,0-1 1,0 1 0,0-1-1,0 1 1,-1-1 0,1 1 0,-1-1-1,1 1 1,-1 0 0,1-1 0,-1 1-1,0-1 1,1 1 0,-1 0-1,0 0 1,0 0 0,0-1 0,0 1-1,0 0 1,0 0 0,-1 0 0,1 1-1,0-1 1,0 0 0,-1 0 0,1 1-1,0-1 1,-1 0 0,1 1-1,-1 0 1,1-1 0,-1 1 0,1 0-1,-1-1 1,1 1 0,-1 0 0,-1 1-1,1-1-161,0 1 1,0-1-1,0 1 0,0 0 0,0 0 0,0 0 0,0 0 0,0 1 0,0-1 0,1 0 0,-1 1 1,0-1-1,1 1 0,-1 0 0,1-1 0,0 1 0,-1 0 0,1 0 0,0 0 0,0 0 0,0 0 0,0 0 1,1 0-1,-1 3 0,0 5-639,5 0-216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53.52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69 0 18140,'-5'5'403,"0"1"1,1 0-1,0-1 1,0 1 0,1 1-1,-1-1 1,-3 11-1,4-10-341,1 1 0,0-1-1,0 0 1,1 1 0,0 0-1,0-1 1,1 1 0,0 0 0,0-1-1,0 1 1,3 10 0,-2-16-64,-1 0 1,1 0-1,-1-1 0,1 1 1,0 0-1,0 0 1,0-1-1,0 1 0,0-1 1,0 1-1,1-1 1,-1 1-1,0-1 1,1 0-1,-1 0 0,1 0 1,-1 0-1,1 0 1,-1 0-1,1 0 0,0 0 1,0 0-1,-1-1 1,1 1-1,0-1 0,0 1 1,0-1-1,0 0 1,0 0-1,-1 0 1,1 0-1,4 0 0,6-2-15,0 0 0,0 0-1,0-1 1,14-6-1,5 0 0,-26 8 30,-1 0-1,1 0 0,-1 1 1,1-1-1,-1 1 0,1 0 1,-1 1-1,0-1 1,1 1-1,-1 0 0,1 0 1,-1 0-1,0 1 0,0-1 1,8 5-1,-10-4 2,1 0 0,0 0 0,-1 1 0,0-1 0,1 1-1,-1-1 1,0 1 0,0 0 0,0 0 0,-1-1 0,1 2 0,-1-1 0,0 0 0,0 0 0,0 0-1,0 0 1,0 1 0,-1-1 0,1 0 0,-1 1 0,0 5 0,0-5 49,-1 0 0,1 0 1,-1 0-1,0 0 0,0-1 1,-1 1-1,1 0 0,-1-1 0,0 1 1,0-1-1,0 1 0,0-1 1,-1 0-1,1 0 0,-1 0 1,0 0-1,0 0 0,0-1 0,0 1 1,0-1-1,0 0 0,-1 0 1,1 0-1,-1 0 0,0-1 1,-5 2-1,0 0-46,1 0 1,-1-1-1,0 0 1,1 0-1,-1-1 1,0 0-1,0-1 0,0 0 1,0 0-1,-17-4 1,20 3-166,-1-1 0,1 0 1,0-1-1,0 0 0,0 0 0,0 0 1,1-1-1,-1 1 0,1-1 0,0-1 1,0 1-1,0-1 0,1 1 1,0-2-1,0 1 0,-6-9 0,-3-11-525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54.04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15 16660,'17'0'1480,"-3"6"-1008,2-3-224,4-2 688,3 1-400,1-7-648,4 2-360,-4-5 432,5 1-120,-6 4-160</inkml:trace>
  <inkml:trace contextRef="#ctx0" brushRef="#br0" timeOffset="1">285 250 16924,'-3'23'1632,"3"4"-1088,1 0-240,1 1 712,2-4-215,-1-2-489,3-4-296,-1-6-545,0-7-159,-1-5 280,-3-7 160,1-6-160,-1-1-160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54.56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74 56 15083,'-2'-1'145,"1"1"-1,-1-1 1,0 0-1,1 1 1,-1-1-1,0 1 1,1-1-1,-1 1 1,0 0-1,1 0 1,-1 0-1,0 0 1,0 0-1,1 0 1,-1 0-1,0 1 1,0-1-1,1 1 1,-1-1-1,1 1 1,-3 1-1,1-1-1,1 1 1,0 0-1,0-1 0,0 1 1,0 0-1,0 0 0,0 1 0,1-1 1,-1 0-1,1 1 0,-1-1 0,-1 5 1,2-3-105,-1-1 0,1 1 1,0 0-1,0-1 1,0 1-1,1 0 0,-1 0 1,1 0-1,0 0 1,0 0-1,0 0 0,1 0 1,-1 0-1,1-1 1,0 1-1,0 0 0,0 0 1,1-1-1,2 7 0,0-6-37,0 0 0,-1 0 0,1-1 0,1 0 0,-1 0 0,0 0 0,1 0 0,-1-1 0,11 4 0,50 15 22,-27-11-1,-24-5-16,0 0 0,0 1 0,0 0 0,0 1-1,15 11 1,-27-17-1,0 0 1,0 1-1,0-1 0,-1 1 0,1-1 0,0 1 1,-1 0-1,1 0 0,-1 0 0,1 0 0,-1 0 1,0 0-1,0 0 0,0 0 0,0 1 0,0-1 1,-1 0-1,1 0 0,-1 1 0,1-1 0,-1 1 1,0-1-1,0 0 0,0 1 0,0-1 0,0 1 1,-1-1-1,1 0 0,-1 1 0,1-1 0,-1 0 1,0 1-1,0-1 0,0 0 0,0 0 0,-1 0 1,1 0-1,0 0 0,-1 0 0,1 0 0,-4 2 1,-1 2 61,0 0 1,0-1 0,0 0-1,-1 0 1,0 0 0,0-1 0,0 0-1,0 0 1,-1-1 0,-12 4 0,14-5-13,1-1 0,-1 1 0,1-1 1,-1-1-1,1 1 0,-1-1 0,0 0 1,1 0-1,-1 0 0,1-1 0,-1 0 1,0 0-1,1 0 0,0-1 0,-1 0 1,-5-3-1,9 4-39,0 0 0,0 0 0,1 0 0,-1 0 0,0-1 0,1 1 0,-1-1 0,1 1 0,0-1 0,-1 1 0,1-1 0,0 0 0,0 0-1,0 1 1,0-1 0,0 0 0,1 0 0,-2-4 0,2 3-9,-1 0 1,1-1-1,0 1 0,1 0 0,-1 0 0,1-1 0,-1 1 0,1 0 0,0 0 1,2-6-1,3-3-8,1-1-1,0 1 1,1 0 0,12-13 0,-19 24 4,42-50 26,20-25 35,-55 66-6,-1 0-1,-1-1 0,0 1 0,0-2 1,5-17-1,-10 27-36,0 0 1,0 0-1,-1 0 0,1 0 0,-1-1 0,0 1 1,1 0-1,-1 0 0,0-1 0,0 1 0,0 0 1,-1 0-1,1 0 0,-1-1 0,1 1 1,-1 0-1,0 0 0,1 0 0,-2-2 0,0 2 2,1 1-1,0-1 1,-1 1 0,1 0-1,-1 0 1,1 0-1,-1 0 1,1 0-1,-1 0 1,0 0 0,0 1-1,1-1 1,-1 1-1,0-1 1,0 1-1,0 0 1,1-1-1,-3 1 1,-4 0 13,0 0-1,0 1 1,-1 0 0,2 1 0,-1-1-1,0 1 1,0 1 0,1 0-1,-9 3 1,6-1-342,1 1 0,-17 12 0,24-16 179,-1 0 1,0 0-1,1 0 0,0 0 0,0 1 1,-1-1-1,1 1 0,1 0 1,-1 0-1,0-1 0,1 1 0,-1 0 1,-1 6-1,4-7-418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55.07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59 9 17076,'-2'3'157,"-10"14"654,1 1-1,-10 22 1,19-35-727,0 0 0,0 0 0,0 0 0,1 0 0,0 1 0,0-1 0,0 0 0,0 1 0,1-1 1,0 1-1,0-1 0,1 1 0,1 8 0,-1-12-77,-1-1 0,1 1 0,0 0 1,-1-1-1,1 1 0,0 0 0,0-1 1,0 1-1,1-1 0,-1 0 0,0 1 0,0-1 1,1 0-1,-1 0 0,1 0 0,-1 0 1,1 0-1,-1 0 0,1 0 0,0 0 0,-1-1 1,1 1-1,0-1 0,0 1 0,0-1 1,3 1-1,5-1 8,1 0 0,-1 0 0,20-3 0,-22 1 11,1 1 1,-1 0 0,14 2-1,-18-1-19,0 1 0,-1 0 0,1 0 0,-1 0 0,1 0 0,-1 1-1,1-1 1,-1 1 0,0 0 0,0 0 0,0 0 0,0 0 0,0 1 0,0-1-1,-1 1 1,1 0 0,-1 0 0,0 0 0,3 4 0,-3-2 58,1 1 0,-1-1 1,0 1-1,0-1 0,0 1 1,-1 0-1,0 0 0,0 0 0,-1 0 1,0 0-1,0 9 0,-1-7 95,0 0-1,0-1 1,-1 1-1,0 0 0,-1 0 1,1-1-1,-1 1 1,-7 10-1,8-14-20,-1 1 1,0-2-1,1 1 1,-2 0-1,1 0 1,0-1-1,-1 0 1,1 0-1,-1 0 1,0 0-1,0 0 0,0-1 1,-1 0-1,-5 3 1,9-5-109,-1 1-1,0 0 1,0-1 0,1 0 0,-1 1-1,0-1 1,0 0 0,0 0 0,0 0-1,1 0 1,-1 0 0,0 0 0,0-1 0,0 1-1,1 0 1,-1-1 0,0 0 0,0 1-1,1-1 1,-1 0 0,0 0 0,1 0-1,-2-1 1,0-1-28,1 1-1,0-1 0,0 1 1,0-1-1,0 0 1,1 0-1,-1 0 0,1 0 1,0 0-1,0 0 1,-1-7-1,-1-4-96,1-1 0,1 1-1,1-1 1,2-26 0,3 10-36,2 1 1,1 0-1,1 1 0,24-51 1,-13 31 267,-19 47-113,0 0-1,0 0 0,0 0 0,0-1 0,-1 1 0,1 0 0,-1 0 0,0-1 0,0 1 0,0 0 0,0 0 0,0-1 0,0-2 0,-1 4-56,0 0 0,1 0 0,-1 0 0,0 0 0,0 0 0,1 0 0,-1 1 0,0-1 0,0 0 0,0 0 0,0 1 0,0-1 0,0 1 0,0-1 0,0 1 0,0-1 0,0 1 0,-1 0 0,1-1 0,0 1 1,0 0-1,0 0 0,0 0 0,-1 0 0,1 0 0,0 0 0,-2 0 0,-16 0-462,13-2 186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55.67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198 42 15635,'5'-23'1657,"-13"10"-985,-4 7-280,-7 12 776,-1 9-176,-5 9-279,1 7-161,1 11-288,0 5-56,3 11-72,4 0-8,8 8-40,3-1-8,8-1-456,9-5-320,8-15 608,7-12-104,16-29-97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56.32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14883,'10'0'1745,"4"0"-1073,5 4-120,3 3 840,5 7-488,4 5-56,-3 11-175,-1 7-113,-10 15-200,-7 5-88,-11 11-208,-9 0-224,-13 0 392,-9-2-216,-1-7-8,0-9-16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44.19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1 321 15059,'5'-10'4255,"20"-43"-2148,-13 25-1605,-1-1 1,-1-1 0,-2 1 0,-1-1-1,-1-1 1,3-49 0,-11 119-262,0 24 39,3-43-379,1-1 0,1 0 0,1 0 0,0 0 0,2 0 0,0-1 0,16 33 0,-19-47-34,-4-6-70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46.26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67 51 14475,'1'-3'553,"0"-1"-151,0 0 0,0 1-1,-1-1 1,0 0 0,1 0 0,-1 1 0,0-1 0,-1 0 0,0-5 0,1 9-351,0 0-1,0-1 1,-1 1 0,1 0 0,0 0-1,0-1 1,0 1 0,0 0 0,-1 0-1,1-1 1,0 1 0,0 0 0,-1 0-1,1 0 1,0 0 0,0-1 0,-1 1 0,1 0-1,0 0 1,0 0 0,-1 0 0,1 0-1,0 0 1,0 0 0,-1 0 0,1 0-1,0 0 1,-1 0 0,1 0 0,0 0-1,-1 0 1,1 0 0,0 0 0,0 0-1,-1 0 1,1 0 0,0 0 0,0 0 0,-1 0-1,1 1 1,0-1 0,0 0 0,-1 0-1,1 0 1,0 1 0,0-1 0,-1 0-1,1 0 1,0 0 0,0 1 0,0-1-1,0 0 1,-1 0 0,1 1 0,0-1 0,0 0-1,0 1 1,-10 13 455,1 8-434,1 0 0,1 0-1,1 1 1,0 0 0,2 0 0,1 0 0,1 0 0,1 0 0,0 1 0,4 25 0,-2-43-63,0 0-1,0 0 1,1 0 0,0 0 0,0-1 0,4 11 0,-5-15 0,-1 0 1,1-1-1,-1 1 1,1 0-1,0 0 0,-1 0 1,1 0-1,0-1 0,0 1 1,0 0-1,0-1 1,0 1-1,-1 0 0,1-1 1,0 1-1,0-1 0,0 0 1,2 1-1,-2-1 11,0 0-1,0 0 1,1 0-1,-1-1 1,0 1-1,0 0 1,1-1-1,-1 1 0,0 0 1,0-1-1,0 0 1,0 1-1,0-1 1,0 0-1,0 1 1,0-1-1,0 0 1,0 0-1,0 0 1,0-1-1,5-5 114,0-1 0,-1 1 0,1-1 0,-2-1 0,0 1 0,0 0 0,0-1 0,-1 0 0,0 0 0,1-10 0,-1 7 10,-1 0 1,-1-1 0,0 0 0,0 1-1,-1-1 1,-1 1 0,-2-14 0,2 22-163,0 0 0,-1 0-1,1 0 1,-1 0 0,0 1 0,0-1 0,0 0 0,0 1 0,-1 0 0,-4-5 0,7 7-76,-1 0 1,0 0-1,0 1 0,1-1 0,-1 0 1,0 1-1,0-1 0,0 0 0,0 1 1,0-1-1,0 1 0,0-1 0,0 1 1,0 0-1,0-1 0,0 1 0,0 0 1,0 0-1,-1 0 0,1 0 0,0 0 1,0 0-1,0 0 0,0 0 0,0 0 1,0 1-1,0-1 0,0 0 1,0 1-1,0-1 0,0 1 0,0-1 1,0 1-1,0-1 0,0 1 0,0 0 1,0-1-1,0 1 0,1 0 0,-1 0 1,0 0-1,0 0 0,1-1 0,-1 3 1,-4 6-681,3 1-243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6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35 17692,'-1'0'110,"0"-1"-1,-1 1 1,1 0 0,0 0-1,-1 0 1,1-1 0,-1 1 0,1 0-1,0 1 1,-1-1 0,1 0 0,-1 0-1,1 1 1,0-1 0,-1 1 0,1-1-1,0 1 1,0-1 0,-2 2 0,-23 16 606,24-16-536,-3 3-14,-1 0 1,1 0-1,0 1 0,1-1 0,0 1 1,0 0-1,0 1 0,0-1 0,-3 12 1,5-15-125,1 1 1,-1-1-1,1 1 0,0 0 1,1-1-1,-1 1 1,1 0-1,0 0 1,-1 0-1,2-1 1,-1 1-1,0 0 0,1 0 1,-1-1-1,1 1 1,0 0-1,1-1 1,-1 1-1,1-1 1,2 5-1,-3-6-35,1 0 0,0 0 0,0-1 0,-1 1 0,1-1 0,0 1 0,0-1 0,0 0 0,1 1 1,-1-1-1,0-1 0,0 1 0,1 0 0,-1 0 0,0-1 0,1 1 0,-1-1 0,1 0 0,-1 0 0,0 0 0,1 0 0,-1 0 0,1 0 0,-1-1 0,1 1 0,-1-1 0,0 0 0,0 1 0,5-3 0,3-1-4,-1-1 0,0 0 0,1 0 0,-2-1-1,15-11 1,-13 9-19,-1-1 0,0 0 0,0-1 0,-1 0 0,0 0-1,0-1 1,-2 0 0,1 0 0,-1-1 0,-1 1 0,0-1 0,-1 0 0,6-24 0,-10 26-173,-5 14 51,-5 16-10,5-2 76,2 0 0,-1 1 0,1 18 0,2-30-84,1 1 0,0-1-1,0 0 1,1 1 0,0-1 0,1 1 0,-1-1 0,1 0-1,1 0 1,3 9 0,-5-15 102,-1 0-1,0 0 1,1 0 0,-1 0-1,1 0 1,0 0 0,-1-1-1,1 1 1,0 0 0,-1 0-1,1-1 1,0 1 0,0 0-1,0-1 1,0 1-1,0-1 1,0 1 0,0-1-1,-1 1 1,1-1 0,0 0-1,1 0 1,-1 1 0,0-1-1,0 0 1,0 0 0,0 0-1,0 0 1,0 0 0,0 0-1,0 0 1,0 0-1,0-1 1,1 1 0,1-2-40,0 1 1,0-1-1,-1 0 1,1 1 0,-1-1-1,0 0 1,1 0-1,-1-1 1,0 1 0,3-5-1,11-21-719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46.79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91 14531,'6'-11'1328,"1"1"-1,0-1 1,15-15 0,-19 23-1118,-1 0 0,1 0 1,1 1-1,-1-1 0,0 1 0,0 0 1,1 0-1,0 0 0,-1 0 1,1 0-1,0 1 0,0 0 0,0 0 1,-1 0-1,7-1 0,-9 2-179,1 0 1,-1 0-1,0 0 0,1 0 0,-1 0 0,0 0 1,1 0-1,-1 1 0,0-1 0,0 0 0,1 1 0,-1-1 1,0 1-1,0-1 0,1 1 0,-1 0 0,0 0 0,0-1 1,0 1-1,0 0 0,0 0 0,0 0 0,0 0 0,-1 0 1,2 1-1,-1 1-2,0-1 0,0 1 1,-1-1-1,1 0 0,-1 1 1,1 0-1,-1-1 0,0 1 1,0-1-1,0 1 0,0-1 1,-1 4-1,-1 5 26,-1-1-1,0 0 1,0 1-1,-1-1 1,-6 11-1,2-7 61,-1-1 0,0 0-1,-22 24 1,31-37-113,0 0 0,0 0-1,1-1 1,-1 1 0,0 0 0,0 0 0,0 0 0,0 0-1,1 0 1,-1 0 0,0 0 0,0 0 0,0 0-1,1 0 1,-1 0 0,0 0 0,0 1 0,0-1-1,1 0 1,-1 0 0,0 0 0,0 0 0,0 0 0,0 0-1,1 0 1,-1 0 0,0 1 0,0-1 0,0 0-1,0 0 1,0 0 0,1 0 0,-1 0 0,0 1-1,0-1 1,0 0 0,0 0 0,0 0 0,0 1 0,0-1-1,0 0 1,0 0 0,0 0 0,0 1 0,0-1-1,0 0 1,0 0 0,0 0 0,0 0 0,0 1-1,0-1 1,0 0 0,0 0 0,0 0 0,0 1 0,0-1-1,0 0 1,0 0 0,0 0 0,-1 0 0,1 1-1,0-1 1,0 0 0,0 0 0,30-3-1,10-1-33,-36 5 28,0 0-1,0 0 1,0 1 0,0-1 0,0 1-1,0 0 1,0 0 0,0 0 0,-1 1 0,1-1-1,-1 1 1,5 5 0,-5-6 7,-1 0-1,0 1 1,0-1 0,0 1 0,-1-1-1,1 1 1,0 0 0,-1 0 0,0 0-1,0 0 1,0 0 0,0 0 0,0 0-1,-1 0 1,1 0 0,-1 0 0,0 0-1,0 3 1,0-3 31,-1-1 0,0 1 0,0-1 0,0 0 0,-1 1 0,1-1 0,-1 0 0,1 0 0,-1 0 0,0 0 0,1 0 0,-1 0 1,0-1-1,0 1 0,-1-1 0,1 1 0,-4 1 0,-40 19 469,45-21-495,-22 8 108,7-1-564,-1-2 0,0 0 0,-30 6 0,47-12 374,0 0 1,-1 0-1,1 0 1,0 0-1,0 0 1,0 0-1,0 0 1,-1 0-1,1 0 1,0 0-1,0 0 1,0 0-1,-1 0 0,1 0 1,0 0-1,0 0 1,0 0-1,0 0 1,-1 0-1,1 0 1,0 0-1,0-1 1,0 1-1,0 0 1,0 0-1,-1 0 1,1 0-1,0 0 0,0 0 1,0-1-1,0 1 1,0 0-1,0 0 1,0 0-1,0 0 1,0-1-1,-1 1 1,1 0-1,0 0 1,0 0-1,0-1 1,0 1-1,0 0 0,0 0 1,0 0-1,0-1 1,0 1-1,1 0 1,-1 0-1,0 0 1,3-5-1113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47.27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18068,'2'0'1816,"-2"10"-1088,-2 5-312,2 2 953,0 3-337,0 4-488,3 4-144,-1-1-328,0 0-200,4-1-640,-6-2 1696,3-11-960,1-6-8,4-10-16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48.81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0 176 14803,'20'-27'4198,"15"-20"-2993,-34 46-1196,23-28 517,39-36 0,-63 64-516,1 1-1,-1-1 1,1 1 0,-1-1-1,1 1 1,0 0-1,-1-1 1,1 1 0,-1-1-1,1 1 1,0 0-1,-1 0 1,1-1 0,0 1-1,-1 0 1,1 0-1,0 0 1,-1 0-1,1 0 1,0 0 0,0 0-1,0 0 1,-1 0 0,1 1 1,-1-1-1,0 0 0,1 1 0,-1-1 0,0 1 0,1-1 0,-1 0 0,0 1 0,0-1 0,1 1 0,-1-1 0,0 1 1,0-1-1,0 1 0,0-1 0,0 1 0,0-1 0,0 1 0,0 0 0,-3 38 402,2-32-335,-7 41 355,-6 42 316,3 0 0,1 99 0,10-186-743,3 35 138,-2-36-144,-1 0 0,1 0 0,-1 0 1,1-1-1,0 1 0,0 0 0,-1 0 0,1 0 1,1 0-1,-1-1 0,0 1 0,0-1 0,1 1 1,-1-1-1,3 3 0,-5-13-3040,-5-5 2555,-3-5-117,-2-6-231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49.30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0 142 16147,'6'6'1569,"2"-5"-921,2 1-224,6-5 672,3-6-168,2-5-287,5 0-273,0-7-752,1 0-225,-7-3 521,-1-1-168,-5 5-120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49.70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95 35 19580,'7'-5'515,"1"1"1,0 0-1,0 0 0,0 0 0,0 1 1,0 0-1,11-2 0,-16 4-465,-1 1 0,0-1 0,1 1 1,-1 0-1,1 0 0,-1 0 0,0 0 0,1 0 0,-1 1 0,1-1 0,-1 1 0,0 0 0,1-1 1,-1 1-1,0 0 0,0 0 0,0 1 0,0-1 0,0 0 0,0 1 0,0-1 0,0 1 0,0 0 1,-1-1-1,1 1 0,-1 0 0,1 0 0,-1 0 0,0 0 0,0 0 0,2 3 0,-1 2-35,0 0-1,0 0 0,-1 0 0,0 0 0,0 0 0,-1 0 0,1 0 0,-1 0 1,-1 0-1,0 0 0,0 0 0,0 0 0,-1 0 0,0 0 0,0 0 0,0-1 1,-5 8-1,-5 10 18,-1 0 1,-1-1 0,-17 21 0,26-36-27,-3 2-2,1 0 0,1 1 0,-7 11 0,45-37-58,-19 7 43,1 1 1,-1 0-1,1 1 1,1 1 0,28-8-1,-40 12 8,0 1 0,0-1 0,0 1 1,1 0-1,-1 0 0,0 0 0,0 0 0,0 0 0,0 0 0,1 1 0,-1 0 0,0 0 1,0 0-1,0 0 0,0 0 0,-1 0 0,1 1 0,0-1 0,0 1 0,-1 0 0,1 0 1,-1 0-1,0 0 0,1 0 0,-1 1 0,0-1 0,0 1 0,-1-1 0,1 1 0,0 0 1,-1 0-1,0 0 0,1 0 0,-1 0 0,0 3 0,1 2 37,0 0 0,0 1-1,-1-1 1,-1 1 0,1-1-1,-1 1 1,-1-1 0,0 1-1,0-1 1,0 0 0,-1 1 0,-1-1-1,1 0 1,-1 0 0,-1 0-1,1-1 1,-1 1 0,-1-1 0,1 0-1,-1 0 1,0 0 0,-11 10-1,4-5 45,0-1-1,-1 0 0,0-1 1,0-1-1,-1 0 0,0-1 1,-1 0-1,0-1 0,0-1 0,-31 9 1,41-14-93,-1 0 1,0 0-1,1-1 1,-1 1 0,0-1-1,0 0 1,0-1-1,0 0 1,-6-1-1,9 1 22,0 0 0,1 1 0,-1-2 0,0 1 0,1 0 0,-1 0 0,1-1 0,0 1 0,-1-1 0,1 0 0,0 0 0,0 0 0,0 0 0,0 0-1,0 0 1,0-1 0,1 1 0,-1 0 0,1-1 0,-2-3 0,-3-30-88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57.41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141 1 13723,'-23'33'1072,"-4"8"-776,4 4-88,3 6 360,-2 2-64,9 5-47,5 0-25,3 4-80,5 0-40,12-2-48,5-3-40,17-8-376,9-6-184,10-20 304,9-9-72,7-21-72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57.93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97 0 13611,'4'1'187,"0"-1"-1,0 0 1,0 1 0,1 0-1,-1-1 1,0 2 0,0-1-1,-1 0 1,1 1 0,0 0-1,0 0 1,-1 0 0,1 0-1,-1 1 1,0-1 0,1 1-1,-1 0 1,0 0 0,-1 0-1,1 0 1,-1 0 0,1 1-1,-1-1 1,0 1 0,0 0-1,0 0 1,-1-1 0,2 7-1,1 4 169,0 0-1,-1 1 0,-1 0 1,-1-1-1,0 1 0,-1 25 1,-6 13 28,-1 0 0,-3 0 1,-3-1-1,-1-1 0,-3 0 1,-43 89-1,56-129-323,-1-1-1,-1 0 1,0 0 0,0-1 0,-15 17 0,-8-4 62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58.73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1 137 15075,'3'-9'260,"2"1"0,-1-1-1,1 1 1,0 0 0,0 0 0,1 0-1,0 1 1,1 0 0,-1 0 0,1 0-1,1 1 1,11-8 0,-12 10-195,-1 0 1,1 0 0,0 1 0,0 0-1,0 0 1,1 1 0,-1 0-1,1 0 1,-1 1 0,1 0-1,-1 0 1,1 1 0,0 0-1,0 0 1,14 3 0,-19-3-64,-1 0 0,1 1 0,-1 0 0,0 0 0,1 0 0,-1 0-1,0 0 1,0 0 0,1 0 0,-1 1 0,0-1 0,0 1 0,-1-1 0,1 1 0,0 0 0,0 0 0,-1 0 0,1 0 0,-1 0 0,0 0 0,1 0 0,-1 1 0,0-1 0,0 0-1,-1 1 1,1-1 0,0 0 0,-1 1 0,0-1 0,1 1 0,-1-1 0,0 1 0,0-1 0,0 1 0,-1-1 0,0 4 0,-1 4 11,0 0 1,0-1 0,-2 1 0,1-1-1,-1 0 1,0 0 0,-11 17-1,-17 18 171,12-16 18,-17 30 1,33-50-146,0 0 1,0 0 0,1 1 0,0-1-1,0 1 1,1-1 0,0 1 0,-1 17-1,3-24-61,-1 0 1,1 0-1,0 0 0,1-1 0,-1 1 0,0 0 0,0 0 0,1 0 0,-1 0 0,1 0 0,0 0 0,0 0 0,-1-1 0,1 1 0,0 0 0,0-1 0,1 1 0,-1 0 0,0-1 0,0 1 0,1-1 0,-1 0 0,1 0 0,-1 1 0,1-1 1,0 0-1,0 0 0,-1 0 0,1-1 0,0 1 0,0 0 0,0-1 0,0 1 0,0-1 0,2 1 0,2-1-25,1 1 0,-1-2 0,0 1 0,1-1-1,-1 1 1,0-2 0,1 1 0,-1-1 0,12-4 0,24-15-126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59.15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64 23 16323,'-14'24'624,"2"1"-1,-13 36 0,22-53-560,0 0 0,1 1 1,1-1-1,-1 1 0,1 0 0,1-1 1,-1 1-1,2 0 0,-1 0 0,1-1 1,3 15-1,-3-21-49,-1 0-1,0 0 1,1 0-1,-1-1 1,1 1 0,0 0-1,0 0 1,-1-1-1,1 1 1,0 0-1,1-1 1,-1 1 0,0-1-1,0 0 1,1 1-1,-1-1 1,0 0 0,1 0-1,0 0 1,-1 0-1,1 0 1,-1 0-1,1 0 1,0 0 0,0-1-1,0 1 1,-1-1-1,1 1 1,0-1-1,0 0 1,0 1 0,0-1-1,0 0 1,0-1-1,-1 1 1,1 0 0,0 0-1,3-2 1,1 0 57,0 0 0,0-1 1,0 0-1,-1 0 0,0 0 0,1 0 1,-1-1-1,0 0 0,-1 0 0,8-8 1,-6 4 69,0 0 1,-1-1 0,0 0-1,0 0 1,-1 0 0,0 0-1,0-1 1,-1 0-1,-1 1 1,1-1 0,-2 0-1,2-15 1,-3 19-78,0 1 0,0 0 0,0 0 0,-1 0 0,0 0 0,0 0 1,-1 0-1,1 0 0,-1 0 0,0 0 0,-4-7 0,4 9-49,0 0 1,-1 0-1,1 0 1,-1 1-1,0-1 1,0 0-1,0 1 1,0 0-1,-1 0 1,1 0 0,0 0-1,-1 0 1,1 1-1,-1-1 1,0 1-1,-7-2 1,9 3-85,-1 0 0,1 0 0,0 0 1,-1 0-1,1 0 0,0 1 1,-1-1-1,1 1 0,0-1 0,0 1 1,-1 0-1,1 0 0,0 0 1,0 0-1,-3 2 0,4-3 11,1 1 0,-1 0 0,0-1 0,0 1 0,0 0-1,1-1 1,-1 1 0,0 0 0,0 0 0,1 0 0,-1 0 0,1 0 0,-1 0 0,1-1 0,-1 1-1,1 0 1,0 0 0,0 1 0,-1-1 0,1 0 0,0 0 0,0 0 0,0 0 0,0 0-1,0 0 1,0 0 0,0 0 0,0 0 0,1 0 0,-1 0 0,0 0 0,1 0 0,-1 0-1,1 0 1,0 1 0,4 4-526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0:59.73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 1 15771,'6'34'1409,"-9"7"-913,-2 0-168,3 6 448,2 2-136,2-6-136,1-3-88,3-10-344,3-5-200,-1-14-432,1-5-200,-3-10 552,-2-4-112,-1-4-112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7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13675,'-9'37'5380,"-2"32"-3116,10-53-1810,-3 39 628,4-50-976,0 0 1,0 0 0,1 0-1,0-1 1,0 1-1,0 0 1,0-1 0,3 6-1,-3-8-93,0-1-1,0 0 0,0 1 0,0-1 0,0 0 0,0 0 1,1 0-1,-1 0 0,0 0 0,1 0 0,-1 0 0,1-1 1,-1 1-1,1 0 0,-1-1 0,1 1 0,0-1 0,-1 0 0,1 1 1,-1-1-1,1 0 0,0 0 0,-1 0 0,1 0 0,0 0 1,2-1-1,5-1-74,-1 1 0,0-2 1,13-4-1,-21 7 59,11-4-122,-1 0 0,1 1 1,0 0-1,0 1 0,14-2 0,-23 4 102,0 0-1,0 0 0,0 0 1,0 0-1,0 1 0,0-1 1,0 1-1,0-1 0,0 1 1,-1 0-1,1-1 0,0 1 1,0 0-1,-1 0 0,4 3 1,-4-3 25,1 1 0,-1 0 0,0-1 0,0 1 0,0 0 0,0 0 0,-1 0 0,1 0 0,0 0 0,-1 0 0,1 0 0,-1 0 0,0 0 0,0 0 0,1 0 0,-1 0 0,-1 0 0,1 3 0,-1 1 108,0 0 1,-1-1 0,0 1 0,1 0 0,-2-1 0,1 0 0,-1 0 0,0 1 0,0-2 0,0 1 0,0 0 0,-1-1 0,0 1 0,-6 4-1,8-6-105,-1 0 0,0-1 0,-1 1 0,1-1 0,0 0 0,-1 0 0,1 0-1,-1 0 1,1-1 0,-1 1 0,0-1 0,0 0 0,0 0 0,0 0 0,0-1-1,0 0 1,0 1 0,0-1 0,0 0 0,0-1 0,-6 0 0,9 0-125,0 1-1,0-1 1,-1 1 0,1-1 0,0 0 0,0 0 0,0 1 0,0-1 0,0 0 0,0 0 0,0 0 0,0 0 0,0 0-1,0 0 1,1 0 0,-1 0 0,0 0 0,1-1 0,-1 1 0,1 0 0,-1 0 0,0-3 0,1 1-15,-1 1 1,1-1-1,0 0 0,0 0 1,0 1-1,0-1 1,0 0-1,1 0 1,-1 1-1,2-4 0,7-14-881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00.23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145 7 14267,'0'0'37,"0"0"-1,0 0 1,0 0-1,1 0 1,-1-1-1,0 1 1,0 0-1,0 0 1,0 0-1,0 0 1,0 0 0,0-1-1,0 1 1,0 0-1,0 0 1,0 0-1,0 0 1,0-1-1,0 1 1,0 0-1,0 0 1,0 0 0,0 0-1,0-1 1,0 1-1,0 0 1,0 0-1,0 0 1,0 0-1,0-1 1,0 1-1,-1 0 1,1 0-1,0 0 1,0 0 0,0 0-1,0 0 1,0-1-1,0 1 1,-1 0-1,1 0 1,0 0-1,0 0 1,0 0-1,0 0 1,0 0 0,-1 0-1,1 0 1,0 0-1,0 0 1,0 0-1,0 0 1,-1 0-1,1 0 1,0 0-1,0 0 1,0 0-1,-1 0 1,1 0 0,-13 10 1374,-15 20 260,26-28-1493,-21 27 2803,30-77-1638,-7 47-1343,0 1 1,0 0-1,0 0 0,0 0 1,0 0-1,0 0 1,0 0-1,0 0 1,0 0-1,0 0 0,0 0 1,0-1-1,0 1 1,0 0-1,0 0 0,0 0 1,0 0-1,0 0 1,0 0-1,0 0 0,0 0 1,0 0-1,0 0 1,0 0-1,0-1 1,0 1-1,0 0 0,0 0 1,-1 0-1,1 0 1,0 0-1,0 0 0,0 0 1,0 0-1,0 0 1,0 0-1,0 0 0,0 0 1,0 0-1,0 0 1,0 0-1,-1 0 1,1 0-1,0 0 0,0 0 1,0 0-1,0 0 1,0 0-1,0 0 0,0 0 1,0 0-1,0 0 1,0 0-1,-1 0 0,1 0 1,0 0-1,-6 5 4,-4 7-18,1 4 25,0 0 1,1 0-1,1 1 0,1 0 0,0 0 0,1 1 0,1-1 1,1 1-1,0 0 0,2 0 0,0 1 0,1 20 1,0-36-15,1-1 1,-1 0 0,1 1 0,-1-1 0,1 0 0,0 0 0,-1 1 0,1-1 0,1 0 0,1 3-1,-3-4 2,1 0-1,0-1 0,-1 1 0,1 0 0,0-1 0,0 1 0,0-1 0,-1 1 0,1 0 0,0-1 0,0 0 1,0 1-1,0-1 0,0 0 0,0 1 0,0-1 0,0 0 0,1 0 0,1 0 1,-1-1-1,1 1 0,-1-1 1,0 1-1,1-1 1,-1 0-1,0 0 0,0 0 1,1 0-1,-1-1 1,0 1-1,0-1 1,0 1-1,-1-1 0,1 0 1,0 1-1,0-1 1,1-3-1,10-13 18,-1-1 0,-1 0 1,0 0-1,-2-1 0,0 0 0,-1-1 0,-1 0 0,-1 0 0,-1 0 0,3-29 1,-8 48-17,0 1 0,0 0 0,0-1 0,0 1 1,0-1-1,0 1 0,0 0 0,0-1 0,-1 1 1,1 0-1,0-1 0,-1-1 0,0 3-1,1 0 1,0 0-1,0 0 0,0-1 1,-1 1-1,1 0 1,0 0-1,0 0 0,-1-1 1,1 1-1,0 0 0,-1 0 1,1 0-1,0 0 0,0 0 1,-1 0-1,1-1 0,0 1 1,-1 0-1,1 0 0,0 0 1,-1 0-1,1 0 0,0 0 1,0 0-1,-1 0 0,1 1 1,0-1-1,-1 0 0,1 0 1,-1 0-1,-1 1-3,0 1 1,-1-1-1,1 1 0,0 0 0,0-1 0,0 1 1,0 0-1,0 0 0,1 0 0,-2 3 1,-6 8 2,0 1 1,2 0-1,-12 30 1,16-37 1,1 0 0,0 0 1,1 0-1,-1 0 0,1 0 0,0 0 1,1 1-1,0-1 0,0 0 0,1 0 1,1 8-1,-1-12-2,0-1 0,0 1 1,0-1-1,0 0 0,1 1 0,-1-1 0,1 0 1,-1 0-1,1 0 0,0 0 0,0 0 1,0-1-1,0 1 0,0-1 0,0 1 0,1-1 1,3 2-1,5 2-9,1 0 0,18 4-1,-7-2 16,-13-3-8,0 0 0,0 1 0,-1 0 0,1 0 0,-1 1 1,0 0-1,-1 1 0,1 0 0,7 9 0,-12-13 40,-1 1-1,0 0 1,0 0-1,-1 0 1,1 0-1,-1 0 1,0 0-1,0 1 1,0-1-1,-1 1 1,1-1-1,-1 1 1,0 0 0,-1-1-1,1 1 1,-1 0-1,0 0 1,0-1-1,0 1 1,-1 0-1,0 0 1,0-1-1,-1 6 1,0-5 81,-1-1 0,1 0 0,-1 0-1,1 1 1,-1-2 0,0 1 0,-1 0 0,1-1 0,-1 1-1,1-1 1,-1 0 0,0 0 0,0-1 0,-1 1 0,1-1 0,0 0-1,-1 0 1,-9 3 0,-1-1 151,1 0 0,-2-1 1,1 0-1,-26 0 0,38-3-333,0 0 0,1 0 0,-1 0 0,0-1 0,1 1 1,-1-1-1,0 1 0,1-1 0,-1 0 0,-4-2 0,7 2 14,-1 1 0,1 0 0,-1 0 0,1-1-1,0 1 1,-1 0 0,1-1 0,0 1 0,0 0 0,-1-1-1,1 1 1,0-1 0,0 1 0,-1 0 0,1-1 0,0 1 0,0-1-1,0 1 1,0-1 0,0 1 0,0 0 0,0-1 0,0 1-1,0-2 1,0 1-2,0 0 0,1 0 0,-1 0 0,1 0-1,0 0 1,-1 0 0,1 0 0,0 0 0,-1 0-1,1 0 1,0 0 0,0 1 0,0-1 0,1-1 0,15-10-417,5-2-163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03.20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5 374 17644,'-3'3'1324,"2"-5"-422,5-12 20,12-23 72,153-276 106,-169 312-1096,0 1 0,1-1 0,-1 1 0,0-1 0,0 1 0,1-1 0,-1 1 0,0-1 0,1 1 0,-1-1 0,0 1 1,1-1-1,-1 1 0,1-1 0,-1 1 0,1 0 0,-1-1 0,1 1 0,-1 0 0,1-1 0,-1 1 0,1 0 0,0 0 0,-1 0 0,1-1 0,0 1 0,2 15 45,-9 34-14,5-42-21,0-2-14,-37 317-7,38-307-558,0-15 555,0 0 0,0 0 0,0 0 0,0 0 0,0 0-1,0 0 1,0 0 0,0 0 0,0 0 0,0 0-1,0-1 1,0 1 0,0 0 0,0 0 0,0 0-1,0 0 1,0 0 0,1 0 0,-1 0 0,0 0 0,0 0-1,0 0 1,0 0 0,0 0 0,0 0 0,0 0-1,0 0 1,0 0 0,0 0 0,0 0 0,0 0 0,0 0-1,0 0 1,0 0 0,0 0 0,0 0 0,1 0-1,-1 0 1,0 0 0,0 0 0,0 0 0,0 0 0,0 1-1,0-1 1,0 0 0,0 0 0,0 0 0,0 0-1,0 0 1,0 0 0,0 0 0,0 0 0,0 0 0,0 0-1,0 0 1,6-25-515,-3-3 160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03.59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73 1 16748,'-1'0'67,"-1"1"1,1-1 0,-1 1 0,1-1 0,0 1 0,-1 0-1,1 0 1,0 0 0,0-1 0,0 1 0,-1 0 0,1 1-1,0-1 1,0 0 0,0 0 0,1 0 0,-1 1 0,0-1 0,0 0-1,1 1 1,-2 1 0,-13 34 58,14-32 35,-7 19 87,1 1-1,-6 47 1,11-57-139,1-1 0,0 1-1,2-1 1,0 1 0,0-1-1,6 23 1,-7-35-69,1 1 0,-1-1 0,1 1-1,0-1 1,0 0 0,0 1 0,1-1 0,-1 0 0,0 0 0,1 0-1,-1 0 1,1 0 0,0 0 0,0 0 0,0 0 0,0-1 0,0 1-1,0-1 1,0 0 0,0 1 0,5 1 0,-5-3 1,1 0 0,-1 0 0,0 1 1,1-1-1,-1-1 0,1 1 0,-1 0 0,0-1 1,1 1-1,-1-1 0,0 0 0,1 0 0,-1 1 1,0-2-1,0 1 0,0 0 0,0 0 0,0-1 1,0 1-1,0-1 0,0 1 0,0-1 0,1-3 1,5-4 121,0-1 1,-1 1-1,0-2 1,-1 1-1,0-1 1,5-14-1,-7 17-41,-2 0-1,1 0 1,-1-1 0,0 1-1,-1 0 1,0-1-1,0 1 1,0-1 0,-3-15-1,2 22-126,0 0 1,0 0-1,-1 0 0,1 0 0,-1 1 1,0-1-1,1 0 0,-1 0 0,0 1 1,0-1-1,0 0 0,0 1 0,-1-1 1,1 1-1,0-1 0,-1 1 0,1 0 1,-1 0-1,1 0 0,-1-1 0,1 1 1,-1 1-1,0-1 0,0 0 0,1 0 1,-1 1-1,0-1 0,0 1 0,0-1 1,0 1-1,0 0 0,1 0 0,-1 0 1,-4 0-1,2 0-170,-1 1 0,1-1 1,-1 1-1,1 0 0,-1 1 0,1-1 1,-1 1-1,1 0 0,0 0 1,0 0-1,0 1 0,0-1 0,-4 5 1,2 1-491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04.05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112 0 18852,'-5'12'1507,"-1"-1"1,-11 17-1,12-22-1249,1 0 0,0 0 1,0 1-1,1-1 0,0 1 0,0 0 0,1 0 0,0 0 0,0 0 0,-2 11 1,4-17-275,0 0 1,0-1-1,0 1 1,0 0 0,1 0-1,-1 0 1,0-1-1,0 1 1,0 0 0,1-1-1,-1 1 1,0 0-1,1 0 1,-1-1 0,0 1-1,1-1 1,-1 1-1,1 0 1,-1-1 0,1 1-1,-1-1 1,1 1-1,0-1 1,-1 1 0,1-1-1,0 0 1,-1 1-1,1-1 1,0 0 0,-1 1-1,1-1 1,0 0-1,0 0 1,-1 0 0,1 0-1,0 1 1,0-1-1,-1 0 1,1 0 0,0-1-1,0 1 1,0 0-1,-1 0 1,1 0 0,0 0-1,-1-1 1,2 1-1,6-2-147,1-1 0,-1 1 0,11-6 1,-11 5 26,-6 2 99,12-5-97,-1 2 0,1-1 0,0 2-1,20-3 1,-31 5 125,-1 1-1,1 0 1,0 0-1,-1 0 1,1 1 0,0-1-1,-1 1 1,1-1-1,-1 1 1,1 0-1,-1 0 1,1 0-1,3 2 1,-5-2 13,1 1-1,-1-1 1,0 1 0,1-1-1,-1 1 1,0-1 0,0 1-1,0 0 1,0-1 0,0 1-1,-1 0 1,1 0 0,-1 0-1,1 0 1,-1-1 0,1 1-1,-1 0 1,0 0 0,0 0-1,0 0 1,0 3 0,-2 4 66,1 0 0,-1 0 0,0-1 1,-1 1-1,0 0 0,0-1 0,-1 0 0,0 1 1,0-2-1,-12 16 0,6-10 102,0 1 0,-2-2 0,0 0 0,0 0 0,-14 10 0,23-20-167,-1 1-1,1-1 0,0 0 1,-1 0-1,1 0 1,-1-1-1,0 1 0,1-1 1,-1 0-1,0 0 1,0 0-1,0 0 0,0-1 1,0 0-1,0 0 1,0 0-1,0 0 0,-6-1 1,6-1 10,0 1 1,1-1-1,-1 0 1,1 1-1,-1-2 1,1 1-1,0 0 1,0-1-1,0 1 0,0-1 1,0 0-1,1 0 1,-1 0-1,1 0 1,0 0-1,0-1 1,0 1-1,-3-8 1,-7-20-88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04.53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5 17036,'16'-3'1960,"-1"3"-1184,-5 0-352,8 0 1489,3 0-1105,2 0-1024,1 0-408,1-2 520,2 2-224,2 0-152</inkml:trace>
  <inkml:trace contextRef="#ctx0" brushRef="#br0" timeOffset="1">361 258 14875,'1'38'1825,"0"0"-1161,1 1-328,-2 0 1232,3-6-1400,0-3-344,-1-9 240,1-6-168,5-17-200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04.96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25 54 19948,'-10'28'1303,"8"-22"-1127,-1 1-1,1-1 1,0 1-1,0 0 1,0 0-1,0 8 1,2-12-168,1-1 0,-1 1 0,0-1 0,1 1 0,-1-1 0,1 0 0,0 1 0,0-1 0,0 0 0,0 0 0,0 1 0,0-1 0,1 0 0,-1 0 0,1 0 0,-1-1 0,1 1 0,0 0 0,0 0 0,0-1 0,0 0 0,3 3 0,3 0-11,0 0 0,0-1 1,1 0-1,-1-1 1,0 1-1,1-2 1,0 1-1,-1-1 0,11 0 1,-10-1 8,-1 1 1,1 0-1,-1 0 1,1 1-1,-1 0 0,0 0 1,1 1-1,-1 0 1,15 9-1,-20-10 18,0 0 0,0 1 0,0-1-1,0 1 1,-1 0 0,1 0 0,-1 0 0,1 0-1,-1 0 1,0 0 0,0 1 0,-1-1-1,1 1 1,-1-1 0,0 1 0,2 4 0,-3-2 40,1-1 1,-1 0-1,0 1 1,0-1-1,-1 0 1,1 1-1,-1-1 1,0 0-1,-1 0 1,-3 9 0,0-3 103,0 0 1,-1 0 0,-1 0 0,1-1 0,-2 0 0,0-1 0,0 1 0,0-1 0,-17 12-1,19-16-66,-2 0-1,1 0 0,0-1 1,-1 0-1,0-1 0,0 0 0,0 0 1,-15 3-1,21-5-83,0-1-1,0 0 1,0 0-1,0 0 0,0 0 1,0 0-1,0 0 1,0-1-1,0 1 1,0-1-1,0 1 1,0-1-1,0 0 1,0 1-1,1-1 1,-1 0-1,-2-2 1,2 1-12,1 0 0,-1 0 0,1 0 0,0 0 0,-1 0 0,1 0 0,0 0 0,0 0 0,1 0 0,-1-1 0,0 1 0,1 0 0,-1-1 0,1 1 0,0 0 0,0-1 0,0 1 0,0-4 0,1-5-12,1 0 0,0 0 0,0 0 0,1 0 0,1 1 0,-1-1 0,2 1 0,7-14 1,52-77-64,-50 81 71,0 1 0,0-1 13,0 0-1,-1-1 1,-1 0 0,-1-1 0,12-33-1,-22 53-4,-1 0-1,1 1 0,-1-1 1,1 0-1,-1 1 1,0-1-1,0 0 0,0 1 1,0-1-1,0 0 0,0 1 1,0-1-1,0 0 1,-1 1-1,1-1 0,-1 0 1,1 1-1,-1-1 0,0 1 1,0-1-1,1 1 0,-2-2 1,0 2-3,0-1 1,1 1-1,-1 0 1,0 0-1,1 1 1,-1-1-1,0 0 1,0 1-1,0-1 1,0 1-1,0-1 1,0 1-1,0 0 1,0 0-1,1 0 1,-1 0-1,0 0 1,0 0-1,-2 1 1,-2 1-269,0-1-1,0 1 1,0 1 0,0-1 0,1 1-1,-1 0 1,1 0 0,0 1 0,0 0-1,0 0 1,1 0 0,-1 0 0,1 1 0,0-1-1,0 1 1,-4 7 0,5-7-555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05.41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68 31 19124,'-9'15'507,"0"0"0,1 0 0,1 0-1,-10 29 1,14-35-432,0 0-1,1 1 1,0 0 0,1-1-1,0 1 1,0 0 0,1 0-1,1-1 1,1 17 0,-1-24-73,-1 0 0,1-1 0,-1 1 1,1 0-1,-1-1 0,1 1 0,0-1 0,0 1 1,0 0-1,0-1 0,0 0 0,0 1 0,0-1 1,0 0-1,1 1 0,-1-1 0,0 0 0,1 0 1,-1 0-1,1 0 0,-1 0 0,1-1 1,2 2-1,2-1 2,0 0 0,0 0 0,0 0 0,0-1 0,10 0 0,-10-1 18,0 1 1,0 1-1,0-1 0,0 1 1,0 0-1,6 1 1,-10-1-3,0 0 0,0 0 0,0 0 0,0 0 0,-1 0 0,1 0-1,0 0 1,-1 1 0,1-1 0,-1 1 0,0-1 0,1 1 0,-1-1 0,0 1 0,0 0 0,0 0 0,0 0 0,0-1 0,0 1 0,-1 0 0,1 0 0,0 4 0,0 1 103,0 0-1,-1 1 0,0-1 0,0 1 1,-1-1-1,0 1 0,0-1 0,-1 0 1,0 0-1,0 0 0,0 0 1,-5 8-1,1-1 228,-1-1 0,-1 1 0,0-1 0,-18 21 0,22-30-201,0 1-1,0-2 1,0 1 0,-1 0 0,-9 5 0,14-8-135,-1-1 0,1 0 1,-1 1-1,0-1 0,1 0 1,-1 1-1,0-1 0,0 0 0,1 0 1,-1 1-1,0-1 0,0 0 0,1 0 1,-1 0-1,0 0 0,0 0 1,1 0-1,-1 0 0,0 0 0,0-1 1,1 1-1,-1 0 0,0 0 0,1 0 1,-1-1-1,0 1 0,0-1 1,1 1-1,-1 0 0,1-1 0,-1 1 1,0-1-1,1 1 0,-1-1 0,1 1 1,-1-1-1,1 0 0,0 1 1,-1-1-1,1 0 0,0 1 0,-1-1 1,1 0-1,0 1 0,0-1 0,-1 0 1,1 0-1,0 1 0,0-1 1,0 0-1,0 0 0,0-1 0,0-4 1,-1 0-1,1-1 0,1 1 0,-1 0 0,1-1 0,0 1 1,1 0-1,0-1 0,3-8 0,28-54-70,-26 56 50,61-103-20,-43 79 60,-2-2-1,27-63 1,-49 99-34,0-1 0,0 1 0,0 0 1,0-1-1,0 1 0,0-1 0,-1 1 0,0-1 0,0 1 0,0-1 1,0 1-1,0-1 0,-1 1 0,-1-5 0,2 6-9,-1 0 1,0 1-1,-1-1 0,1 1 1,0-1-1,0 1 0,-1-1 1,1 1-1,-1 0 0,1 0 0,-1 0 1,1 0-1,-1 0 0,0 0 1,1 0-1,-1 0 0,0 1 1,0-1-1,0 0 0,0 1 1,0 0-1,0-1 0,1 1 0,-1 0 1,0 0-1,0 0 0,-4 1 1,-5 0-243,-1 0-1,1 1 1,-1 0 0,1 1 0,-16 6 0,-53 27-1914,63-28 1921,-1 1-428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06.03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9 518 14003,'-9'10'4691,"19"-15"-377,5-4-3657,35-14 169,1 1 0,70-19 0,111-16-609,51-3-219,91-20-150,-7-23-91,-270 69 183,65-21 46,-122 44 21,0 1 0,44-4 0,-76 13-12,-1 0 4,1 0 1,0 0-1,0 1 0,0 0 0,11 2 0,-19-2-16,0 0-1,-1 0 0,1 0 1,0 0-1,0 1 1,0-1-1,-1 0 1,1 0-1,0 0 1,0 0-1,-1 0 0,1 0 1,0 1-1,0-1 1,0 0-1,-1 0 1,1 0-1,0 1 0,0-1 1,0 0-1,0 0 1,0 0-1,-1 1 1,1-1-1,0 0 0,0 0 1,0 1-1,0-1 1,0 0-1,0 0 1,0 1-1,0-1 1,0 0-1,0 0 0,0 1 1,0-1-1,0 0 1,0 0-1,0 1 1,0-1-1,0 0 0,0 0 1,1 1-1,-1-1 1,0 0-1,0 0 1,0 0-1,0 1 0,0-1 1,1 0-1,-1 0 1,0 0-1,0 1 1,0-1-1,0 0 1,1 0-1,-1 0 0,0 0 1,0 0-1,1 1 1,-1-1-1,0 0 1,0 0-1,1 0 0,-1 0 1,0 0-1,0 0 1,1 0-1,-19 8-605,2-7 331,-2-2-92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08.71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0 473 16972,'1'0'54,"-1"1"0,1-1 0,0 0 1,-1 0-1,1 0 0,-1 0 0,1 0 1,-1 0-1,1 0 0,-1-1 0,1 1 0,-1 0 1,1 0-1,-1 0 0,1 0 0,-1-1 1,1 1-1,-1 0 0,1 0 0,-1-1 1,0 1-1,1 0 0,-1-1 0,1 1 0,-1 0 1,0-1-1,1 1 0,-1-1 0,0 1 1,0-1-1,1 0 0,9-20 93,-8 15 24,93-265 2139,-40 104-1210,-55 167-1088,0 0-1,0 0 0,0 0 0,1 0 0,-1 0 0,0 0 0,0 1 0,0-1 0,0 0 0,0 0 0,0 0 0,0 0 0,0 0 0,1 0 0,-1 0 0,0 0 1,0 1-1,0-1 0,0 0 0,0 0 0,1 0 0,-1 0 0,0 0 0,0 0 0,0 0 0,0 0 0,0 0 0,1 0 0,-1 0 0,0 0 0,0 0 0,0 0 1,0 0-1,1 0 0,-1 0 0,0 0 0,0 0 0,0-1 0,0 1 0,0 0 0,0 0 0,1 0 0,-1 0 0,0 0 0,0 0 0,0 0 0,0-1 0,2 19 97,-2 49 50,-1 37-306,17 138 0,-16-239 87,0 0-203,1 0 0,-1 0 0,0 0 0,1 0 0,0 0 0,0 0 0,0-1 0,0 1 0,1 0 0,2 4 0,-4-6 230,1-1 1,-1 0-1,1 0 1,-1 0-1,1 0 1,-1 0-1,1 0 1,-1 0-1,1 0 1,-1 0-1,1 0 1,-1 0-1,1 0 0,-1 0 1,1 0-1,-1 0 1,1 0-1,-1-1 1,0 1-1,1 0 1,-1 0-1,1-1 1,-1 1-1,0 0 1,1-1-1,-1 1 0,1 0 1,-1-1-1,0 1 1,1 0-1,-1-1 1,0 1-1,0-1 1,1 1-1,-1 0 1,0-2-1,2 0-188,13-14-722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09.14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32 0 14987,'-1'6'2050,"-8"30"-1615,1 0 1,2 1-1,2 0 0,2 0 1,1 0-1,4 45 0,5-20-281,-6-56-127,-1 0-1,1 0 1,0 0 0,0 0 0,0-1 0,1 1-1,0-1 1,4 6 0,-7-10-9,1 0 0,0 0-1,0 0 1,0 0 0,0 0 0,0-1-1,0 1 1,0 0 0,1 0 0,-1-1-1,0 1 1,0-1 0,0 1 0,1-1-1,-1 1 1,0-1 0,1 0 0,-1 0 0,0 1-1,1-1 1,-1 0 0,0 0 0,1 0-1,-1-1 1,0 1 0,1 0 0,-1 0-1,0-1 1,1 1 0,-1-1 0,0 1-1,0-1 1,0 1 0,1-1 0,-1 0 0,0 0-1,0 0 1,0 1 0,1-3 0,4-2 81,-1 0 1,0-1 0,0 0 0,0 0 0,6-12 0,-2 3 129,-1-1 1,-1 0-1,0-1 1,-2 1-1,0-1 1,0 0-1,-2-1 1,0 1-1,-1-1 1,-1 0-1,-2-34 1,1 47-174,-1 1 1,1 0 0,-1 0-1,0 0 1,-1 0-1,1 0 1,-1 0 0,0 0-1,0 0 1,0 1 0,0-1-1,-1 1 1,1-1 0,-1 1-1,0 0 1,-6-5 0,7 7-61,0 0 1,0-1-1,-1 1 1,1 0-1,-1 1 1,1-1-1,-1 0 1,1 1-1,-1-1 1,1 1 0,-1 0-1,1 0 1,-1 0-1,0 0 1,1 0-1,-1 0 1,1 1-1,-1-1 1,1 1-1,-1 0 1,1 0 0,0 0-1,-1 0 1,1 0-1,0 1 1,0-1-1,-1 0 1,-2 4-1,2-3-172,0 1-1,0 0 1,0 1-1,0-1 1,1 0 0,-1 1-1,1 0 1,0-1-1,-3 7 1,-6 9-1940,20-31 1355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7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1 112 14379,'0'2'164,"-1"-1"1,1 1-1,1 0 0,-1 0 0,0 0 1,0 0-1,1 0 0,-1-1 1,1 1-1,-1 0 0,1 0 0,0-1 1,0 1-1,0 0 0,0-1 1,0 1-1,0-1 0,0 1 0,0-1 1,1 1-1,-1-1 0,0 0 1,4 2-1,-2-1 49,0-1 0,1 0 1,-1 0-1,0-1 0,1 1 0,-1-1 0,1 1 1,-1-1-1,1 0 0,-1 0 0,1 0 1,4-2-1,0 1-46,1-1-1,-1 0 1,0-1 0,1 0 0,-1 0-1,0-1 1,-1 0 0,15-9 0,-19 10-140,1 1 0,-1-1 0,0 0 0,0 0 0,0 0 0,0 0 0,0 0 1,-1-1-1,0 0 0,1 1 0,-1-1 0,0 0 0,-1 0 0,1 0 0,-1 0 1,0 0-1,0 0 0,0 0 0,0-8 0,0 10-22,-1 0 1,0 0-1,-1 1 1,1-1 0,0 0-1,0 0 1,-1 1-1,1-1 1,-1 0-1,1 1 1,-1-1-1,0 0 1,0 1-1,0-1 1,0 1-1,0-1 1,0 1-1,0 0 1,0-1-1,0 1 1,-1 0-1,1 0 1,-1 0-1,1 0 1,-1 0-1,1 0 1,-1 0-1,1 1 1,-1-1 0,0 0-1,1 1 1,-1-1-1,0 1 1,0 0-1,1 0 1,-5-1-1,2 1 1,-1 1 0,0-1-1,0 1 1,0-1 0,1 1 0,-1 1-1,0-1 1,1 1 0,-1-1-1,1 1 1,-1 1 0,-5 3 0,1 1 12,0 1 1,0 0 0,1 0 0,0 1 0,1 0-1,-12 17 1,16-20-2,0-1 0,0 0-1,0 1 1,1 0 0,0-1 0,0 1-1,0 0 1,1 0 0,0 0 0,0 0-1,1 1 1,-1-1 0,1 0 0,1 8-1,0-12-9,-1 0-1,1-1 0,-1 1 0,1-1 0,-1 1 0,1-1 0,0 0 1,0 1-1,0-1 0,0 0 0,0 0 0,0 1 0,0-1 0,0 0 0,1 0 1,-1 0-1,0 0 0,1 0 0,-1-1 0,0 1 0,1 0 0,-1-1 1,1 1-1,-1-1 0,1 1 0,0-1 0,-1 0 0,1 0 0,-1 1 1,1-1-1,2-1 0,4 1 8,0 0 0,0-1 0,0 0 0,-1-1 1,9-2-1,10-5-18,-1-2 1,-1 0-1,0-2 1,38-25-1,-3 1-170,-57 35 151,1 1 0,0-1 0,-1 1 0,1 0 0,0 0 0,0 0 0,0 0 0,4-1 0,-7 2 17,0 0 1,1 0 0,-1 0 0,1 0 0,-1 0-1,0 1 1,1-1 0,-1 0 0,1 0-1,-1 0 1,0 0 0,1 0 0,-1 1 0,1-1-1,-1 0 1,0 0 0,1 1 0,-1-1-1,0 0 1,0 0 0,1 1 0,-1-1-1,0 1 1,3 15-42,-3-14 43,-1 2 31,1 0 0,0 0 1,0 0-1,0 0 0,1 0 0,0 0 1,0 4-1,0-7-16,-1 0 0,1 0 0,-1 0 0,1-1 0,-1 1 1,1 0-1,0 0 0,-1-1 0,1 1 0,0-1 0,0 1 0,-1 0 0,1-1 0,0 0 0,0 1 1,0-1-1,0 1 0,0-1 0,-1 0 0,1 0 0,0 1 0,0-1 0,0 0 0,0 0 1,0 0-1,0 0 0,0 0 0,0 0 0,0 0 0,0-1 0,0 1 0,0 0 0,-1 0 0,1-1 1,0 1-1,0-1 0,1 0 0,12-4 58,-1-1 1,0-1-1,24-15 1,-29 15-88,0 2 0,1-1 0,0 1-1,0 0 1,0 1 0,1 0 0,0 1 0,-1 0 0,1 0 0,13-1 0,-21 4 12,0 0 0,1 0 0,-1 1 0,0-1 0,0 1 0,1-1 0,-1 1 0,0 0 0,0-1 0,0 1 0,0 0 0,0 0 0,0 1 0,3 1 1,22 26-406,-24-26 485,-1 1 0,1 0 1,1-1-1,-1 1 1,0-1-1,1 0 1,-1 0-1,1-1 1,0 1-1,0-1 0,9 4 1,-9-5 50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09.96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86 18452,'10'-12'1271,"-1"1"-388,1 0-1,1 0 0,11-9 1,-19 18-794,0-1 0,0 1 1,0 0-1,1 1 0,-1-1 0,1 0 1,-1 1-1,1 0 0,0 0 1,-1 0-1,1 0 0,0 0 0,0 1 1,-1 0-1,1 0 0,7 0 1,-9 1-77,0-1 0,0 1 1,-1-1-1,1 1 1,0 0-1,0 0 0,-1 0 1,1 0-1,-1 0 1,1 0-1,-1 1 0,1-1 1,-1 0-1,0 1 1,0-1-1,0 1 0,0-1 1,0 1-1,0-1 1,0 1-1,0 0 0,0 0 1,-1-1-1,1 1 1,-1 0-1,1 0 0,-1 0 1,0 0-1,0 0 1,0 2-1,0 6 23,0 0 1,0 0-1,-1-1 1,-3 14-1,-1-4 30,-1 0 1,0 0-1,-2-1 0,0 0 1,-1-1-1,-15 24 0,8-23 87,29-28-44,-8 7-118,0 1 0,-1 0 0,1 0 1,0 0-1,0 1 0,0 0 1,0 0-1,1 0 0,-1 1 1,0-1-1,0 1 0,0 1 1,8 0-1,-11-1 5,1 1 0,-1-1 0,0 1 0,0 0 0,1-1 0,-1 1 0,0 0 0,0 0 0,0 1 0,0-1 0,0 0 0,0 1 0,-1-1 0,1 1 0,0-1 0,-1 1 0,1 0 0,-1 0 0,1 0 0,-1 0 0,0 0 0,0 0 0,0 0 0,0 0 0,0 0 0,-1 1 0,1-1 0,-1 0 0,1 1 0,-1-1 0,0 4 0,0 2 40,-1-1-1,0 0 1,-1 1-1,1-1 1,-1 0-1,-1 0 1,0 0 0,0 0-1,0 0 1,0-1-1,-1 1 1,0-1-1,-8 8 1,5-4 61,-2-1 0,1 0 0,-1 0 0,-1-1 0,1 0 0,-2-1 0,-14 9 0,-4-5-66,28-10-102,0-1 1,0 1-1,0-1 0,0 1 0,0-1 1,0 0-1,0 0 0,1 0 1,-1 1-1,0-1 0,0 0 1,0 0-1,0 0 0,0 0 0,0-1 1,0 1-1,0 0 0,0 0 1,0 0-1,0-1 0,0 1 1,0-1-1,0 1 0,0-1 0,1 1 1,-1-1-1,-1 0 0,2-1-70,1 1 0,0-1-1,-1 0 1,1 1-1,0-1 1,0 1-1,0 0 1,-1-1-1,2 1 1,-1 0 0,0-1-1,0 1 1,0 0-1,1 0 1,-1 0-1,0 0 1,3-1-1,14-7-740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10.45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19300,'3'37'1624,"-3"2"-1207,0 1-185,2 0 592,1-1-344,-1-7-616,4-4-416,-3-13 480,-3-14-152,1-2-104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12.87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9 147 17284,'-1'-1'203,"0"0"0,0 0 0,1-1 0,-1 1 0,0 0 0,0-1 0,1 1 0,-1-1 0,1 1 0,-1-1 0,1 1 0,0-1 0,0 1 0,-1-1 0,1 0 0,0 1 0,0-1 0,1 1 0,-1-1 0,1-2 0,0 2-66,0 0 0,0-1-1,0 1 1,0 0 0,1 0-1,-1 0 1,1 0 0,0 0-1,-1 0 1,1 0 0,3-2 0,5-2-38,0 0 1,0 0-1,0 1 1,15-6-1,-22 10-95,29-12 37,0 1 1,1 2-1,36-7 0,-69 17-38,1 0 0,-1 0-1,0 0 1,1 0 0,-1 0-1,1 0 1,-1 1 0,0-1-1,1 0 1,-1 0 0,0 0-1,0 1 1,1-1 0,-1 0-1,0 0 1,1 0 0,-1 1-1,0-1 1,0 0 0,1 1-1,-1-1 1,0 0 0,0 1-1,0-1 1,0 0 0,1 1-1,-1-1 1,0 0 0,0 1-1,0-1 1,0 0 0,0 1-1,0-1 1,0 0 0,0 1-1,0-1 1,0 0 0,0 1-1,0-1 1,0 1 0,0-1-1,0 0 1,-1 1 0,1-1-1,0 1 1,-5 20 37,4-19-33,-20 81-135,5 0-1,2 0 1,5 2 0,0 87-1,9-171 94,0-1 0,0 1 0,0-1 1,0 0-1,0 1 0,0-1 0,-1 0 0,1 0 0,0 1 0,0-1 0,-1 0 0,1 1 0,0-1 0,0 0 0,-1 0 0,1 0 0,0 1 0,-1-1 0,1 0 0,0 0 0,0 0 0,-1 0 0,1 1 1,-1-1-1,1 0 0,0 0 0,-1 0 0,1 0 0,0 0 0,-1 0 0,1 0 0,0 0 0,-1 0 0,1 0 0,0 0 0,-1 0 0,1 0 0,-1-1 0,1 1 0,0 0 0,-1 0 0,1 0 0,0 0 1,0-1-1,-1 1 0,1 0 0,0 0 0,-1 0 0,1-1 0,0 1 0,0 0 0,-1-1 0,-12-8-627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13.40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1 210 15451,'13'-3'1721,"0"-3"-881,2-4-296,5-3 1024,1-4-471,4-3-313,3-4-144,2-2-608,-3 1-384,-3 4-144,-1 2 376,-6 4-160,1 4-129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13.98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0 392 21573,'1'-2'110,"1"1"-1,-1-1 1,1 1 0,-1 0 0,1 0 0,-1 0 0,1 0 0,0 0 0,-1 0 0,1 0 0,0 0 0,0 1 0,0-1 0,0 1 0,-1-1-1,1 1 1,0 0 0,0 0 0,0 0 0,0 0 0,0 0 0,0 0 0,3 1 0,7 0 104,-1 1-1,20 4 1,-28-5-193,0 0 1,1 0-1,-1 1 1,0-1-1,0 0 0,1 1 1,-1 0-1,-1 0 1,1 0-1,0 0 1,0 1-1,-1-1 0,1 1 1,-1-1-1,0 1 1,0 0-1,0 0 1,0 0-1,0 0 0,-1 0 1,2 4-1,-2-3-8,0 0 0,0 0 0,-1 0-1,0 1 1,0-1 0,0 0 0,0 0 0,0 1-1,-1-1 1,0 0 0,0 0 0,0 0 0,0 0-1,-1 0 1,1 0 0,-1 0 0,-2 4-1,-40 55 118,43-63-137,1 1 0,0 0-1,-1-1 1,1 1 0,0 0 0,0-1 0,0 1 0,0 0 0,0 0 0,0-1-1,0 1 1,0 0 0,0 0 0,0-1 0,0 1 0,0 0 0,0-1 0,1 1-1,-1 0 1,0 0 0,0-1 0,1 1 0,-1-1 0,1 1 0,-1 0 0,0-1 0,1 1-1,-1-1 1,1 1 0,0-1 0,-1 1 0,1-1 0,0 1 0,27 14-154,-19-11 90,6 3 5,0 1 0,-1 0 0,0 1 0,0 1 0,17 16-1,-28-24 83,-1 1 0,1-1 0,-1 1-1,0 0 1,1 0 0,-1 0-1,0 0 1,-1 1 0,1-1 0,-1 1-1,1-1 1,-1 1 0,0-1 0,0 1-1,-1-1 1,1 1 0,-1 0 0,1 0-1,-1-1 1,0 1 0,-1 0-1,1-1 1,-1 1 0,0 0 0,1-1-1,-2 1 1,1 0 0,0-1 0,-1 0-1,-2 5 1,-2 2 108,-1 0 1,0-1-1,-1 0 0,0 0 1,0-1-1,-1 0 0,0-1 1,0 0-1,-15 9 1,19-13-95,0-1 1,-1 1 0,1-1 0,-1 0 0,0 0 0,1-1 0,-1 1 0,0-1-1,-7 0 1,10-1-74,-1 0-1,1-1 1,-1 1-1,1-1 0,-1 1 1,1-1-1,0 0 0,-1 0 1,1-1-1,0 1 1,0-1-1,0 1 0,0-1 1,0 0-1,0 0 1,-3-4-1,2 1-248,0 1 1,1 0-1,0-1 0,0 0 1,0 0-1,0 0 0,1 0 1,0 0-1,0 0 0,-2-11 1,1 2-286,1-1 0,-1-28 1,4 6-545</inkml:trace>
  <inkml:trace contextRef="#ctx0" brushRef="#br0" timeOffset="1">533 23 21669,'-6'4'1824,"6"1"-1328,-1-1 360,1-5-1136,4-9 392,4 0-152,2-5-256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14.51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1 418 15931,'11'-16'226,"0"0"1,-1-1-1,-1-1 0,-1 0 0,0 0 0,6-24 0,-1 5 42,5-10-18,-3 11 361,-2 1 0,14-65 1,-40 189 372,5 1 1,3 95 0,5-177-966,3 39 47,-3-45-103,0 0 0,1 0 1,-1 0-1,1 0 0,-1 0 1,1 0-1,0 0 0,0 0 0,-1 0 1,2 0-1,-1 0 0,0 0 1,0-1-1,0 1 0,1 0 0,2 2 1,-3-4 2,-1 0-1,1 0 1,0 0 0,-1 1-1,1-1 1,0 0 0,-1 0 0,1 0-1,0 0 1,-1 0 0,1 0 0,0-1-1,-1 1 1,1 0 0,0 0 0,-1 0-1,1-1 1,-1 1 0,1 0 0,0 0-1,-1-1 1,1 1 0,-1-1 0,1 1-1,0-1 1,14-15-214,-14 16 240,23-31-319,3-6-116</inkml:trace>
  <inkml:trace contextRef="#ctx0" brushRef="#br0" timeOffset="1">388 38 17292,'-15'42'1137,"4"-13"-538,1 1-1,1 0 0,1 0 0,-5 54 1,12-81-553,1-1 0,0 1 0,0 0 0,0 0 0,1 0 0,-1-1 0,1 1 0,-1 0 0,1 0 0,0-1 0,0 1 0,0-1 0,0 1 0,3 3 0,-3-5-38,0-1 1,0 1-1,0 0 0,0 0 0,1-1 1,-1 1-1,0-1 0,0 1 0,1-1 0,-1 1 1,0-1-1,1 0 0,-1 0 0,0 0 1,1 0-1,-1 0 0,0 0 0,1 0 0,-1 0 1,0 0-1,1-1 0,-1 1 0,0 0 1,1-1-1,-1 1 0,0-1 0,0 1 0,0-1 1,1 0-1,0-1 0,7-3-3,-1-1 1,0 0-1,-1 0 0,1-1 0,-1 0 0,-1 0 1,1-1-1,9-15 0,0-2 130,20-46-1,-28 55 15,-2 0-1,6-19 0,-11 30-92,0 1-1,0-1 1,0 0 0,0 0-1,-1 0 1,0 0 0,0 0-1,0 0 1,-1 0 0,1 0-1,-1 1 1,-2-7-1,2 9-43,1 1 0,-1 0 0,1 0 0,-1 0 0,1 0-1,-1 0 1,0 0 0,1 0 0,-1 0 0,0 0 0,0 1 0,0-1-1,1 0 1,-1 0 0,0 1 0,0-1 0,0 0 0,0 1-1,0-1 1,-1 1 0,1-1 0,0 1 0,0 0 0,0-1-1,-2 1 1,0 0-23,1 0-1,-1 1 1,1-1-1,-1 1 1,1-1-1,-1 1 1,1 0-1,-1 0 1,1 0-1,0 0 1,-3 2-1,-3 3-270,0 0 0,0 0 0,1 0 1,0 1-1,-8 10 0,9-10-77,2 1 0,-1-1 1,1 1-1,0-1 0,-4 12 0,7-11-309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14.89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96 56 17460,'-17'55'1558,"8"-28"-988,1 0 0,2 1 0,-7 51 0,13-75-488,0 0 0,0 0 0,1 0 0,-1 0 0,1 0 0,0 0 0,0-1 0,2 7 0,-3-9-68,1 0 0,-1-1 0,1 1-1,-1 0 1,1 0 0,-1 0 0,1-1-1,0 1 1,-1 0 0,1 0-1,0-1 1,0 1 0,-1-1 0,1 1-1,0 0 1,0-1 0,0 0 0,0 1-1,0-1 1,-1 0 0,1 1-1,0-1 1,0 0 0,0 0 0,0 0-1,0 0 1,0 0 0,0 0 0,0 0-1,0 0 1,0 0 0,0 0-1,0 0 1,0-1 0,0 1 0,0 0-1,1-2 1,3 0 37,0-1 0,0-1 0,0 1 0,-1-1 0,0 1 0,0-1 0,0-1 0,0 1 0,0-1 0,-1 1 0,0-1 0,3-5 0,4-9 323,14-36 0,-18 38-109,0 0-1,-1-1 1,3-22 0,-7 35-220,0 1 1,-1 0 0,1 0-1,-1 0 1,0-1 0,-1 1-1,1 0 1,-1 0 0,0 0-1,0 0 1,0 0 0,0 0-1,-1 0 1,1 0 0,-1 0-1,0 0 1,0 1 0,-1-1 0,1 1-1,-4-4 1,5 6-72,-1-1 0,0 1 0,0-1 0,0 1 0,0 0 0,0 0 0,0 0 0,0 0 1,-1 0-1,1 1 0,0-1 0,0 1 0,-1-1 0,1 1 0,0 0 0,-1 0 0,-1 0 0,-1 1-138,0-1 0,0 1-1,1 1 1,-1-1 0,0 1-1,1-1 1,-8 6 0,-2 1-448,0 2 0,1-1 0,-21 22 0,20-18-182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15.40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47 123 23685,'-7'19'1808,"4"-9"-1431,3-6-169,12-7 528,11-7-216,8-11-400,8-2-288,4-4-608,1 1-361,-2 3-103,-5 4 832,-12 15-264,-13 4-288</inkml:trace>
  <inkml:trace contextRef="#ctx0" brushRef="#br0" timeOffset="1">6 351 18732,'-6'12'2088,"6"-5"-1327,10-6-225,10-1 1360,15-8-952,8-4-143,5-3-265,5-1-200,2-6-784,-7-1-545,0-1 857,-10 0-200,-15 1-176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27.23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26 335 15835,'-18'16'2562,"17"-15"-2385,1 0 0,-1-1 1,0 1-1,1 0 0,-1 0 1,0 0-1,1 0 0,-1 0 1,1 0-1,0 0 0,-1 0 1,1 0-1,0 0 0,0 0 1,-1 0-1,1 0 0,0 0 1,0 0-1,0 2 0,0-2-131,1-1 0,-1 0 0,0 0 0,0 0 0,0 0 0,0 1 0,0-1 0,0 0 0,0 0 0,0 0 0,0 0 0,0 0 0,1 1 0,-1-1 0,0 0 0,0 0 0,0 0 0,0 0 0,0 0-1,0 0 1,1 0 0,-1 0 0,0 1 0,0-1 0,0 0 0,0 0 0,1 0 0,-1 0 0,0 0 0,0 0 0,0 0 0,0 0 0,1 0 0,-1 0 0,0 0 0,0 0 0,0 0 0,1 0 0,-1 0 0,0 0 0,0-1 0,0 1-1,1 0 1,9-7 893,7-13-254,-16 19-597,48-67 1060,53-95 0,-33 48-1030,-69 115-117,0 0 0,0 0 0,0 0 0,0 0-1,0 0 1,0 1 0,1-1 0,-1 0 0,0 0-1,0 0 1,0 0 0,0 0 0,0 0 0,0 0 0,0 0-1,0 1 1,0-1 0,0 0 0,0 0 0,1 0-1,-1 0 1,0 0 0,0 0 0,0 0 0,0 0-1,0 0 1,0 0 0,0 0 0,1 0 0,-1 0 0,0 0-1,0 0 1,0 0 0,0 0 0,0 0 0,0 0-1,1 0 1,-1 0 0,0 0 0,0 0 0,0 0-1,0 0 1,0 0 0,0 0 0,0 0 0,1 0 0,-1 0-1,0 0 1,0 0 0,0 0 0,0 0 0,0 0-1,0 0 1,0-1 0,1 1 0,-2 13 31,-32 137 362,-3 16-2931,36-166 2524,0 0 0,0 0 0,0 0 0,0 0 1,0 0-1,0 0 0,0 1 0,0-1 0,0 0 1,0 0-1,0 0 0,0 0 0,0 0 0,0 0 1,0 0-1,0 0 0,0 0 0,-1 0 0,1 0 1,0 0-1,0 0 0,0 0 0,0 0 0,0 0 0,0 0 1,0 0-1,0 0 0,0 0 0,0 0 0,0 0 1,0 0-1,0 0 0,0 0 0,0 0 0,0 0 1,0 0-1,0 0 0,-1 0 0,1 0 0,0 0 1,0 0-1,0 0 0,0 0 0,0 0 0,0 0 1,0 0-1,0 0 0,0 0 0,0 0 0,0 0 1,0 0-1,0 0 0,0 0 0,0 0 0,0 0 1,0 0-1,0 0 0,-1 0 0,1 0 0,0 0 1,0 0-1,0 0 0,0 0 0,0 0 0,0 0 1,0 0-1,0-1 0,0 1 0,0 0 0,0-6-607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27.65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43 1 20668,'-1'0'112,"1"0"-1,-1 0 1,0 0-1,1 1 0,-1-1 1,0 0-1,1 0 1,-1 1-1,0-1 0,1 0 1,-1 1-1,1-1 0,-1 1 1,1-1-1,-1 0 1,1 1-1,-1 0 0,1-1 1,-1 1-1,0 0 1,-3 7 93,0 0 0,0 1 0,0-1 0,1 1 1,1 0-1,0 0 0,0 0 0,-2 16 1,3-10-150,1-1 0,0 1 0,1-1 0,5 27 0,-5-40-34,-1 1 1,0 0 0,0 0-1,1 0 1,-1-1-1,1 1 1,-1 0 0,1-1-1,0 1 1,0 0-1,0-1 1,0 1 0,0-1-1,0 1 1,0-1-1,0 0 1,1 1 0,-1-1-1,0 0 1,1 0 0,-1 0-1,1 0 1,-1 0-1,1 0 1,0 0 0,-1-1-1,1 1 1,0 0-1,2-1 1,-2 0 14,1 0 0,-1-1 1,1 1-1,0-1 0,-1 0 0,1 0 1,-1 0-1,0 0 0,1 0 0,-1 0 1,0-1-1,0 1 0,0-1 0,0 0 1,0 0-1,0 1 0,0-1 0,0 0 0,2-4 1,3-4 62,0-1-1,-1 0 1,0 0 0,0 0 0,4-14 0,-8 18-60,0 0-1,0 0 1,0-1 0,-1 1-1,0-1 1,0 1 0,-1-1 0,0 1-1,-2-15 1,2 20-38,0 0 0,-1 0 0,1 1 1,-1-1-1,0 0 0,0 0 0,0 0 0,0 1 1,0-1-1,0 0 0,0 1 0,0-1 0,-1 1 1,1 0-1,-1-1 0,1 1 0,-1 0 0,1 0 1,-1 0-1,0 0 0,0 0 0,1 0 0,-1 0 1,0 1-1,0-1 0,0 0 0,0 1 0,0 0 1,0-1-1,0 1 0,0 0 0,0 0 0,0 0 1,-2 1-1,-1-1-326,1 1 1,-1 0-1,0 0 1,1 0-1,-1 1 1,0 0 0,1-1-1,0 2 1,-1-1-1,1 0 1,0 1-1,0 0 1,-4 4-1,6-5-517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8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24 14851,'0'0'132,"1"-1"-1,-1 0 1,0 0-1,0 0 1,1 0 0,-1 0-1,0 0 1,0 0-1,0 0 1,0 0 0,0 0-1,0 0 1,-1 1-1,1-1 1,0 0-1,0 0 1,-1 0 0,1 0-1,0 0 1,-1 0-1,1 1 1,-1-1 0,1 0-1,-1 0 1,-1 0-1,1 0-6,0 1 0,0 0-1,0 0 1,0 0 0,0 0-1,0 0 1,0 1 0,0-1-1,0 0 1,1 0-1,-1 1 1,0-1 0,0 0-1,0 1 1,0-1 0,0 1-1,0-1 1,-1 2 0,-8 6 498,1-1 1,-14 16 0,22-22-623,-10 10 228,2-3-116,1 0 0,0 1-1,0 0 1,1 1 0,0 0-1,1 0 1,-7 13 0,13-23-115,0 0 0,0 1 1,1-1-1,-1 0 0,0 0 1,0 0-1,1 0 1,-1 0-1,0 1 0,0-1 1,1 0-1,-1 0 0,0 0 1,1 0-1,-1 0 0,0 0 1,0 0-1,1 0 0,-1 0 1,0 0-1,0 0 1,1 0-1,-1 0 0,0 0 1,1 0-1,-1 0 0,0-1 1,0 1-1,1 0 0,-1 0 1,0 0-1,0 0 0,1 0 1,-1-1-1,0 1 0,0 0 1,0 0-1,1 0 1,-1-1-1,15-6-52,-2-1-26,0 1 0,1 0 0,0 1 0,0 1 0,17-5 0,-26 9 43,-1 0 0,0 0 0,1 1 0,-1-1 0,0 1 0,1 0 0,-1 0 0,1 1 0,-1-1 0,0 1 1,1 0-1,-1 0 0,0 0 0,0 1 0,0-1 0,0 1 0,0 0 0,0 0 0,0 0 0,0 1 0,-1 0 0,5 3 0,-6-4 21,-1 0 0,1 0 0,-1 0 0,0-1-1,1 1 1,-1 0 0,0 1 0,0-1 0,0 0 0,0 0 0,-1 0-1,1 1 1,0-1 0,-1 0 0,0 0 0,0 1 0,1-1-1,-2 4 1,1-2 32,-1-1 0,0 1 0,0-1 1,0 1-1,-1-1 0,1 1 0,-1-1 0,0 0 0,0 0 0,-4 6 0,-1-1 109,-1 0 0,0 0 0,0-1 0,-1 1 0,0-2 0,-18 11 1,21-14-105,0-1 1,0 1-1,0-1 1,0 0-1,0-1 1,0 0-1,-1 0 1,1 0-1,-10 0 1,15-1-70,-1 0 0,0 0 0,0 0 0,0-1-1,0 1 1,0 0 0,0-1 0,1 1 0,-1-1 0,0 0 0,0 1 0,1-1 0,-1 0-1,0 0 1,1 0 0,-1 0 0,1-1 0,-1 1 0,1 0 0,0-1 0,-1 1 0,1 0 0,0-1-1,0 0 1,0 1 0,0-1 0,0 0 0,1 1 0,-1-1 0,0 0 0,1 0 0,0 0 0,-1 1-1,1-1 1,0-3 0,0-3-75,0 0-1,1 0 1,0 1 0,0-1-1,5-12 1,-4 14 38,10-39-541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28.13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25 11 16748,'34'-5'4743,"-27"3"-4019,0 1 1,0 0 0,1 0-1,13 1 1,-19 0-682,-1 0 0,1 0 0,0 1 0,-1-1 0,1 1 0,0-1 0,-1 1 0,1 0 0,-1-1 1,1 1-1,-1 0 0,0 0 0,1 0 0,-1 0 0,0 1 0,1-1 0,-1 0 0,0 0 0,0 1 0,0-1 0,0 1 0,0-1 0,-1 1 0,1-1 1,1 3-1,-1 0-23,0 0 0,-1 0-1,1-1 1,-1 1 0,0 0 0,0 0 0,0 0 0,0 0 0,-1-1 0,1 1 0,-1 0 0,0 0 0,-2 5 0,-3 6 132,-16 28 0,12-24 2,-23 40 343,18-34-145,2 1 0,0 0 0,-10 32 0,22-54-316,0-1 0,0 1 0,0 0 1,1-1-1,-1 1 0,1 0 0,0 0 1,0-1-1,0 1 0,0 0 0,1 0 1,0 0-1,1 3 0,-2-5-109,1 0 0,0-1 0,1 1 0,-1-1 0,0 1 1,0-1-1,1 1 0,-1-1 0,0 1 0,1-1 0,0 0 0,-1 0 0,1 0 0,0 0 0,-1 0 0,1 0 0,0-1 1,0 1-1,0 0 0,0-1 0,-1 0 0,1 1 0,0-1 0,0 0 0,4 0 0,-1 0-45,-1-1 0,1 1 0,-1-1 0,1 0-1,0 0 1,-1-1 0,0 1 0,1-1 0,-1 0 0,0 0 0,0 0-1,0-1 1,0 0 0,0 1 0,-1-1 0,6-6 0,11-10-476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28.66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38 205 14219,'3'16'1992,"-3"7"-911,-3 3-385,0 5 1760,-4 2-1111,2 3-393,0 1-112,2-1-352,-1-3-152,-1-7-432,2-2-296,2-8-616,0-6 864,2-17-592</inkml:trace>
  <inkml:trace contextRef="#ctx0" brushRef="#br0" timeOffset="1">380 14 15723,'0'0'135,"1"-1"0,-1 1 0,0-1 0,0 1 0,0-1 0,0 0 0,0 1 0,0-1 0,0 1 0,-1-1 0,1 1 0,0-1 0,0 0 0,0 1 0,-1-1 0,1 1 0,0-1 0,0 1 0,-1-1 0,1 1 0,0-1 0,-1 1 0,1 0 0,-1-1 0,0 1-14,1 0 1,-1 0-1,1 0 0,-1 0 0,1 0 0,-1 0 0,1 0 0,-1 0 1,1 1-1,-1-1 0,1 0 0,-1 0 0,1 1 0,0-1 0,-1 0 0,1 0 1,-1 1-1,1-1 0,0 1 0,-1 0 0,-18 24 1925,14-14-1871,1 0 1,0 1-1,1-1 1,0 1-1,1 0 1,0-1-1,1 1 1,1 0-1,-1 0 1,2 0-1,2 17 1,-3-28-161,0 1 1,1 0 0,-1-1-1,1 1 1,-1 0 0,1-1-1,0 1 1,-1-1 0,1 1 0,0-1-1,0 1 1,0-1 0,0 0-1,0 1 1,1-1 0,-1 0 0,2 1-1,-2-1-3,0-1 0,0 1-1,0-1 1,0 0 0,1 0 0,-1 1-1,0-1 1,0 0 0,0 0 0,0 0-1,0 0 1,1 0 0,-1 0 0,0-1-1,0 1 1,0 0 0,0-1-1,0 1 1,2-1 0,1-1 25,1-1-1,-1 0 1,0 0-1,0 0 1,0-1-1,0 1 1,0-1-1,-1 0 1,5-6-1,-1-1 86,0 1 0,-1-1 0,0 0 0,6-21 0,-10 29-85,-1-1 0,0 1 1,0-1-1,0 1 1,-1-1-1,1 1 1,-1-1-1,0 0 0,0 1 1,0-1-1,-1 1 1,1-1-1,-1 0 0,0 1 1,0-1-1,0 1 1,0 0-1,-1-1 1,1 1-1,-5-6 0,5 8-60,-1-1-1,1 1 0,-1-1 0,0 1 1,1 0-1,-1 0 0,0 0 0,0 0 1,0 0-1,0 0 0,0 1 0,0-1 1,0 1-1,0-1 0,0 1 0,0 0 1,0 0-1,0 0 0,0 0 1,0 0-1,0 0 0,0 0 0,0 1 1,0-1-1,-1 1 0,2 0 0,-4 1 1,-4 1-350,1 1 1,-1 0 0,1 1 0,-12 8-1,19-10 1,5 0-76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29.16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12 64 19756,'-12'7'2888,"20"-2"-784,22-1-372,-13-5-1499,0 0 0,0-1-1,-1-1 1,26-7-1,62-28-70,-59 21-236,-44 17 74,2-2-19,0 1 0,1 0 0,-1 0 0,1 0 0,-1 0 0,6 0 0,-9 1 14,1 0 0,0 0 0,-1 1 1,1-1-1,0 0 0,-1 0 0,1 0 0,-1 1 1,1-1-1,-1 0 0,1 1 0,-1-1 0,1 1 1,-1-1-1,1 0 0,-1 1 0,1-1 0,-1 1 0,1-1 1,-1 1-1,0-1 0,1 1 0,-1 0 0,0-1 1,0 1-1,1-1 0,-1 1 0,0 0 0,0-1 1,0 1-1,0 0 0,0-1 0,0 1 0,0-1 0,0 1 1,0 0-1,0-1 0,0 1 0,0 0 0,-1 0 1,-1 12 16,-1-1 0,-1 1 0,0-1 1,0 0-1,-1 0 0,-8 14 1,-6 13 142,-7 22 142,5-14 147,3 0 0,-18 66 1,33-98-396,0 1 1,1-1-1,1 0 1,1 21 0,7 1-3094,-17-47 26,3-7 2021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29.73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49 15907,'2'0'1625,"8"3"-737,5 0-256,10-2 984,5-1-223,6 0-169,1-3-144,2-1-176,-2-2-95,-3-3-561,-4 2-400,-4-4 224,-1 2-56,-7 2-168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45.9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75 59 14459,'-4'0'437,"-1"1"0,0-1-1,1 1 1,-1 0 0,0 0 0,1 0-1,-1 1 1,1 0 0,0 0 0,0 0-1,-1 0 1,1 1 0,1-1 0,-1 1-1,-5 5 1,9-8-400,0 0 1,-1 0-1,1 0 0,0 0 0,0 0 1,0 1-1,0-1 0,0 0 0,0 0 1,0 0-1,0 0 0,0 0 0,0 0 0,0 0 1,0 0-1,0 1 0,0-1 0,0 0 1,0 0-1,0 0 0,0 0 0,0 0 1,0 0-1,0 0 0,0 0 0,0 0 0,0 1 1,1-1-1,-1 0 0,0 0 0,0 0 1,0 0-1,0 0 0,0 0 0,0 0 1,0 0-1,0 0 0,0 0 0,0 0 0,0 0 1,0 0-1,1 0 0,-1 0 0,0 1 1,0-1-1,0 0 0,0 0 0,0 0 0,0 0 1,0 0-1,0 0 0,1 0 0,8 1 720,9-3-183,14-5-169,-1-1 1,0-2 0,36-16 0,30-10-174,-94 35-229,0 0 1,-1 0 0,1 1-1,-1-1 1,1 0 0,0 1-1,-1 0 1,1 0 0,0 0 0,0 0-1,-1 0 1,1 0 0,0 1-1,-1-1 1,1 1 0,0 0-1,-1 0 1,3 1 0,-3-1-2,-1 1 1,0 0-1,1-1 1,-1 1-1,0 0 1,0 0-1,0-1 0,0 1 1,-1 0-1,1 0 1,0 0-1,-1 0 1,1 0-1,-1 0 1,0 0-1,0 0 1,0 0-1,0 0 1,0 1-1,0-1 1,0 0-1,-1 0 1,0 3-1,-8 34 122,-2-1 1,-1 0-1,-33 66 0,1 1 374,38-89-432,0-1-21,0 1-1,1 0 1,0 0 0,-3 29-1,8-37-323,2-11-584,0-16-887,-3 13 1417,0 0 1,-1 0 0,1 0-1,-1 1 1,0-1 0,-1 0-1,1 1 1,-7-10-1,-7-5-629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46.5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1 105 15339,'8'0'1769,"11"-2"-881,3-6-320,5-2 984,3 0-391,7-3-289,0 2-88,-1-2-368,-3 3-216,-7 1-496,-4 4-296,-7 2-488,-5 1-505,-8 2 1153,-1-1-272,8-6-248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46.9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486 10 13851,'-12'-3'212,"0"0"0,0 2 0,0-1 1,0 1-1,0 1 0,0 0 0,-1 1 0,1 0 0,0 1 1,0 0-1,0 1 0,1 1 0,-17 6 0,12-3 20,1 2 0,-1-1-1,1 2 1,1 0 0,0 1 0,0 0-1,1 1 1,-19 23 0,14-13-15,1 1-1,1 0 1,1 2 0,1-1 0,1 2 0,2 0 0,-15 45-1,20-48-106,1 1 0,0-1 0,2 1 0,1 0 0,0 1 0,2-1 0,1 0 0,1 0 0,7 32 0,-6-43-95,1 1 1,0-1-1,1 0 1,1 0-1,0 0 1,0-1 0,1 0-1,1 0 1,0-1-1,1 0 1,0 0 0,0-1-1,1 0 1,15 11-1,-15-14-14,1 0 1,-1 0-1,1-2 0,0 1 0,1-1 0,0-1 0,-1 0 1,1 0-1,1-1 0,-1-1 0,0 0 0,1-1 0,-1 0 1,1-1-1,-1 0 0,16-3 0,-7-1 11,0-1 0,0-1-1,0 0 1,-1-2 0,0 0 0,30-18 0,-15 4 62,-1-1 1,47-41 0,-56 41 0,-2 0 0,0-2-1,-1 0 1,25-40 0,-37 50-42,0-2 0,-2 1 0,1-1 0,-2 0 0,-1-1 0,0 0 0,-1 0 0,-1 0 0,3-24 0,-7 31-84,0 1 1,0-1-1,-1 1 1,0-1-1,-1 1 1,0 0-1,-1 0 0,0 0 1,0 0-1,-1 0 1,-1 0-1,0 1 1,0 0-1,0 0 0,-1 0 1,-1 1-1,1 0 1,-2 0-1,1 1 1,-17-13-1,2 3-438,-2 2 0,0 0 0,0 2 0,-1 1 0,-1 1 0,-42-13 0,37 15-259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52.5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427 67 14795,'0'-3'124,"0"1"0,0-1 0,0 0 0,-1 1 0,1-1 0,-1 0 0,1 1 1,-1-1-1,0 1 0,0-1 0,0 1 0,0 0 0,0-1 0,-1 1 0,1 0 0,-1 0 0,0 0 0,1 0 0,-5-4 0,3 4 4,-1 0-1,1 1 1,-1-1 0,1 0 0,-1 1-1,0 0 1,1 0 0,-1 0-1,0 0 1,0 1 0,0-1-1,-4 1 1,-5 1 34,0 0 0,1 0 0,-1 2 0,1-1 0,-1 2 0,1-1 0,-16 8 0,14-3-125,1 0 0,-1 1 0,1 0 0,0 1-1,1 0 1,1 1 0,-1 1 0,2 0-1,0 0 1,0 1 0,1 0 0,0 1 0,1 0-1,-8 22 1,3-6 35,2 1 0,2 0-1,1 0 1,1 1 0,1 0-1,-1 39 1,6-50-33,0 0 0,2-1 0,0 1 0,1 0 1,2 0-1,6 23 0,-9-38-30,1 0 0,0 1-1,1-2 1,-1 1 0,1 0 0,1-1 0,-1 1-1,1-1 1,0 0 0,0 0 0,0 0 0,1-1-1,-1 1 1,1-1 0,0 0 0,1-1 0,-1 1-1,1-1 1,-1 0 0,1 0 0,0-1 0,0 0-1,12 3 1,-4-3 8,0 0-1,0-2 1,0 0-1,1 0 1,-1-1-1,0-1 1,0-1-1,-1 0 1,1 0-1,0-2 1,-1 1-1,0-2 0,0 0 1,-1 0-1,1-1 1,-1-1-1,12-9 1,-7 4 46,-1-2 0,0 1 1,0-2-1,-2 0 0,0-1 0,-1 0 1,0-1-1,-2-1 0,0 0 0,12-29 1,-13 21 40,-1-1-1,-1 0 1,5-43 0,-10 52-219,-2 1-1,0-1 0,-1 1 0,-1-1 0,-1 0 1,-5-25-1,6 38 44,0 1 0,-1 0 0,0 0 1,0-1-1,0 2 0,0-1 0,-1 0 1,0 0-1,0 1 0,0-1 0,-1 1 1,1 0-1,-1 0 0,0 0 0,0 1 1,0-1-1,-1 1 0,1 0 0,-1 0 1,-7-3-1,-26-5-426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40.7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 58 14723,'-21'4'3937,"17"-5"-1737,14-7-690,10-1-1318,0 0 1,0 2-1,1 0 0,0 1 1,0 1-1,0 1 0,1 1 0,0 1 1,-1 1-1,28 2 0,-48-1-172,-1 0 0,1 0 0,0 0 0,-1 0 0,1 1 0,0-1 0,-1 0-1,1 0 1,-1 0 0,1 1 0,0-1 0,-1 0 0,1 1 0,-1-1 0,1 1 0,-1-1 0,1 1 0,-1-1-1,0 1 1,1-1 0,-1 1 0,0-1 0,1 1 0,-1-1 0,0 1 0,1-1 0,-1 1 0,0 0-1,0-1 1,0 1 0,0 0 0,0-1 0,1 1 0,-1 0 0,0-1 0,0 1 0,-1-1 0,1 1-1,0 0 1,0 0 0,-10 33 662,5-21-457,-26 86 825,14-50-673,-19 89 1,37-110-614,-1-22-992,-2-16-1126,-10-17 1017,2 12 540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1:41.1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78 16964,'-2'10'1616,"2"-3"-1008,5-1-192,9-5 768,6-1-191,6-9-185,2-2-128,5-5-256,0 0-104,-3 1-408,-1-1-288,-6 7-632,-4 2-232,-8 7 887,1 0-239,-2-3-264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8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16396,'1'1'125,"0"-1"1,0 1-1,0-1 1,0 1-1,-1-1 1,1 1-1,0 0 1,0-1-1,-1 1 1,1 0-1,0 0 1,-1-1-1,1 1 1,-1 0-1,1 0 1,-1 0-1,0 0 1,1 0-1,-1 0 1,0 0-1,1 0 1,-1 0-1,0 0 1,0 1-1,0 31 633,-1-19 84,1 11-216,6 205 2421,-2-193-2935,1 1 0,1-1 0,2 0 1,14 38-1,-20-75-12,-3-7-62,-1-12 4,-8-27 34,-26-76 1,38 125-102,0-1-1,0 0 1,0 1 0,0-1-1,0 0 1,0 0 0,1-1-1,-1 1 1,1 0-1,-1-1 1,1 1 0,5 1-1,-1 0 14,0 0 0,1 0 1,-1-1-1,10 2 0,-8-4 8,0 0 0,0 0 0,0-1 0,0 0 0,0-1 0,0 0 1,0 0-1,0-1 0,-1 0 0,1-1 0,-1 1 0,0-2 0,0 1 0,13-11 0,-15 11 6,0 0 0,0-1-1,-1 0 1,1-1-1,-1 1 1,0-1-1,0 0 1,-1 0-1,0 0 1,0-1-1,0 0 1,-1 0-1,0 0 1,0 0-1,-1 0 1,0 0 0,2-15-1,-4 20-1,0 1 0,1 0 0,-2-1 0,1 1-1,0 0 1,0 0 0,0-1 0,-1 1 0,1 0 0,0-1 0,-1 1 0,0-2 0,1 3-1,-1 0 0,1-1 0,0 1 1,-1 0-1,1-1 0,0 1 1,-1 0-1,1 0 0,0-1 0,-1 1 1,1 0-1,0 0 0,-1 0 0,1 0 1,-1-1-1,1 1 0,-1 0 1,1 0-1,0 0 0,-1 0 0,1 0 1,-1 0-1,1 0 0,-1 0 1,-1 1-2,0 0 1,0-1 0,0 1 0,0 0 0,0 0 0,1 0 0,-1 0 0,0 1 0,1-1 0,-1 0-1,1 1 1,-1-1 0,1 1 0,-2 2 0,-6 11 20,0 0 1,1 0-1,0 1 1,2 1-1,0-1 1,0 1-1,2 0 1,0 0-1,1 1 1,1-1-1,0 22 0,1-34-9,1 1-1,1-1 0,-1 1 0,1-1 1,0 0-1,0 1 0,1-1 0,-1 0 0,1 0 1,0 0-1,1 0 0,-1 0 0,1-1 0,5 8 1,-6-10-10,1 1 0,0-1 0,-1 0 0,1 0 0,0-1 0,0 1 0,0-1 0,0 1 0,0-1 0,0 0 0,0 0 0,1 0 1,-1-1-1,0 1 0,0-1 0,1 0 0,-1 0 0,0 0 0,1 0 0,-1 0 0,0-1 0,1 1 0,-1-1 0,0 0 0,3-1 0,4-2 1,-1 0 0,0 0-1,-1 0 1,1-1-1,-1-1 1,0 1-1,0-1 1,-1-1-1,1 1 1,-2-1-1,1-1 1,6-8-1,-1 0 12,-1-1-1,0-1 0,-1 0 0,12-34 0,-15 36-14,-1-2 1,-1 1-1,0 0 0,-1-1 1,-1 0-1,0-27 0,-3 43 0,0 0-1,0 0 1,0 0-1,0 0 1,-1 1-1,1-1 1,-1 0-1,1 0 1,-1 0-1,0 1 1,0-1-1,0 0 1,0 1-1,0-1 1,0 1-1,0-1 1,-2-1-1,3 3-15,-1 0 0,1-1 0,-1 1 0,1 0 0,-1 0 0,1-1 0,-1 1 0,1 0 0,-1 0 0,0 0 0,1 0 0,-1 0 0,1 0 0,-1-1 0,1 1 0,-1 1 0,1-1 0,-1 0 0,0 0-1,1 0 1,-1 0 0,0 0 0,0 1-84,0 0-1,0-1 0,0 1 0,0 0 0,0 0 0,0 0 0,0 0 1,0 0-1,0 0 0,0 0 0,1 0 0,-1 0 0,0 1 0,-2 4-2699,7-14-1040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33.0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6 368 19188,'-5'4'4368,"8"-13"-3461,32-95 877,54-139-809,-89 242-958,0 0 1,1 0 0,-1 0-1,0 0 1,1 0 0,-1 0-1,1 1 1,-1-1 0,1 0-1,-1 0 1,1 1 0,-1-1-1,1 0 1,0 1 0,-1-1-1,1 0 1,0 1 0,1-2-1,-2 3-3,1-1-1,-1 1 1,1-1-1,-1 1 0,0-1 1,1 1-1,-1-1 1,0 1-1,0-1 0,0 1 1,1-1-1,-1 1 1,0-1-1,0 1 0,0 0 1,0-1-1,0 1 1,0-1-1,0 1 0,0 0 1,-1 40 262,-40 192 722,10-83-4578,29-150 2252,2-5 392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33.5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0 17716,'7'15'2216,"-7"9"-1200,-4 3-439,-1 3 1975,1 1-1320,3-3-751,-1-3-305,2-4-721,0-2-327,0-8-592,0-4-432,-3-12 191,-2-10 513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34.0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 51 20292,'-2'2'1149,"-12"21"5219,12-19-6309,1-1 1,0 0-1,-1 1 1,1-1 0,1 1-1,-1 0 1,0-1 0,1 1-1,0 5 1,0-7-86,0 0 0,0 1 0,1-1 0,-1 0 0,1 1 0,0-1 0,-1 0 0,1 0 0,0 0 0,1 0 0,-1 0 0,0 0 0,0 0 0,4 3 0,28 24-231,-27-24 239,1 0 0,-2 0 1,11 11-1,-12-11 37,-1 1 0,0 0 1,0 0-1,0 0 0,-1 1 0,1-1 0,-2 1 0,1-1 0,-1 1 0,0-1 0,0 1 0,-1 0 0,0 0 0,-1 11 1,1-11 74,-2 1 1,1-1 0,-1 1-1,0-1 1,0 0 0,-1 0 0,0 0-1,0 0 1,-1 0 0,0-1-1,0 0 1,-9 12 0,12-17-83,0 0-1,0 1 1,-1-1 0,1 0-1,0 0 1,0 0-1,-1 0 1,1 0 0,-1 0-1,1 0 1,0 0 0,-1 0-1,0-1 1,1 1 0,-1-1-1,0 1 1,1-1 0,-1 0-1,0 1 1,1-1 0,-1 0-1,0 0 1,1 0 0,-1 0-1,0-1 1,1 1 0,-1 0-1,0-1 1,1 1 0,-1-1-1,0 1 1,1-1 0,-1 0-1,1 0 1,-1 0 0,1 0-1,0 0 1,-1 0-1,1 0 1,0 0 0,0-1-1,0 1 1,0 0 0,-2-3-1,-1-2-321,1 1 0,-1-2 0,1 1-1,0 0 1,0-1 0,1 1 0,-1-1 0,2 0-1,-3-11 1,3-1-1312,1 1 0,0 0 0,2 0 0,0 0 0,1 0 0,1 0 0,0 0-1,9-20 1,-7 22 1996,1 1 0,14-23-1,-20 36 367,1 0 0,0 0 0,-1 0-1,1 1 1,0-1 0,0 1 0,0-1 0,0 1-1,1 0 1,-1 0 0,0 0 0,0 0-1,1 0 1,-1 1 0,1-1 0,-1 1-1,0-1 1,4 1 0,-1-1-666,-1 0 1,1 0-1,-1 0 0,0 0 1,7-4-1,-3 0-775,0 0 0,0 0 1,-1-1-1,0 0 0,0 0 0,7-9 0,-5 5-383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34.5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26 17580,'0'11'1007,"-1"-4"-720,1-1 0,0 0 0,0 0 0,1 1 0,0-1 0,0 0 0,0 0 0,1 0 0,-1 0 0,2 0 0,-1 0 0,5 8 0,29 37-476,-23-35 338,-1 1 1,-1 0-1,0 1 1,14 33 0,-23-46-34,-1 1 1,1-1-1,-1 0 1,0 0 0,-1 0-1,1 1 1,-1-1-1,0 0 1,0 1 0,0-1-1,-1 0 1,0 0-1,0 1 1,-1-1-1,1 0 1,-1 0 0,0 0-1,0-1 1,-1 1-1,1 0 1,-1-1 0,0 1-1,-5 5 1,4-6 25,0-1 0,1 1 1,-1-1-1,0 0 0,-1 0 0,1 0 1,-1 0-1,1-1 0,-1 0 0,0 0 1,0 0-1,-8 2 0,12-4-109,-1 0-1,0 1 1,0-1-1,1 0 0,-1 0 1,0 0-1,1-1 1,-1 1-1,0 0 1,1-1-1,-1 1 0,0-1 1,1 1-1,-1-1 1,1 0-1,-1 1 1,-1-2-1,2 0-24,-1 1 0,1-1-1,0 0 1,-1 1 0,1-1 0,0 0-1,0 0 1,0 0 0,0 0-1,1 1 1,-1-1 0,0-1 0,1 1-1,-1 0 1,1 0 0,0 0 0,0-3-1,0-1-15,0-1-1,1 1 0,-1-1 0,2 1 0,-1 0 0,1-1 0,0 1 1,0 0-1,0 0 0,1 0 0,0 1 0,6-10 0,7-7 9,32-35 0,-19 25 18,-19 20 8,7-8 86,25-38 0,-39 53-58,0-1-1,0 0 0,0 1 0,-1-1 0,1 0 0,-1 0 1,-1 0-1,1 0 0,-1-1 0,0 1 0,-1 0 0,0-12 1,0 17-33,0-1 1,0 1-1,0-1 0,-1 0 1,1 1-1,-1-1 1,1 1-1,-1-1 1,1 1-1,-1-1 1,0 1-1,0-1 1,0 1-1,0 0 1,0-1-1,0 1 1,0 0-1,-1 0 1,1 0-1,0 0 0,0 0 1,-4-2-1,2 2-13,0 0 0,0 1-1,0-1 1,0 0-1,0 1 1,0 0-1,0 0 1,-1 0 0,1 0-1,0 0 1,-4 1-1,-5 2-637,0 0 0,1 1 0,-1 0-1,1 1 1,-14 7 0,25-11 620,-3 0-291,0 1-1,0-1 1,1 1 0,-1 0-1,0 0 1,1 1 0,-1-1-1,-3 5 1,4-2-683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35.0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103 0 17332,'1'0'135,"0"0"0,0 0 0,-1 1 1,1-1-1,0 0 0,0 0 0,0 0 1,-1 1-1,1-1 0,0 0 0,-1 1 0,1-1 1,0 1-1,-1-1 0,1 0 0,0 1 1,-1 0-1,1-1 0,-1 1 0,1-1 1,-1 1-1,1 0 0,-1-1 0,1 1 1,-1 0-1,0-1 0,1 1 0,-1 0 0,0 0 1,0 0-1,0-1 0,1 1 0,-1 0 1,0 0-1,0 0 0,0-1 0,0 1 1,0 0-1,0 0 0,-1 0 0,-7 41 2218,5-33-1878,-84 313 1346,85-314-2010,2-5-30,-1-1 1,1 1-1,-1-1 0,0 1 1,0-1-1,0 1 1,0-1-1,0 1 1,-1-1-1,1 0 1,-1 0-1,-2 4 1,3-7 165,1 1 0,0-1 0,-1 1 1,1-1-1,-1 1 0,1-1 1,0 1-1,0-1 0,-1 1 1,1-1-1,0 1 0,0-1 0,0 1 1,-1-1-1,1 1 0,0-1 1,0 0-1,0 1 0,0-1 0,0 1 1,0-1-1,0 0 0,0 1 1,1-1-1,1-18-823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35.5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190 1 14675,'-2'0'276,"0"-1"0,0 1 1,0 0-1,0 0 0,-1 0 0,1 0 0,0 1 0,0-1 1,0 1-1,0-1 0,0 1 0,0-1 0,0 1 0,0 0 0,1 0 1,-1 0-1,-2 2 0,0 0 117,0 0-1,1 1 1,-1-1-1,1 1 1,0 0-1,-6 8 1,1 3 346,1 1 0,0-1 1,-6 20-1,5 0 181,10-19-479,-2-16-432,1 0 0,-1 0-1,0 1 1,1-1 0,-1 0 0,0 0-1,1 0 1,-1 1 0,1-1-1,-1 0 1,0 0 0,1 0-1,-1 0 1,1 0 0,-1 0 0,0 0-1,1 0 1,-1 0 0,0 0-1,1 0 1,-1 0 0,1 0 0,-1-1-1,0 1 1,1 0 0,-1 0-1,0 0 1,1 0 0,-1-1 0,0 1-1,1 0 1,-1 0 0,0-1-1,1 1 1,-1-1 0,5-3 42,-1-1 0,0 1 0,0-1 1,0-1-1,0 1 0,-1 0 0,0-1 0,0 0 1,-1 0-1,1 0 0,-1 0 0,-1 0 1,1 0-1,-1 0 0,0 0 0,0-1 0,-1 1 1,0-1-1,-1-10 0,1 16-46,0 0 0,0 1 0,-1-1 0,1 0 0,0 1 1,-1-1-1,1 0 0,0 0 0,-1 1 0,1-1 0,-1 0 0,1 1 0,-1-1 0,1 1 0,-1-1 1,1 1-1,-1-1 0,0 1 0,1-1 0,-1 1 0,0 0 0,1-1 0,-1 1 0,0 0 0,0-1 1,1 1-1,-1 0 0,0 0 0,0 0 0,1 0 0,-1 0 0,0 0 0,0 0 0,0 0 0,1 0 1,-1 0-1,0 0 0,0 0 0,1 1 0,-1-1 0,0 0 0,1 0 0,-1 1 0,0-1 0,0 1 1,1-1-1,-1 1 0,1-1 0,-2 1 0,-2 2-42,0 0 0,0 0-1,0 1 1,0-1 0,1 1 0,-5 4 0,-6 13-955,-21 39-1,30-50 539,0 1 0,1-1 0,0 1 0,1 0 0,0 1 0,-2 11 0,6-12-303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35.9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79 14675,'-1'25'1782,"1"22"629,0-44-2130,0 1 0,1-1 1,-1 0-1,1 0 0,0 0 0,0 0 1,0 0-1,0 0 0,1 0 1,-1 0-1,4 4 0,-5-6-188,1 0-1,0-1 0,-1 1 0,1 0 0,0 0 0,0-1 0,0 1 0,0 0 0,0-1 1,-1 1-1,1-1 0,0 1 0,0-1 0,1 1 0,-1-1 0,0 0 0,0 0 0,0 1 0,0-1 1,0 0-1,0 0 0,0 0 0,2 0 0,-1-1 14,0 1 0,0-1 0,0 0 0,0 0 1,0 0-1,0 0 0,0 0 0,0 0 0,-1-1 0,1 1 0,2-3 0,2-2 166,0-1 0,-1 0 0,0 0 0,9-16 0,-9 13 4,0-2-1,-1 1 1,5-17-1,-8 24-216,0 0-1,0 1 1,-1-1 0,1 0-1,-1 0 1,0 0 0,0 1-1,0-1 1,-1 0 0,1 0-1,-1 1 1,0-1 0,0 0-1,0 1 1,-2-5 0,2 7-52,0 0 1,1 0 0,-1 0 0,0 1-1,1-1 1,-1 0 0,0 0 0,0 1 0,0-1-1,0 0 1,0 1 0,0-1 0,0 1-1,0-1 1,0 1 0,0 0 0,0-1 0,0 1-1,0 0 1,-1 0 0,1 0 0,0 0-1,0 0 1,0 0 0,0 0 0,0 0-1,0 0 1,-1 0 0,1 1 0,0-1 0,0 0-1,0 1 1,0-1 0,0 1 0,0-1-1,0 1 1,0 0 0,0-1 0,-1 2 0,-3 1-66,0 1 1,1 0-1,-1 1 1,1-1 0,-7 9-1,5-6-12,1-1-425,-1 1-1,2 0 1,-1 1 0,1-1 0,0 1 0,-6 13-1,10-11-140,5-3-160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1.4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7 326 16083,'-6'13'2353,"9"-17"-397,14-20-430,152-261 320,-164 277-1833,-4 7-9,-1-1-1,1 0 0,0 1 1,0-1-1,0 1 1,0 0-1,1-1 0,-1 1 1,0 0-1,3-2 0,-4 8 19,0-1-1,0 1 0,0 0 1,0 0-1,-3 8 0,-17 66 127,9-41-95,2 1 0,1 0-1,-2 44 1,12-60-413,-2-23 340,0 1 0,0-1 0,0 0 0,0 1 0,1-1 0,-1 0 0,0 1 0,0-1 0,0 0 0,1 0 0,-1 1 0,0-1 0,0 0 0,1 0 1,-1 1-1,0-1 0,1 0 0,-1 0 0,0 0 0,1 0 0,-1 0 0,0 1 0,1-1 0,-1 0 0,0 0 0,1 0 0,-1 0 0,0 0 0,1 0 0,-1 0 0,0 0 0,1 0 0,-1 0 0,0 0 1,1 0-1,-1-1 0,0 1 0,1 0 0,-1 0 0,0 0 0,1 0 0,-1 0 0,0-1 0,1 1 0,-1 0 0,0 0 0,0-1 0,1 1 0,-1 0 0,0 0 0,0-1 0,0 1 0,1 0 0,-1-1 1,1 0-20,1-1 1,-1 1 0,0 0 0,0-1 0,0 1 0,0-1 0,0 1 0,0-1-1,0 1 1,-1-1 0,1-1 0,1-7-327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1.9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89 80 14539,'2'-4'416,"0"0"-1,0 0 1,-1 0-1,1 0 1,-1-1-1,0 1 1,0 0-1,0-1 1,-1 1-1,1 0 1,-1-1-1,0 1 1,0 0-1,-1-1 1,0-5-1,1 10-362,0 0 0,0 0 0,-1-1 0,1 1 0,0 0 0,0-1 0,0 1 0,0 0 0,-1-1 0,1 1 0,0 0 0,0 0 0,0 0 0,-1-1 0,1 1 1,0 0-1,0 0 0,-1 0 0,1-1 0,0 1 0,-1 0 0,1 0 0,0 0 0,0 0 0,-1 0 0,1 0 0,0 0 0,-1-1 0,1 1 0,0 0 0,-1 0 0,1 0 0,0 0 0,-1 1 0,-11 7 710,-5 17-220,6-4-455,1 1 0,1 0 0,1 0 0,1 1 0,1-1 0,-5 46 0,11-66-79,-1 1-1,1-1 0,0 0 0,0 0 0,0 0 0,0 1 1,1-1-1,-1 0 0,1 0 0,-1 0 0,1 0 0,0 0 1,-1 0-1,1 0 0,0 0 0,0 0 0,1 0 1,-1 0-1,0-1 0,1 1 0,-1 0 0,2 1 0,-2-3 6,0 0-1,0 1 0,0-1 1,0 1-1,0-1 0,0 0 1,0 0-1,0 0 0,0 1 1,0-1-1,0 0 0,-1 0 1,1 0-1,0 0 0,0-1 0,0 1 1,0 0-1,0 0 0,1-1 1,0 0 15,1 0 0,-1 0 0,0 0 0,0-1 0,0 1 1,0-1-1,0 0 0,-1 1 0,1-1 0,2-3 0,1-2 41,1-1-1,-1 0 1,-1 0 0,0 0-1,0-1 1,0 0-1,-1 1 1,0-1 0,-1 0-1,0 0 1,-1-1-1,1 1 1,-2 0 0,1-1-1,-2 1 1,1 0-1,-1-1 1,0 1 0,-1 0-1,-4-15 1,5 23-155,1 0 0,-1 0-1,1 0 1,-1 0 0,1 0 0,-1 0 0,0 0 0,0 0 0,1 0 0,-1 0 0,0 1-1,0-1 1,0 0 0,0 1 0,0-1 0,0 0 0,0 1 0,0-1 0,0 1 0,0-1-1,0 1 1,0 0 0,0-1 0,0 1 0,-2 0 0,2 0-41,1 0 1,-1 0-1,1 0 1,0 0-1,-1 0 1,1 0-1,0 1 1,-1-1-1,1 0 1,-1 0-1,1 0 1,0 1-1,0-1 1,-1 0-1,1 0 1,0 1-1,-1-1 1,1 0-1,0 0 1,0 1-1,-1-1 1,1 0-1,0 1 1,0-1-1,0 1 1,-1 0-80,1 0 0,0 0 1,0 0-1,0 0 0,0 0 0,0 0 0,0 0 1,0 0-1,1 0 0,-1-1 0,0 1 0,0 0 1,1 0-1,-1 0 0,1 1 0,4 5-1032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2.4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0 198 14755,'1'5'217,"4"21"3897,-5-25-4025,0-1 0,0 0 0,0 0 0,0 1 0,1-1 0,-1 0 0,0 0 0,0 1 0,0-1 0,1 0 0,-1 0 0,0 0 0,0 0 0,1 1 0,-1-1 0,0 0 0,0 0 0,1 0 0,-1 0 0,0 0 0,1 0 0,-1 0 0,0 0 0,0 0 0,1 0 0,-1 0 0,1 0 0,12-8 1559,13-24-657,0-1 0,24-42 0,7-9-846,-57 84-144,0 0-1,0 0 0,0 0 1,0 0-1,0 0 0,0 1 0,0-1 1,0 0-1,0 0 0,0 0 1,0 0-1,0 0 0,0 1 1,0-1-1,0 0 0,0 0 1,0 0-1,1 0 0,-1 0 0,0 0 1,0 1-1,0-1 0,0 0 1,0 0-1,0 0 0,0 0 1,0 0-1,0 0 0,1 0 1,-1 0-1,0 0 0,0 0 0,0 1 1,0-1-1,0 0 0,1 0 1,-1 0-1,0 0 0,0 0 1,0 0-1,0 0 0,0 0 1,1 0-1,-1 0 0,0 0 0,0 0 1,0 0-1,0 0 0,0 0 1,0-1-1,1 1 0,-1 0 1,0 0-1,0 0 0,0 0 1,0 0-1,0 0 0,0 0 1,1 0-1,-1 0 0,0 0 0,0-1 1,0 1-1,0 0 0,-1 10 2,-1 0 0,0 0 0,-1-1 0,0 1 0,-5 12 0,-2 5-7,-4 11-46,6-15-379,1-1 0,-7 36 1,22-75-2724,-7 9 2327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9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13747,'-1'9'840,"-1"-1"1,2 0-1,-1 0 0,1 0 1,0 1-1,2 9 0,-1 12 596,11 201 2055,45 114-3420,-51-328-1685,-6-17 1588,0 0 0,0 0 1,0 0-1,0 0 0,0 0 1,1 0-1,-1 0 0,0 0 1,0 0-1,0 0 0,0 0 1,0 0-1,0 0 0,1 0 1,-1 0-1,0 0 0,0 0 1,0 0-1,0 0 0,0 0 1,0 0-1,0 0 0,1 0 1,-1 0-1,0 0 0,0 0 1,0-1-1,0 1 0,0 0 1,0 0-1,0 0 0,0 0 1,0 0-1,1 0 0,-1 0 0,0 0 1,0-1-1,0 1 0,0 0 1,0 0-1,0 0 0,0 0 1,0 0-1,0 0 0,0-1 1,0 1-1,0 0 0,0 0 1,0 0-1,0 0 0,0 0 1,0 0-1,0-1 0,0 1 1,4-34-1721,-3 24 1613,2-22-689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2.9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0 16620,'-3'6'1864,"3"1"-888,-5 2-328,5 4 985,-1 2-225,0 7-296,-2 1-184,0 3-343,3-1-129,-2 1-448,2-1-272,0-4-641,0-4-287,2-5-1801,-2-5 2425,1-11-480,2-5-400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3.4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 42 17540,'-4'5'337,"1"0"0,-1 0 0,1 0 0,0 0 0,0 1 0,1-1 1,0 1-1,0 0 0,-2 6 0,0 3 627,-2-2-726,1 1-1,1-1 0,1 1 0,0 0 0,0 0 1,0 23-1,3-37-239,0 0 0,0 1 1,0-1-1,0 0 1,0 1-1,1-1 0,-1 1 1,0-1-1,0 0 1,0 1-1,0-1 0,1 0 1,-1 0-1,0 1 0,0-1 1,1 0-1,-1 1 1,0-1-1,1 0 0,-1 0 1,0 0-1,1 1 1,-1-1-1,0 0 0,1 0 1,-1 0-1,0 0 0,1 0 1,-1 1-1,0-1 1,1 0-1,-1 0 0,1 0 1,-1 0-1,0 0 1,1 0-1,-1 0 0,0 0 1,1-1-1,-1 1 0,1 0 1,-1 0-1,0 0 1,1 0-1,-1 0 0,0-1 1,1 1-1,-1 0 1,0 0-1,0 0 0,1-1 1,-1 1-1,1-1 1,21-14-30,-17 12 22,-3 1 15,0 0 0,0 1 0,1-1 0,-1 1 0,1 0 0,-1-1 0,1 1 0,0 0 0,-1 1 0,1-1 0,0 0 0,0 1 0,-1 0 0,1 0 0,0 0 0,0 0 0,0 0 0,-1 0 0,1 1 0,0-1 0,3 2 0,-4-1 3,0 0 0,0 1-1,1-1 1,-1 1 0,0 0 0,0 0-1,-1 0 1,1 0 0,0 0-1,-1 0 1,1 0 0,-1 0 0,1 1-1,-1-1 1,0 1 0,0-1-1,0 1 1,-1-1 0,1 1 0,0-1-1,-1 6 1,1 1 91,0 0 0,-1 0 0,0 0 0,-1 0-1,0 0 1,-1 0 0,0-1 0,-3 11 0,4-14 11,-1 1 0,-1-1-1,1 1 1,-1-1 0,0 0 0,0 1-1,0-2 1,-1 1 0,0 0 0,0-1 0,0 1-1,-9 6 1,11-10-150,1 0-1,-1 0 1,1 0-1,-1-1 0,0 1 1,1 0-1,-1-1 1,0 1-1,0-1 1,1 0-1,-1 1 1,0-1-1,0 0 0,0 0 1,0 0-1,1-1 1,-1 1-1,0 0 1,0-1-1,1 1 1,-1-1-1,0 1 0,-3-2 1,3 0-33,-1 0-1,0 0 1,1 0 0,-1 0 0,1 0 0,-1-1-1,1 1 1,0-1 0,0 0 0,0 1-1,0-1 1,-1-4 0,-5-17-427</inkml:trace>
  <inkml:trace contextRef="#ctx0" brushRef="#br0" timeOffset="1">15 148 19868,'1'-4'2145,"4"-5"-1313,0 2-376,5-4 1464,2-2-759,4-4-865,1-2-424,3 2-1105,-1 0 1089,-1 1-232,1-1-144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3.8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 26 17388,'0'8'698,"-1"0"1,0 0-1,-1-1 0,-2 9 1,2-10-477,0 0 1,1 0 0,0 0-1,0 1 1,0-1 0,1 0-1,1 13 1,-1-15-212,1 0 0,0-1-1,0 1 1,0 0 0,1 0 0,-1-1 0,1 1 0,0 0 0,0-1 0,0 0-1,1 1 1,-1-1 0,1 0 0,4 4 0,1-1 0,0 0-1,1-1 1,-1-1-1,13 6 1,20 11 14,-37-18-16,0-1-1,-1 1 1,1-1-1,0 1 1,-1 1-1,0-1 1,0 0-1,0 1 1,0-1-1,-1 1 1,1 0-1,-1 0 1,0 0-1,0 0 1,0 0-1,-1 1 1,1-1-1,-1 1 1,0-1-1,0 1 1,-1-1-1,0 1 1,1-1-1,-1 1 1,-1 4-1,0-3 72,0 0 0,-1 0 0,1 0-1,-1 0 1,-1-1 0,1 1 0,-1-1 0,0 1 0,0-1-1,0 0 1,-1 0 0,0 0 0,0-1 0,0 1 0,0-1-1,-1 0 1,0 0 0,-7 4 0,9-6-25,0 0 0,-1 0 1,1 0-1,0-1 0,-1 1 1,0-1-1,1 0 0,-1 0 0,1-1 1,-1 1-1,0-1 0,0 0 0,1 0 1,-1 0-1,0 0 0,0 0 1,1-1-1,-1 0 0,0 0 0,1 0 1,-1 0-1,1 0 0,-1-1 0,1 0 1,0 0-1,-1 0 0,-4-4 0,4 3-49,1 0-1,0 0 0,1 0 1,-1-1-1,0 1 0,1-1 1,0 0-1,0 1 0,0-1 1,0 0-1,1 0 0,-1 0 1,1-1-1,0 1 0,0 0 0,1 0 1,-1-1-1,1 1 0,0 0 1,0-1-1,1 1 0,-1 0 1,1 0-1,1-5 0,0 1-16,1 1 0,0-1-1,1 1 1,0 0 0,0 0-1,0 1 1,1-1 0,5-5 0,50-48-53,-29 31 52,-22 20 13,56-61-11,-59 63 28,-1-1 1,1 1-1,-1-1 1,-1-1-1,1 1 1,-1-1-1,4-16 1,-7 25-16,-1-1 0,0 0 1,1 1-1,-1-1 0,0 0 1,0 0-1,0 1 1,0-1-1,0 0 0,0 0 1,0 0-1,0 1 0,0-1 1,0 0-1,0 0 1,0 1-1,0-1 0,-1 0 1,1 0-1,0 1 0,-1-1 1,1 0-1,0 1 0,-1-1 1,1 0-1,-1 1 1,1-1-1,-1 1 0,1-1 1,-2 0-1,1 1 8,0-1 1,-1 1-1,1 0 1,-1 0-1,1 0 0,-1 0 1,1 0-1,-1 0 0,1 0 1,-1 0-1,1 0 1,-1 1-1,1-1 0,-2 1 1,-6 3-189,-1 0 0,2 0 0,-14 9 1,20-12 86,0 1 0,-1 0 0,1-1 0,-1 1 1,1-1-1,-1 0 0,1 0 0,-1 0 0,0 0 1,0 0-1,0-1 0,1 1 0,-1-1 0,-5 1 1,-7-6-313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4.4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35 21909,'-5'0'1728,"7"4"-1272,3-4-224,9 0 728,3-3-431,9-4-177,4 0-256,5 0-689,-1-2-479,-3 5 888,-6 2-144,-9 2-176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4.9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10 416 17516,'-2'3'336,"1"-2"-207,1 0 0,-1 0 1,0 0-1,0 0 1,1 0-1,-1 0 0,1 0 1,-1 1-1,1-1 0,-1 0 1,1 0-1,0 0 1,0 1-1,-1-1 0,1 1 1,3-3 164,0-1 1,-1 0-1,1 0 0,-1 0 1,1-1-1,-1 1 1,0 0-1,0-1 1,3-3-1,14-25 36,-1-1 1,-2 0-1,20-55 0,-18 33-177,17-88-1,-29 108 2,-7 34-146,1 0 0,0 0 1,0 0-1,0 0 0,0 0 0,0 0 1,0 0-1,0 0 0,0 0 0,0 0 1,0 0-1,-3 20 67,-5 27-26,-6 40-52,-5 138 0,22-211-722,-3-14 696,0 1 0,0-1 0,0 0 0,1 0 0,-1 0 0,0 0 0,0 0 0,0 1 0,0-1 0,0 0 0,1 0 0,-1 0 0,0 0 0,0 0 0,0 0 1,0 0-1,1 0 0,-1 0 0,0 0 0,0 0 0,0 0 0,1 0 0,-1 0 0,0 0 0,0 0 0,0 0 0,1 0 0,-1 0 0,0 0 0,0 0 0,0 0 0,0 0 0,1 0 0,-1 0 0,0 0 0,0-1 0,18-18-1143,-17 18 1192,13-18-649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5.3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 1 19868,'-18'45'1352,"-13"51"0,26-77-1059,1 2 0,0-1 0,2 0 0,0 1-1,2 24 1,0-41-240,0 0 0,1 0 0,0 1 0,-1-1 0,2 0 0,-1 0 0,0 0 0,1 0 0,0-1 0,0 1 0,0 0 0,3 3 0,-4-6-40,0 0 1,0 1-1,0-2 1,0 1-1,1 0 1,-1 0-1,0 0 0,0-1 1,1 1-1,-1 0 1,1-1-1,-1 1 1,1-1-1,-1 0 0,0 1 1,1-1-1,-1 0 1,1 0-1,-1 0 1,1 0-1,-1 0 0,1-1 1,-1 1-1,1 0 1,-1-1-1,1 1 0,-1-1 1,1 1-1,-1-1 1,0 1-1,1-1 1,-1 0-1,0 0 0,0 0 1,0 0-1,2-2 1,4-3 61,-1 0-1,0 0 1,0-1 0,0 0 0,-1 0 0,0-1-1,-1 1 1,1-1 0,-2 0 0,1 0 0,-1-1-1,0 1 1,-1-1 0,0 1 0,0-1 0,-1 0-1,0 0 1,0 1 0,-1-1 0,0 0 0,-1 0-1,-3-15 1,4 22-72,-1 0 1,1 0-1,-1 0 0,0 1 0,0-1 1,0 0-1,1 1 0,-2-1 0,1 1 0,0-1 1,0 1-1,0-1 0,-1 1 0,1 0 1,-1-1-1,1 1 0,-2-1 0,1 2-37,1-1-1,0 1 1,-1-1 0,1 1-1,-1 0 1,1 0-1,-1 0 1,1 0 0,-1 0-1,1 0 1,-1 0-1,1 0 1,0 0 0,-1 1-1,1-1 1,-1 1-1,-1 0 1,-2 2-249,0-1 0,1 1 0,-1 0 0,1 1-1,0-1 1,0 1 0,0 0 0,0 0 0,1 0 0,-5 6 0,-11 21-984,15-23 539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5.8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118 1 16291,'-39'84'3275,"29"-64"-2635,0-1 1,1 2-1,1-1 0,1 1 0,1 0 1,-5 33-1,10-47-515,1 1 1,-1 0-1,2-1 1,-1 1-1,1-1 1,0 1-1,0-1 1,4 9-1,-5-14-96,1-1-1,0 1 1,0 0-1,0-1 0,0 1 1,0-1-1,0 1 0,0-1 1,0 1-1,1-1 1,-1 0-1,1 0 0,-1 1 1,1-1-1,2 1 1,-2-1-7,0 0 1,1-1 0,-1 1 0,1-1 0,-1 0-1,0 0 1,1 1 0,-1-1 0,1-1-1,-1 1 1,1 0 0,-1-1 0,0 1 0,1-1-1,2-1 1,1 0 42,1-1 0,-1 0 0,1 0 0,-1-1 0,0 0 0,0 0 0,-1-1 0,1 1 0,-1-1 0,0 0 0,8-11 0,-7 8 31,-1-1-1,0 0 0,0 1 1,-1-2-1,0 1 0,0 0 1,-1-1-1,3-13 0,-5 16-63,1-1-1,-2 1 0,1-1 0,-1 1 1,0-1-1,-1 1 0,0-1 0,0 1 1,0-1-1,-1 1 0,-3-9 0,2 11-70,1 0 0,0 0-1,-1 1 1,0-1 0,0 1-1,-1-1 1,1 1 0,-1 0-1,0 1 1,0-1 0,0 1-1,-1-1 1,1 1 0,-1 1-1,0-1 1,-8-3 0,3 3-439,-1 0 0,1 1 0,-1 0 0,0 1 0,-20 0 0,10 0 49,-3-1-346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6.4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0 369 14299,'78'8'5952,"-1"-11"-4754,0-4 0,129-28 0,-179 30-1046,113-23 272,443-65 188,-157 84-504,-163 7 7,-184-3-14,-1-3 0,0-4 0,0-3 1,-1-3-1,120-47 0,-143 44-100,-34 12-55,0 0-1,1 2 0,0 0 0,0 2 1,0 0-1,42-3 0,-91 17-2245,8-7 1804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7.0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0 373 18204,'0'0'89,"1"1"-1,-1-1 1,1 0-1,-1 0 1,1 0 0,-1 1-1,1-1 1,-1 0-1,1 0 1,-1 0 0,1 0-1,-1 0 1,1 0 0,-1 0-1,1 0 1,-1 0-1,1 0 1,-1-1 0,1 1-1,-1 0 1,1 0-1,-1 0 1,0 0 0,1-1-1,-1 1 1,1 0 0,-1-1-1,1 1 1,-1 0-1,0-1 1,1 0 0,13-15 200,-10 11 39,240-331 3781,-232 323-4104,-12 13-5,0 0 0,0 0 0,1 0 0,-1 0 0,0 0 0,0 1 0,0-1 0,1 0 0,-1 0 0,0 0-1,0 0 1,0 0 0,0 0 0,1 0 0,-1 0 0,0 1 0,0-1 0,0 0 0,0 0 0,0 0 0,0 0 0,1 1 0,-1-1 0,0 0 0,0 0 0,0 0 0,0 0 0,0 1 0,0-1 0,0 0-1,0 0 1,0 0 0,0 1 0,0-1 0,0 0 0,0 0 0,0 0 0,0 1 0,0-1 0,-4 33-3,4-32 4,-10 52-346,3 0 0,2 1 0,2 0 0,4 60 0,-1-114 297,4 18-311,-4-18 347,0 0 0,0 0 0,0 1 0,0-1 0,0 0 0,0 0 0,0 1 0,0-1 0,0 0 0,0 0 0,0 1 1,0-1-1,0 0 0,0 0 0,0 1 0,0-1 0,1 0 0,-1 0 0,0 0 0,0 1 0,0-1 0,0 0 0,1 0 0,-1 0 0,0 0 0,0 1 0,1-1 0,-1 0 0,0 0 0,0 0 0,0 0 0,1 0 0,-1 0 0,0 0 0,0 0 0,1 0 0,-1 0 0,0 0 0,1 0 0,-1 0 0,0 0 0,0 0 0,1 0 0,-1 0 0,0 0 0,0 0 0,1 0 1,-1 0-1,0 0 0,0 0 0,0 0 0,1-1 0,-1 1 0,0 0 0,0 0 0,0 0 0,1 0 0,-1-1 0,0 1 0,12-17-548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7.4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 3 15003,'4'-3'2636,"-5"12"-807,-10 22 203,4-13-1226,1-1-695,1-1 1,1 1-1,1 0 0,0 0 0,1 0 0,1 0 1,1 1-1,0-1 0,3 20 0,-2-35-106,-1 0-1,1 0 0,-1 0 1,1 0-1,0 0 1,0 0-1,0 0 0,0 0 1,0 0-1,0 0 0,1 0 1,-1 0-1,0-1 1,1 1-1,0-1 0,-1 1 1,4 1-1,-4-2 9,0-1-1,1 1 1,-1-1 0,1 0-1,-1 1 1,1-1 0,-1 0-1,1 0 1,-1 0 0,1 0-1,-1 0 1,1 0 0,-1 0-1,0-1 1,1 1 0,-1 0-1,1-1 1,-1 1 0,1-1-1,-1 0 1,0 1 0,0-1-1,1 0 1,-1 0 0,2-1-1,4-4 85,-1-1 0,0 0 0,0 0 0,0 0 0,-1 0 0,0-1 0,0 0 0,-1 0 0,0 0 0,-1-1-1,0 1 1,0-1 0,0 0 0,-1 0 0,-1 0 0,0 0 0,0 0 0,0 0 0,-1 0 0,-2-11 0,2 18-82,0 0 1,0 1 0,-1-1 0,1 0-1,0 1 1,-1-1 0,0 0 0,1 1-1,-1-1 1,0 0 0,0 1 0,0-1-1,0 1 1,0 0 0,0-1 0,0 1-1,-1 0 1,1 0 0,0-1 0,-1 1-1,1 0 1,-1 1 0,1-1 0,-1 0-1,0 0 1,1 1 0,-1-1 0,0 0-1,1 1 1,-1 0 0,0-1 0,0 1-1,1 0 1,-1 0 0,0 0 0,0 0-1,0 0 1,1 1 0,-1-1 0,0 0-1,1 1 1,-1 0 0,0-1 0,1 1-1,-1 0 1,0 0 0,-2 1 0,-3 3-163,1 0 0,-1 0 1,1 1-1,0 0 1,0 0-1,1 1 0,0-1 1,0 1-1,0 0 0,1 1 1,0-1-1,1 1 1,-1 0-1,1-1 0,1 2 1,0-1-1,-3 16 0,6-7-1104,-1-17 1221,0 0-1,0 1 1,0-1-1,0 0 1,0 1-1,1-1 1,-1 0-1,0 1 1,0-1-1,0 0 1,1 0-1,-1 1 1,0-1-1,0 0 0,1 0 1,-1 1-1,0-1 1,1 0-1,-1 0 1,0 0-1,1 0 1,-1 1-1,0-1 1,1 0-1,-1 0 1,0 0-1,1 0 1,-1 0-1,0 0 1,1 0-1,-1 0 1,0 0-1,1 0 1,-1 0-1,0 0 1,1 0-1,-1 0 1,0 0-1,1-1 1,-1 1-1,0 0 1,1 0-1,13-7-780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9.6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17228,'0'37'5382,"0"41"-4294,0-20-809,3 1 0,1 0 0,4-1-1,29 112 1,-37-168-272,21 54-734,-20-53 675,1 0-1,-1 0 1,1 0 0,0 0 0,0 0 0,0 0-1,1-1 1,-1 1 0,1 0 0,-1-1 0,1 0 0,0 0-1,0 0 1,3 2 0,-4-3 33,-1-1 0,1 0 0,-1 1 0,0-1 0,1 0 0,-1 0 0,1 0 0,-1 0 0,1 0 1,-1 0-1,1 0 0,-1 0 0,0-1 0,1 1 0,-1 0 0,1-1 0,-1 1 0,0-1 0,1 0 0,-1 1 0,0-1 0,0 0 0,2-1 0,16-15-310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7.9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33 15531,'2'1'96,"-1"-1"0,0 1-1,0 0 1,0-1 0,0 1 0,0 0-1,0 0 1,0 0 0,0 0-1,0 0 1,0 0 0,0 0-1,-1 1 1,1-1 0,0 0 0,-1 0-1,1 0 1,-1 1 0,1-1-1,-1 0 1,0 1 0,1 1-1,2 36 617,-3-23-120,2 14 442,10 51 0,-11-74-946,1 1 0,0-1 1,0 1-1,1-1 1,0 0-1,0 0 0,1 0 1,0-1-1,0 1 1,1-1-1,-1 0 0,8 7 1,-11-12-58,1 1 1,-1-1 0,1 0-1,-1 0 1,1 0-1,-1 0 1,1-1 0,0 1-1,-1 0 1,1-1-1,0 1 1,0-1 0,-1 1-1,1-1 1,0 0-1,0 0 1,0 0 0,-1 0-1,1 0 1,0 0-1,0 0 1,3-2 0,-2 1 28,0-1-1,1 1 1,-1-1 0,0 0 0,0 0 0,0-1 0,0 1 0,-1-1 0,1 1 0,3-6 0,2-3 148,0-1 0,-1 0 0,0 0 0,-1 0 0,4-14 0,-5 11 42,-1 1 0,0 0 0,-1-1 0,1-26 0,-3 35-176,-1-1 0,0 1-1,-1-1 1,0 1-1,0 0 1,0-1-1,0 1 1,-1 0-1,0 0 1,0 0-1,-1 0 1,0 0 0,-5-7-1,7 11-53,0 0 0,-1 0 1,1 1-1,-1-1 0,0 0 0,0 1 0,1-1 0,-1 1 0,0-1 1,0 1-1,0 0 0,-1 0 0,1 0 0,0 0 0,0 1 0,-1-1 1,1 0-1,-4 0 0,2 1-3,1 1 0,-1-1 0,1 0 1,0 1-1,-1 0 0,1 0 0,0 0 0,-1 0 1,1 0-1,0 1 0,-5 3 0,-1 1-196,1 1 0,-1 0 0,1 0 0,0 1-1,1 0 1,0 0 0,-6 10 0,7-11-241,-5 15-744,12-21 681,9-7-152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8.4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89 16492,'-8'6'2264,"4"-2"-1224,1-3-456,7-4 2497,6-1-1825,10-6-488,7 0-143,9-3-337,4-1-96,5 0-80,-1-1-112,-4 5-360,-2 4-273,-11 5-495,-9 2-344,-10 7 1040,-7 0-288,-11 4-201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8.9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64 14899,'-11'21'1921,"7"-2"-857,4-6-344,11-9 1720,8-2-847,11-7-385,4-5-168,6-4-304,2-2-159,-3-1-473,-2 0-400,-7 2 288,-4 3-96,-15-4-97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9.3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1 606 17100,'0'6'632,"6"23"1162,-6-29-1764,0 1 0,0-1 0,1 0 0,-1 0 0,0 1 0,0-1 0,0 0-1,0 0 1,1 1 0,-1-1 0,0 0 0,0 0 0,0 0 0,1 0 0,-1 1-1,0-1 1,0 0 0,1 0 0,-1 0 0,0 0 0,1 0 0,-1 0 0,0 0-1,0 1 1,1-1 0,-1 0 0,0 0 0,1 0 0,-1 0 0,0 0 0,1-1-1,12-11 1302,25-49-95,-3-2 0,42-103 0,-75 160-1192,15-33 158,14-29 110,-3-1 0,19-76 0,-45 131-213,-5 13-6,-6 18-21,-3 33-29,2 1-1,3-1 1,-3 62 0,8-79-38,-7 201-102,8-183-263,1-28-314,2-21-37,0-7 692,2-8 12,-2-8-323,-1-6-66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49.8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0 16107,'1'27'1777,"-1"9"-849,-1 3-280,-2 5 760,0 1-151,-1-6-233,1-2-152,1-11-424,2-6-320,2-12-688,4-8-360,-1-11 736,4-9-168,1-16-120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50.3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102 83 17700,'-2'2'203,"-1"0"0,1 0-1,0 0 1,-1 0 0,1 0 0,0 0 0,0 0 0,1 1 0,-1-1-1,0 1 1,1-1 0,-3 6 0,-1 1 206,-2 2 160,-34 59 1534,37-63-2029,1 0 1,0 0-1,1 1 0,-1-1 1,1 1-1,1-1 1,0 1-1,-1 9 1,2-16-77,0 0 1,0 0-1,0 0 1,1 0 0,-1 0-1,0 0 1,0 0-1,1 0 1,-1 0-1,1 0 1,-1 0-1,1-1 1,-1 1 0,1 0-1,-1 0 1,1 0-1,0-1 1,-1 1-1,1 0 1,0-1-1,0 1 1,0 0 0,0-1-1,-1 1 1,1-1-1,0 0 1,0 1-1,0-1 1,0 0-1,0 1 1,0-1 0,0 0-1,0 0 1,0 0-1,0 0 1,0 0-1,0 0 1,0 0-1,2 0 1,5-1-11,1 0-1,-1-1 1,15-4 0,-16 4 4,-3 1 11,1-1 0,-1 1 0,1 1 0,0-1 0,0 1 0,0-1 0,-1 1 0,1 1 0,0-1 0,0 1 0,4 1 0,-6-2 6,-1 2 0,0-1-1,1 0 1,-1 0-1,0 1 1,0 0-1,0-1 1,0 1 0,0 0-1,0 0 1,-1 0-1,1 0 1,-1 0-1,1 0 1,-1 0 0,0 1-1,0-1 1,0 0-1,0 1 1,0-1-1,0 1 1,0 2 0,1 7 113,0-1 1,-1 0-1,0 1 1,0-1-1,-2 0 1,1 1-1,-1-1 1,-1 1-1,0-1 1,-1 0-1,0 0 1,0 0 0,-1 0-1,-1-1 1,0 0-1,0 1 1,-12 15-1,16-24-109,0-1-1,0 1 0,-1-1 0,1 1 0,0-1 1,0 1-1,-1-1 0,1 0 0,-1 0 1,0 0-1,1 0 0,-1 0 0,0 0 0,1 0 1,-1-1-1,0 1 0,0 0 0,0-1 0,1 0 1,-1 1-1,0-1 0,0 0 0,0 0 1,0 0-1,0 0 0,0 0 0,0-1 0,1 1 1,-1 0-1,0-1 0,0 1 0,0-1 1,1 0-1,-1 0 0,0 0 0,1 0 0,-1 0 1,0 0-1,1 0 0,-1 0 0,1-1 1,-2-1-1,-2-3 10,0 0 0,0 0 0,0-1 0,1 0 0,0 0 1,0 0-1,1 0 0,0 0 0,-2-9 0,-6-25-79</inkml:trace>
  <inkml:trace contextRef="#ctx0" brushRef="#br0" timeOffset="1">79 114 21277,'5'-2'2080,"2"1"-1576,3-5-256,4-1 1160,5-5-1183,4-1-434,5-1-295,1-5 416,-2 1-168,1-4-104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50.8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40 15227,'-1'8'716,"-1"0"-1,1 0 1,-5 12-1,4-15-266,0 1 0,0 0 0,1 0 0,0 0 0,0-1 0,0 1 0,1 1 0,0 5 0,1-11-413,-1 0 0,1 1 0,-1-1 0,1 0 0,0 1 0,-1-1 0,1 0 0,0 0 0,0 0 0,0 0-1,0 1 1,0-1 0,0-1 0,0 1 0,0 0 0,0 0 0,1 0 0,-1 0 0,0-1 0,1 1 0,2 0 0,34 10-43,-25-9 51,-4 1-43,1-1-1,-1 1 1,0 1-1,0 0 1,0 0 0,0 1-1,-1 0 1,16 12-1,-21-14 16,0 0-1,0 0 1,0 1-1,0 0 0,-1-1 1,1 1-1,-1 0 1,0 1-1,0-1 0,0 0 1,-1 0-1,1 1 1,-1-1-1,0 1 0,-1-1 1,1 1-1,-1-1 1,0 1-1,0 0 0,0-1 1,-2 8-1,0 2 150,-1 0 0,-1 0 0,0 0 0,-1 0 0,-7 15-1,9-24-69,1 0-1,-1 1 0,0-2 1,0 1-1,-1 0 0,1-1 0,-1 1 1,0-1-1,0 0 0,-1 0 1,1-1-1,-1 1 0,0-1 1,0 0-1,-10 5 0,13-7-59,0-1 0,0 1 1,-1-1-1,1 1 0,0-1 0,0 0 0,0 0 0,-1 0 0,1 0 0,0 0 1,0 0-1,-1-1 0,1 1 0,0-1 0,0 1 0,0-1 0,0 0 1,0 0-1,0 0 0,-3-2 0,2 1-8,1-1-1,-1 0 1,1 1 0,-1-1-1,1 0 1,0 0 0,0 0-1,0 0 1,1-1 0,-1 1-1,-1-6 1,0-2-14,0-1 1,1 0-1,0 0 0,1 0 0,0-1 1,1-18-1,2 19-30,0-1 0,0 1 1,1-1-1,1 1 0,0 0 0,0 1 0,2-1 0,-1 1 1,1 0-1,14-19 0,4 0-19,1 1 1,35-30 0,-53 52 37,-2 2 12,0-1 0,0 1 0,0-1 1,-1 0-1,5-10 0,-8 16-11,-1-1 0,1 0 0,-1 0 0,0 0 0,1 1 0,-1-1 0,0 0 0,0 0 0,0 0 0,0 1-1,1-1 1,-1 0 0,0 0 0,0 0 0,-1 0 0,1 1 0,0-1 0,0 0 0,0 0 0,-1 0 0,1 0 0,-1 0 0,0 0-7,0 0 0,0 1 0,0-1 0,0 0 0,0 1 1,0-1-1,0 1 0,-1-1 0,1 1 0,0 0 0,0-1 0,-1 1 1,1 0-1,0 0 0,-1 0 0,1 0 0,0 0 0,0 0 0,-1 0 1,0 1-1,-2 0-154,0-1 1,0 1 0,0 0-1,0 0 1,0 1 0,0-1 0,1 1-1,-1 0 1,0 0 0,1 0-1,0 1 1,-1-1 0,1 1-1,0 0 1,0 0 0,1 0-1,-1 0 1,1 0 0,-1 0-1,1 1 1,0-1 0,0 1 0,-2 5-1,3 7-555</inkml:trace>
  <inkml:trace contextRef="#ctx0" brushRef="#br0" timeOffset="1">555 55 18196,'-5'28'2256,"-3"-1"-1423,-10 5-401,0 2 2080,3 1-1824,3 1-152,0-3-223,2-3-129,3-5-160,3-3-104,1-8-217,0-5-247,0-16-1216,2-11 1464,-1-3-224,2-6-128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51.2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6 19052,'-13'6'984,"0"1"0,0 1-1,-15 12 1,24-18-908,1 1 1,0 0-1,0 0 0,0 0 1,1 0-1,-1 1 0,1-1 0,0 1 1,0-1-1,0 1 0,0 0 0,1 0 1,-1 0-1,1 0 0,0 0 1,-1 7-1,2-11-76,0 0 0,0 1-1,0-1 1,0 0 0,0 0 0,0 0 0,0 1 0,0-1-1,0 0 1,-1 0 0,1 1 0,0-1 0,1 0 0,-1 0 0,0 0-1,0 1 1,0-1 0,0 0 0,0 0 0,0 1 0,0-1-1,0 0 1,0 0 0,0 0 0,0 0 0,1 1 0,-1-1-1,0 0 1,0 0 0,0 0 0,0 0 0,1 1 0,-1-1 0,0 0-1,0 0 1,0 0 0,0 0 0,1 0 0,-1 0 0,0 0-1,0 1 1,1-1 0,-1 0 0,0 0 0,0 0 0,0 0 0,1 0-1,12-8-1,11-16-40,-20 18 11,1 0 0,-1 0 0,0 0 1,0-1-1,-1 1 0,0-1 0,0 0 0,0 0 1,1-9-1,-4 15 25,1 1 0,-1-1 0,0 1 0,0 0 0,0-1 0,0 1 0,1-1 0,-1 1 0,0-1 0,0 1 0,0-1 1,0 1-1,0-1 0,0 1 0,0 0 0,-1-1 0,1 1 0,0-1 0,0 1 0,0-1 0,0 1 0,0-1 0,-1 1 0,1 0 0,0-1 0,0 1 0,-1 0 1,1-1-1,0 1 0,-1 0 0,1-1 0,-1 1 0,0 0-1,0 0 0,0 0 1,0 0-1,0 0 0,1 0 1,-1 0-1,0 1 0,0-1 0,0 0 1,0 1-1,0-1 0,0 1 1,1-1-1,-2 2 0,-26 22-148,21-15-153,1 0 1,-1 1-1,2 0 1,-1 0-1,2 1 0,-1-1 1,1 1-1,1 0 1,-4 17-1,5-15-300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51.7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94 16371,'-4'22'1638,"-9"28"0,7-28-334,-4 33 1,9-49-1051,0 1 0,1-1 0,0 1 0,0-1 1,1 0-1,0 1 0,0-1 0,1 0 0,3 11 0,-5-16-218,1 1 0,-1-1 0,1 1 0,-1-1 0,1 0 0,-1 1 0,1-1 0,0 0 0,0 1 0,0-1 0,0 0 0,0 0 0,0 0 0,0 0 0,0 0 0,1 0 0,-1 0 0,0 0 0,0-1 0,1 1 0,-1 0 0,1-1 0,-1 1 0,1-1 0,-1 1 0,0-1 0,1 0 0,-1 0 0,1 1 0,0-1 0,-1 0 0,1-1 0,-1 1 0,1 0 0,-1 0 0,1 0 0,-1-1 0,1 1 0,-1-1 0,0 0 0,1 1 0,-1-1-1,2-1 1,3-2 27,0 0-1,0 0 0,0-1 0,-1 0 0,1 0 0,-1 0 1,7-11-1,-2 1 20,0-1 1,-2 1-1,1-2 0,-2 1 1,8-25-1,-13 34-75,1-1 1,-2 1-1,1 0 0,-1-1 1,0 1-1,0-1 0,-1 0 0,0 1 1,-1-1-1,0 1 0,0-1 0,0 1 1,-1-1-1,0 1 0,-5-11 1,6 15-88,-1 1 0,0-1 0,0 0 0,0 1 0,0-1 0,-1 1 0,1 0 0,-1-1 0,1 1 1,-1 0-1,0 1 0,0-1 0,0 0 0,0 1 0,0 0 0,0-1 0,0 1 0,0 0 0,0 1 1,-1-1-1,1 1 0,-6-1 0,1 1-171,0 0 1,0 1 0,0 0-1,0 1 1,0-1-1,0 1 1,1 1-1,-10 4 1,-7 4-542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59.84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102 95 16323,'4'-26'2617,"-7"15"-1431,3 11-1119,-1 0 0,1 0 0,0 0 0,-1 0 0,1 0 0,0-1 0,-1 1 0,1 0 0,0 0 0,-1 0 0,1 0 0,0 0 0,-1 0 0,1 0 0,-1 0 0,1 0 0,0 0 0,-1 0 0,1 1 0,0-1 0,-1 0 0,1 0 0,0 0 0,0 0 0,-1 0 0,1 1 0,0-1 0,-1 0 0,1 0 0,0 1 0,-1-1 0,-1 2 43,1 0 0,-1 0 0,0 0 0,1 0 1,-1 0-1,1 0 0,0 0 0,0 1 0,-1-1 0,2 0 0,-1 1 0,0-1 0,0 1 0,1-1 1,-1 6-1,-1 39 22,3-38-126,0 1 0,0 0 0,1 0 0,1-1 0,-1 1 0,2-1 0,7 18 0,5 1 22,21 29 0,-22-34-5,0 0-1,12 29 0,-23-44-17,-1 0 0,0 0 1,0 1-1,-1-1 0,-1 1 1,1-1-1,-1 1 0,-1 0 1,1 0-1,-3 15 0,1-17 14,-1-1-1,0 1 1,0-1 0,-1 1-1,1-1 1,-1 0-1,-1 0 1,1 0 0,-1 0-1,0 0 1,-1-1-1,1 0 1,-1 0 0,-10 8-1,9-8 40,1-1 0,-1 0 0,-1 0 0,1 0 0,-1-1 0,1 0-1,-1 0 1,0 0 0,0-1 0,0 0 0,0-1 0,0 0 0,-15 1 0,20-2-33,-1 0 0,1 0 1,0 0-1,-1 0 0,1-1 0,-1 1 1,1-1-1,0 0 0,0 1 0,-1-1 0,1 0 1,0 0-1,0-1 0,0 1 0,0 0 1,0-1-1,0 1 0,0-1 0,1 0 1,-4-3-1,4 2-6,-1 0 0,1 0 0,0 0 0,0 0 1,0 0-1,0 0 0,0-1 0,1 1 0,-1 0 0,1-1 0,0 1 0,0 0 1,1-5-1,1-4-4,0 0 0,1 0 0,0 0 0,1 1 0,0-1 0,1 1 1,7-12-1,8-10-10,2 2-1,1 0 1,30-30 0,89-79-18,-92 93 29,-44 41 3,1 0 0,-1-1 0,-1 0 0,1 0 0,7-15 0,-12 21-8,0-1 0,0 1 0,-1-1-1,1 1 1,0-1 0,-1 0 0,1 1 0,-1-1 0,0 0 0,0 1 0,1-1 0,-1 0 0,0 0 0,0 1 0,-1-1-1,1 0 1,0 0 0,0 1 0,-1-1 0,1 0 0,-1 1 0,0-1 0,1 1 0,-1-1 0,0 1 0,0-1 0,0 1 0,0-1-1,0 1 1,0 0 0,-1 0 0,1-1 0,0 1 0,-1 0 0,1 0 0,-3-1 0,-10-5-44,1 1-1,-1 0 1,0 1 0,0 1 0,-1 0-1,1 1 1,-1 1 0,0 0 0,-28 0-1,26 2-516,1 2 0,-1-1 0,1 2-1,0 0 1,-17 6 0,11 0-88,5 2-131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20.2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0 14963,'-7'7'2591,"5"0"-2151,0-1-1,0 1 0,1 0 1,0-1-1,0 1 0,0 0 1,1 13-1,1-5-21,1 1 0,5 21 0,-6-32-365,0 0-1,1 0 0,0 0 0,0 0 0,0 0 0,1-1 0,-1 1 0,1-1 1,0 1-1,1-1 0,-1 0 0,1 0 0,6 5 0,-8-7-46,1-1 0,-1 1 0,1-1 0,0 1-1,-1-1 1,1 0 0,0 0 0,0 0 0,0-1 0,0 1-1,0-1 1,0 1 0,0-1 0,0 0 0,0 0 0,0 0-1,0-1 1,0 1 0,-1-1 0,1 1 0,0-1 0,0 0-1,0 0 1,0-1 0,3-1 0,0-1-1,1 0 1,0-1-1,-1 0 1,0-1-1,0 1 1,0-1-1,-1 0 1,0-1-1,0 1 1,-1-1-1,7-13 1,-6 10-8,0 0 0,-1-1 1,-1 1-1,1-1 0,-2 0 0,0 0 1,2-22-1,-4 32 0,0 0 1,0 0-1,0-1 0,0 1 0,0 0 1,0-1-1,0 1 0,0 0 0,0 0 1,-1 0-1,1-1 0,-1 1 0,1 0 1,-1 0-1,1 0 0,-1 0 1,0 0-1,1 0 0,-2-1 0,2 1 2,0 1 0,-1 0 0,1 0 0,0 0 0,0 0-1,-1 0 1,1 0 0,0 0 0,0 0 0,-1 0 0,1 0-1,0 0 1,0 0 0,-1 0 0,1 0 0,0 0 0,0 0-1,-1 1 1,1-1 0,0 0 0,0 0 0,0 0 0,-1 0-1,1 0 1,0 1 0,0-1 0,0 0 0,0 0 0,-1 0-1,1 0 1,0 1 0,-7 14 33,5-6-6,-1-1-1,2 1 1,0-1-1,0 1 0,0 0 1,1 0-1,0-1 1,1 1-1,2 11 0,-2-16-19,0 0-1,0 0 0,0 0 0,1 0 0,0 0 0,0-1 1,0 1-1,0-1 0,1 1 0,-1-1 0,1 0 1,0 0-1,0 0 0,0 0 0,0 0 0,1-1 0,-1 1 1,1-1-1,0 0 0,-1 0 0,7 2 0,75 21-134,-64-21 51,0 2 1,37 15-1,-50-17 56,-1 0 0,0 1 0,0-1 0,0 1-1,0 1 1,-1-1 0,0 1 0,0 0 0,0 1 0,-1-1-1,5 8 1,-1 2 12,-1 0 0,0 0 0,-1 0 0,-1 1 0,-1 0 0,5 23 0,-4-1 208,4 70 0,-9-99-126,-1-1 1,0 1-1,-1-1 1,0 1-1,-1-1 1,0 0-1,0 0 1,-6 15-1,6-21-47,0 1 1,1-1-1,-1 0 1,0 0-1,-1 0 1,1 0-1,-1 0 0,1-1 1,-1 1-1,0-1 1,0 1-1,0-1 1,0 0-1,0 0 0,0-1 1,-1 1-1,1-1 1,0 1-1,-1-1 1,0 0-1,1 0 0,-1-1 1,1 1-1,-7-1 1,-1 0-7,0-1 0,1 0 0,-1-1 0,0 0 0,1-1 0,-1 0 0,1 0 1,0-1-1,0-1 0,1 0 0,-1 0 0,1-1 0,0 0 0,0 0 0,1-1 0,0 0 1,0-1-1,1 0 0,0 0 0,0-1 0,1 1 0,0-1 0,-7-15 0,11 18-23,0 0 0,0 0 0,1-1 0,0 1 0,0 0-1,1 0 1,0-1 0,0 1 0,0 0 0,1-1 0,0 1-1,0 0 1,1 0 0,-1 0 0,1 0 0,1 0 0,-1 0-1,1 1 1,0-1 0,0 1 0,5-7 0,8-10-100,2 1 0,0 0 0,30-26 0,107-91-2088,-118 106 1691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3:00.30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376 29 16131,'-3'-3'97,"0"0"-1,0 1 0,0-1 1,0 1-1,0 0 0,-1 0 1,1 0-1,-1 1 0,1-1 1,-1 1-1,0-1 1,1 1-1,-1 1 0,0-1 1,0 0-1,0 1 0,0 0 1,1 0-1,-1 0 0,0 0 1,0 1-1,0-1 0,0 1 1,-6 2-1,2 0-42,0 0 0,-1 1 0,1 0 0,0 0 0,1 1 0,-1 0 0,1 0 0,0 0 0,-12 13 0,1 3-36,2 0 1,1 1-1,0 0 0,2 1 1,0 1-1,2 0 0,-12 36 0,7-9 95,2 0 0,-12 93-1,21-96-47,1 0-1,3 0 0,5 51 1,-2-76-83,1 0 1,1-1 0,1 1 0,1-1 0,1 0-1,1 0 1,1-1 0,17 30 0,-21-44 3,-1 0 1,1-1 0,0 1-1,1-1 1,0-1-1,-1 1 1,2-1 0,-1 0-1,1-1 1,-1 1-1,1-1 1,1 0 0,-1-1-1,0 0 1,1 0-1,8 2 1,-6-3 29,0-1 0,-1 0 1,1 0-1,1-1 0,-1 0 0,0-1 0,0 0 1,-1 0-1,1-1 0,0-1 0,0 1 0,15-8 1,-6 0 91,0 0 1,-1-1 0,0-1 0,-1 0 0,0-2 0,-1 0 0,-1-1-1,0 0 1,-1-1 0,-1-1 0,15-22 0,-7 4 142,-1 0 0,-2-1 1,-2-1-1,-1 0 0,10-42 0,-11 28 23,-3 0-1,6-77 1,-14 92-497,-2-1 0,-2 1 0,-1 0 0,-10-49 0,9 70-14,-1 1 0,0 0 1,-7-16-1,9 26 183,0 0-1,0 0 1,0 0-1,-1 0 1,1 0 0,-1 1-1,0 0 1,0-1-1,0 1 1,0 0-1,-1 0 1,1 1 0,-1-1-1,-6-3 1,6 5-49,-1-1 0,0 1-1,1 0 1,-1 1 0,0-1 0,-7 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33.43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23 260 15747,'-14'24'2004,"5"-9"644,15-34-1269,6-14-1048,54-167 492,-63 188-796,-3 9-13,0 0-1,1 0 1,0 0 0,0 0-1,0 0 1,0 0 0,0 0-1,0 0 1,4-4 0,-1 75 446,-12 97 241,0 2-1696,17-179-368,-4 0 845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33.87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45 0 15707,'6'1'2035,"-6"-1"-1985,-1 0-1,0 0 1,1 0 0,-1 1 0,0-1 0,1 0 0,-1 0 0,0 1 0,1-1 0,-1 1-1,1-1 1,-1 0 0,1 1 0,-1-1 0,1 1 0,-1-1 0,1 1 0,-1-1 0,1 1-1,-1 0 1,-4 8 157,1 0-1,-1 0 1,2 0-1,-1 1 0,1-1 1,0 1-1,-1 12 1,1 2 445,-1 45 0,4-60-494,0-1 1,1 1 0,0 0-1,1-1 1,-1 1 0,2-1-1,-1 0 1,6 13 0,-7-19-127,1 1 1,-1-1-1,0 0 1,1 0-1,-1 0 1,1 0-1,0 0 0,-1 0 1,1-1-1,0 1 1,0-1-1,0 1 1,0-1-1,1 0 0,-1 1 1,0-1-1,1 0 1,-1 0-1,0-1 1,1 1-1,-1-1 1,1 1-1,-1-1 0,1 0 1,-1 1-1,1-1 1,-1-1-1,1 1 1,-1 0-1,1-1 1,-1 1-1,1-1 0,2 0 1,2-2 20,-1 0 0,0 0 0,1-1 1,-1 0-1,-1 0 0,1 0 0,0-1 0,-1 1 1,0-1-1,0-1 0,-1 1 0,1-1 0,-1 1 0,0-1 1,-1-1-1,1 1 0,-1 0 0,3-11 0,-3 11-13,-1 0 0,0 0 0,-1 0 1,1 0-1,-1 0 0,0-1 0,-1 1 0,1 0 0,-1-1 0,-1 1 0,1 0 0,-1-1 0,0 1 0,0 0 0,-1 0 0,0-1 0,0 1 0,0 1 0,-1-1 0,-6-9 0,8 13-48,-1 0 0,1 0 0,-1 1-1,0-1 1,0 1 0,0-1 0,0 1 0,0 0 0,0 0 0,0 0 0,0 0 0,0 0 0,-1 0-1,1 1 1,0-1 0,-1 1 0,1-1 0,-4 1 0,5 0-46,-1 0 0,1 0 0,0 0 0,-1 0 1,1 1-1,0-1 0,-1 0 0,1 1 0,0-1 0,-1 1 0,1-1 1,0 1-1,0 0 0,0-1 0,0 1 0,-1 0 0,1 0 0,0 0 0,0 0 1,1 0-1,-1 0 0,0 0 0,0 0 0,0 0 0,1 1 0,-1-1 1,0 0-1,1 0 0,0 1 0,-1-1 0,0 2 0,1-3-278,-1-10-84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34.28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 64 16764,'0'-1'263,"0"-1"1,-1 0 0,1 1-1,0-1 1,0 0 0,0 1-1,0-1 1,1 0 0,-1 1-1,0-1 1,1 0 0,-1 1-1,2-4 1,0 2-15,-1 0 1,1 0-1,0-1 0,0 1 1,0 1-1,1-1 0,-1 0 0,1 0 1,4-3-1,-7 6-220,1-1-1,0 1 0,0-1 1,-1 1-1,1 0 1,0-1-1,-1 1 1,1 0-1,0-1 1,0 1-1,0 0 1,-1 0-1,1 0 0,0 0 1,0 0-1,0 0 1,0 0-1,-1 0 1,1 0-1,0 0 1,0 0-1,0 0 1,-1 1-1,1-1 1,0 0-1,0 1 0,-1-1 1,1 0-1,0 1 1,-1-1-1,1 1 1,0-1-1,-1 1 1,1 0-1,-1-1 1,1 1-1,-1-1 0,1 1 1,-1 0-1,1 0 1,-1-1-1,0 1 1,1 0-1,-1 0 1,0-1-1,0 1 1,1 0-1,-1 1 1,2 6 64,0 1 0,0-1 0,-1 1 0,0-1 0,-1 0 0,0 1 0,0-1 0,-1 1 0,0-1 0,0 1 0,-4 10 0,-4 14 371,-19 44 0,25-70-375,-8 17 154,8-19-168,0 0 1,1 0 0,0 1 0,0-1 0,0 1 0,0-1 0,1 1 0,-1 6 0,3-11-70,-1 0 0,0 0 0,1 0 0,0 0 1,-1 0-1,1-1 0,-1 1 0,1 0 0,0-1 0,0 1 1,-1 0-1,1-1 0,0 1 0,0-1 0,0 1 0,0-1 0,0 1 1,0-1-1,0 0 0,-1 0 0,1 1 0,0-1 0,0 0 1,2 0-1,27 4-259,-21-4-293,0 0-1,1-1 1,-1 0-1,16-5 1,-15 2-20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34.78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17772,'9'2'2032,"-5"7"-1328,-3 4-232,1 4 1281,1 8-985,-1 0-144,1 7-152,0-1-104,-3 1-192,2-3-64,-1-5-112,-1-3-64,1-3-288,1-4-264,-2-10-536,-4-9 536,-2-6 64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35.15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69 50 16804,'0'0'53,"0"-1"0,0 1 0,0 0 0,0 0 0,0-1 0,0 1 1,0 0-1,0 0 0,0 0 0,0-1 0,0 1 0,0 0 1,0 0-1,0-1 0,0 1 0,0 0 0,0 0 0,0-1 0,0 1 1,0 0-1,-1 0 0,1 0 0,0-1 0,0 1 0,0 0 0,0 0 1,0 0-1,-1 0 0,1-1 0,0 1 0,0 0 0,0 0 0,-1 0 1,1 0-1,0 0 0,0 0 0,0-1 0,-1 1 0,1 0 0,0 0 1,0 0-1,-1 0 0,1 0 0,0 0 0,0 0 0,-1 0 0,1 0 1,0 0-1,0 0 0,-1 0 0,1 0 0,0 0 0,0 1 1,0-1-1,-1 0 0,1 0 0,0 0 0,0 0 0,-1 0 0,1 0 1,0 1-1,0-1 0,-1 0 0,-12 15 1860,5-1-1705,1 1-1,1 0 1,1 1-1,0 0 1,1-1 0,0 1-1,2 0 1,0 1-1,0-1 1,2 0 0,2 32-1,-2-45-170,1 1 0,-1 0 0,1-1 0,0 1 0,0-1 0,0 0 0,0 1 0,1-1 1,0 0-1,-1 1 0,1-1 0,0 0 0,4 4 0,-4-6-9,-1 0 1,1 1 0,-1-1 0,1 0-1,0 0 1,-1 0 0,1 0-1,0-1 1,0 1 0,0 0-1,0-1 1,0 1 0,0-1 0,0 0-1,0 1 1,0-1 0,0 0-1,-1 0 1,1-1 0,0 1 0,0 0-1,0-1 1,0 1 0,0-1-1,0 1 1,3-3 0,1 0 25,-1 0 1,1-1-1,-1 1 0,0-1 1,0 0-1,0-1 0,-1 1 1,0-1-1,0 0 0,0 0 1,5-10-1,-1 2 39,-1 0 1,-1-1-1,9-27 0,-12 30-56,-1 0-1,0 0 0,-1 0 0,0 0 0,-1 0 0,0 0 0,-1 0 0,0 0 0,-3-12 0,3 18-25,0 0-1,-1 0 1,0 1-1,0-1 1,0 1-1,0 0 0,0-1 1,-1 1-1,0 0 1,-4-4-1,5 6-10,-1 0 0,1 0 0,0 0-1,-1 0 1,0 1 0,1-1 0,-1 1 0,0 0-1,0-1 1,0 1 0,0 1 0,0-1 0,0 0-1,0 1 1,0 0 0,0-1 0,-5 1 0,6 0-112,-1 1 0,1-1 0,-1 0 0,1 1 0,-1-1 0,1 1 0,0 0 0,-1-1 0,1 1 0,0 1 0,-1-1 0,1 0 0,0 0 0,0 1 0,0-1 0,0 1 0,0 0 0,0-1 0,1 1 0,-1 0 1,1 0-1,-1 0 0,1 1 0,0-1 0,0 0 0,-1 0 0,2 1 0,-1-1 0,0 0 0,0 1 0,1-1 0,-1 1 0,1-1 0,0 1 0,0-1 0,0 5 0,6 2-572,9-8-109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35.61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 28 19884,'-8'6'2336,"15"-5"-900,17-2-537,107-31-571,-130 31-329,0 1 1,0 0-1,1-1 1,-1 1 0,0 0-1,0 0 1,0 0-1,0 0 1,1 0 0,-1 0-1,0 1 1,0-1-1,0 0 1,0 1 0,0-1-1,0 0 1,1 1-1,-1-1 1,0 1-1,0 0 1,0-1 0,-1 1-1,1 0 1,0 0-1,0-1 1,0 1 0,0 0-1,-1 0 1,1 0-1,0 0 1,-1 0 0,1 0-1,-1 0 1,1 0-1,-1 0 1,1 2 0,0 3 32,0 0 1,-1 1 0,1-1 0,-1 0 0,-1 11 0,0-3 53,-9 100 725,6-81-578,1 1-1,1 0 1,4 40-1,-2-74-278,0 0 1,0 0-1,0 0 0,0 0 0,0 1 0,0-1 0,0 0 0,0 0 0,0 0 0,0 0 0,0 0 0,0 0 0,0 0 0,0 0 0,0 1 1,0-1-1,0 0 0,0 0 0,0 0 0,0 0 0,0 0 0,0 0 0,0 0 0,0 0 0,0 0 0,0 1 0,0-1 0,0 0 0,0 0 1,0 0-1,0 0 0,0 0 0,0 0 0,0 0 0,-1 0 0,1 0 0,0 0 0,0 0 0,0 0 0,0 1 0,0-1 0,0 0 0,0 0 1,0 0-1,0 0 0,-1 0 0,1 0 0,0 0 0,0 0 0,0 0 0,0 0 0,0 0 0,0 0 0,0 0 0,-1 0 0,1 0 1,0 0-1,0 0 0,0 0 0,0-1 0,0 1 0,0 0 0,0 0 0,0 0 0,0 0 0,0 0 0,-1 0 0,-8-7-238,2 1-196,-9-5-312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36.16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69 17908,'11'1'2168,"2"2"-1336,6-4-335,5-4 1111,6-2-632,5 2-120,2-4-384,-1 2-376,-2-2-936,-2-1 424,-11 3 256,-6 0-152,-8 1-136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36.60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 13 22549,'-4'16'1856,"4"-5"-1288,3-1-224,10-1 697,2-3-377,11-3-128,1-2-104,9-5-192,1-3-72,2-5-136,-2-1-80,-2 2-288,-6-1-208,-8 7-576,-7 0-345,-12 5 1073,-8 3-280,-14 0-192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38.53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13 401 14579,'-12'32'1692,"31"-70"905,7-38-1559,69-191 717,-93 260-1704,1-1 66,1 0 0,0-1 0,6-10-1,-10 19-112,0 0 0,1 0 1,-1 0-1,0 0 0,0 0 0,0 0 0,0-1 0,0 1 0,1 0 0,-1 0 0,0 0 0,0 0 0,0 0 0,0 0 0,1 0 0,-1 0 0,0 0 0,0 0 0,0 0 0,0 0 0,0 0 0,1 0 0,-1 0 0,0 0 0,0 1 1,0-1-1,0 0 0,0 0 0,1 0 0,-1 0 0,0 0 0,0 0 0,0 0 0,0 0 0,0 0 0,0 1 0,1-1 0,-1 0 0,0 0 0,0 0 0,0 0 0,0 0 0,0 0 0,0 1 0,0-1 0,0 0 0,0 0 0,0 0 0,0 0 1,0 1-1,0-1 0,0 0 0,0 0 0,0 0 0,0 0 0,0 0 0,0 1 0,0-1 0,0 0 0,0 0 0,2 11 57,-7 160 1025,1-110-610,5 71 0,5-115-959,-2-14-30,1-11 714,2-27-275,-2 6-129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21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0 13627,'-3'7'332,"0"1"0,1-1 0,0 1 0,1-1 1,-1 1-1,1 0 0,1 0 0,0 0 0,0-1 0,0 1 0,1 0 1,0 0-1,0-1 0,1 1 0,0 0 0,1-1 0,0 0 0,0 0 1,5 10-1,-7-15-311,0 0 1,0-1 0,0 1-1,0-1 1,1 1-1,-1-1 1,0 1 0,1-1-1,-1 0 1,1 1 0,-1-1-1,1 0 1,-1 0 0,1 0-1,0-1 1,0 1 0,-1 0-1,1-1 1,0 1-1,0-1 1,0 1 0,0-1-1,0 0 1,0 0 0,0 0-1,-1 0 1,1 0 0,0 0-1,0 0 1,0-1-1,0 1 1,0-1 0,0 1-1,-1-1 1,1 0 0,0 0-1,-1 0 1,1 0 0,0 0-1,1-2 1,2 0 72,0-1 1,0-1-1,-1 1 0,0-1 0,0 0 1,0 0-1,0 0 0,-1 0 1,0 0-1,0-1 0,3-8 1,-7 27 169,0 1 0,0-1 0,3 20 0,0-31-856,2-6 399,1-7 130,4-10-83,3-4-96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39.26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121 72 14827,'1'-5'493,"0"0"1,0 0-1,-1 0 0,1 0 1,-1 0-1,0 0 0,-2-9 1,2 13-372,0-1 1,0 1-1,-1 0 1,1-1 0,-1 1-1,1 0 1,-1 0-1,1-1 1,-1 1 0,0 0-1,1 0 1,-1 0 0,0 0-1,-2-2 1,3 3-63,-1-1 1,0 1 0,1 0-1,-1 0 1,0-1-1,0 1 1,0 0 0,1 0-1,-1 0 1,0 0 0,0 0-1,0 0 1,1 0-1,-1 0 1,0 0 0,0 0-1,0 1 1,1-1 0,-1 0-1,0 0 1,0 1-1,1-1 1,-1 1 0,0-1-1,1 0 1,-1 1-1,0 0 1,-3 2 20,1 0 0,-1 0-1,1 1 1,0-1 0,0 1 0,1 0-1,-1 0 1,1 0 0,-3 6 0,-17 43 212,17-38-208,-2 2 6,1 1 1,1 0 0,0 0 0,2 1-1,0 0 1,1-1 0,1 1 0,0 0-1,4 27 1,-3-44-76,1 0 0,-1 0 0,0 0 0,1 0 0,0 0 0,-1 0 0,1 0 0,0 0 0,0 0 0,0 0 0,0 0 0,0-1 0,1 1 1,-1 0-1,1-1 0,-1 1 0,1-1 0,2 2 0,-3-2-4,0-1 0,1 1 0,-1-1 0,1 0 0,-1 1 0,1-1 0,-1 0 0,1 0 0,-1 0 0,1 0 1,-1-1-1,1 1 0,-1 0 0,1-1 0,-1 1 0,1-1 0,-1 1 0,1-1 0,-1 1 0,0-1 0,1 0 1,-1 0-1,0 0 0,0 0 0,0 0 0,2-1 0,4-5 47,0-1 0,0 0 0,0 0 0,-1 0 0,0-1 0,-1 0 0,0 0 0,0 0 0,-1-1 0,3-11 0,0-1 93,-1 0 0,-1 0 0,3-37 1,-7 50-85,-1 0 0,0 0 1,-1 0-1,0 0 1,0 0-1,-1 0 1,-3-10-1,5 17-175,-1 0-1,1 0 1,-1 0 0,0 0 0,0 0-1,0 0 1,0 0 0,0 0-1,0 0 1,-1 0 0,1 1 0,-1-1-1,1 1 1,-1-1 0,1 1 0,-1-1-1,0 1 1,0 0 0,0 0-1,1 0 1,-1 0 0,0 0 0,0 0-1,-1 1 1,1-1 0,0 1 0,0-1-1,0 1 1,0 0 0,0 0-1,-1 0 1,1 0 0,0 0 0,-3 1-1,3-1-487,-2 0-171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39.73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1 356 16916,'0'-1'133,"1"1"1,-1 0 0,1 0 0,0 0 0,-1-1-1,1 1 1,-1 0 0,1-1 0,-1 1-1,1-1 1,-1 1 0,1 0 0,-1-1-1,0 1 1,1-1 0,-1 1 0,0-1 0,1 1-1,-1-1 1,0 0 0,0 1 0,1-1-1,-1 1 1,0-1 0,0 0 0,9-22 456,-8 19-109,45-146 2632,5-16-2579,-49 165-403,-1 7-61,-1 8 14,-13 78 414,6-53-199,2 0 0,2 0 0,3 70 0,0-104-399,0 0-218,1 0 0,-1 0 1,1 0-1,0 0 1,0 0-1,0-1 0,1 1 1,0 0-1,3 7 0,-2-25-831,-2-6 345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40.21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 1 15067,'3'0'8144,"-3"0"-7963,2 22 2110,-4 27-1850,-1-13-187,-3 73-1064,10-145-3000,2-4 3038,-5 3-42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40.70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79 33 18436,'-15'32'3383,"10"-23"-3026,0 0 1,0 0-1,1 0 0,0 1 0,0-1 0,1 1 0,1 0 0,0 0 1,-2 19-1,4-28-360,0-1 0,0 1-1,0 0 1,0-1 0,0 1 0,0-1 0,0 1 0,0 0 0,0-1 0,0 1 0,0 0 0,1-1 0,-1 1-1,0-1 1,1 1 0,-1 0 0,0-1 0,1 1 0,-1-1 0,0 1 0,1-1 0,-1 1 0,1-1 0,-1 0-1,1 1 1,-1-1 0,1 0 0,0 1 0,-1-1 0,1 0 0,-1 1 0,1-1 0,0 0 0,-1 0-1,1 0 1,-1 0 0,1 0 0,0 0 0,-1 1 0,1-2 0,0 1 0,-1 0 0,1 0 0,0 0 0,-1 0-1,1 0 1,0 0 0,-1-1 0,1 1 0,-1 0 0,1-1 0,8-2-55,-1 0 1,0-1-1,10-7 1,0 1-8,-15 9 64,0 0 1,-1 0 0,1 0-1,0 0 1,0 0-1,0 0 1,0 1 0,0 0-1,0 0 1,0-1 0,0 2-1,0-1 1,0 0-1,0 1 1,0-1 0,0 1-1,0 0 1,0 0 0,-1 0-1,1 0 1,0 0-1,-1 1 1,1-1 0,-1 1-1,1 0 1,-1 0 0,0 0-1,3 2 1,-2 0 26,-1 0-1,0 0 1,1-1 0,-1 1-1,-1 1 1,1-1 0,-1 0-1,1 0 1,-1 0 0,0 1 0,-1-1-1,1 1 1,-1-1 0,0 1-1,0-1 1,0 0 0,-1 1-1,-1 7 1,0-5 97,-1 1 1,0 0-1,0-1 0,0 1 0,-1-1 1,0 0-1,-1-1 0,0 1 0,0-1 0,0 1 1,0-1-1,-8 5 0,11-9-134,0 0 0,0 0 0,-1 0 0,1 0 0,-1-1 0,1 1 0,-1-1 0,0 0 0,1 1 0,-1-1 0,0-1 0,0 1 0,0 0-1,0-1 1,1 1 0,-1-1 0,0 0 0,0 0 0,0 0 0,0 0 0,0-1 0,0 1 0,0-1 0,0 1 0,0-1 0,1 0 0,-1 0 0,0-1 0,0 1 0,1-1 0,-1 1 0,1-1 0,0 0-1,-1 0 1,-2-3 0,0-1 11,-1-1-1,1 1 1,1-2 0,-1 1-1,1 0 1,1-1-1,-1 0 1,-3-13-1,-1-13-301</inkml:trace>
  <inkml:trace contextRef="#ctx0" brushRef="#br0" timeOffset="1">73 60 18804,'10'-5'2008,"-4"2"-1183,1 0-361,2 2 1096,2-1-376,4-2-520,2 1-327,4-4-882,2-2-503,2-1 864,-1 3-168,3 1-184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41.17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29 7 15667,'-3'5'362,"-1"0"-1,1 1 0,0 0 0,0-1 0,1 1 0,-1 0 1,2 1-1,-1-1 0,0 0 0,0 11 0,2-15-271,-1 0 0,1 0 0,0 1 1,0-1-1,0 0 0,0 0 0,1 1 0,-1-1 0,1 0 0,-1 0 0,1 0 0,0 0 0,0 1 0,-1-1 0,2 0 0,-1 0 1,0-1-1,0 1 0,1 0 0,-1 0 0,0-1 0,1 1 0,0 0 0,-1-1 0,1 0 0,0 1 0,0-1 0,0 0 0,0 0 1,0 0-1,0 0 0,3 0 0,4 2-91,0-1 0,0 1 0,0 1 0,-1-1 0,1 2 0,-1-1 0,0 1 0,9 7 0,-13-9 2,0 1 0,-1-1-1,0 1 1,0 0-1,0 0 1,0 0-1,-1 1 1,1-1-1,-1 0 1,0 1-1,-1 0 1,1-1-1,-1 1 1,0 0 0,0 0-1,0 0 1,-1 6-1,1-1 69,-2-1-1,1 0 0,-1 0 1,-1 1-1,0-1 0,-5 15 1,5-19 27,1 0 1,-1 0-1,-1-1 1,1 1-1,-1 0 1,0-1-1,0 0 1,0 1-1,-1-1 1,1 0-1,-1-1 1,0 1-1,-5 3 1,8-6-70,0-1 1,0 1 0,0 0-1,0 0 1,0-1-1,0 1 1,-1-1-1,1 1 1,0-1-1,0 1 1,-1-1-1,1 0 1,0 0-1,0 0 1,-1 0-1,1 0 1,0 0 0,0 0-1,-1 0 1,1 0-1,0 0 1,0-1-1,-1 1 1,1 0-1,0-1 1,0 1-1,0-1 1,-1 0-1,1 1 1,0-1-1,0 0 1,0 1 0,0-1-1,0 0 1,1 0-1,-1 0 1,0 0-1,0 0 1,0 0-1,1 0 1,-1 0-1,1-1 1,-1 1-1,1 0 1,-1 0-1,1 0 1,0-1 0,-1-1-1,-1-6 18,0 0-1,1 1 1,0-1-1,0 0 1,2-15-1,0 10-58,1 0 0,0 1 0,1-1 0,1 1 1,9-21-1,34-61-1,-17 39 100,-29 54-70,1-1 1,-1 0 0,0 1-1,0-1 1,0 0-1,0 0 1,-1 0 0,1 1-1,-1-1 1,1 0-1,-1 0 1,0 0 0,0 0-1,-2-5 1,2 6-37,-1 1 1,0 0-1,1-1 0,-1 1 1,0 0-1,0-1 0,0 1 1,0 0-1,-1 0 0,1 0 1,0 0-1,0 0 0,-1 0 1,1 0-1,0 1 0,-1-1 1,1 0-1,-1 1 0,1-1 1,-1 1-1,1 0 0,-1-1 0,1 1 1,-1 0-1,0 0 0,1 0 1,-1 0-1,-2 0 0,0 0 53,1 1-1,0-1 0,0 0 0,-1 1 1,1-1-1,0 1 0,0 0 0,0 0 1,0 1-1,0-1 0,0 0 0,0 1 1,-3 2-1,-7 5-104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42.33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0 451 14659,'2'-2'201,"-1"1"-1,0 0 0,0 0 1,1 0-1,-1 0 1,1 1-1,-1-1 0,1 0 1,-1 0-1,1 1 1,-1-1-1,1 1 1,2-1-1,-2 1 44,188-47 2319,24-7-1987,247-68-378,-337 97-167,222-17 1,123 22 41,-321 13 84,222 19-1,-269-3-126,-1-5 0,1-3 0,-1-5 0,171-30 0,-84-12 36,-108 25-26,138-20 0,-197 40-30,0 0 0,-1 2-1,1 0 1,-1 2-1,1 0 1,-1 1 0,0 0-1,0 2 1,21 9-1,-30-12-3,-1-1 0,1 0 0,-1 0 0,1-1-1,0 0 1,0-1 0,15-1 0,4 0-33,-26 2-639,-4 0-18,-6 0 122,1-2 179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43.23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8 303 15307,'-7'17'1142,"24"-52"406,43-65 0,-42 72-1206,73-113 874,-91 140-1182,1 0 0,0 0 0,-1 0 0,1 0 0,0 0 0,0 0 0,0 0 0,0 0 0,0 0 0,0 0 1,0 0-1,0 1 0,0-1 0,1 1 0,-1-1 0,2 0 0,-2 1-11,-1 0 0,1 1 0,0-1 0,-1 0 1,1 1-1,-1-1 0,1 1 0,-1-1 0,0 1 1,1-1-1,-1 1 0,1-1 0,-1 1 0,0-1 1,1 1-1,-1 0 0,0-1 0,0 1 0,1 0 0,-1-1 1,0 1-1,0-1 0,0 1 0,0 0 0,0-1 1,0 1-1,0 0 0,0-1 0,0 1 0,0 0 1,0-1-1,-1 1 0,1 1 0,-24 308 2074,25-298-3359,3-20 786,3-20 93,-2-5-114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43.63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90 0 17740,'-7'7'288,"1"0"0,0 0 1,0 1-1,0 0 1,1 0-1,0 0 0,1 0 1,-7 18-1,3-3 56,1 0 0,-5 31 0,10-37-179,-1 0 0,1 19 0,2-32-128,0 1 0,0-1 0,1 0 0,-1 0 0,1 1-1,0-1 1,0 0 0,0 0 0,1 0 0,-1 0 0,1 0 0,0-1 0,0 1 0,3 3-1,-4-6-16,0 0-1,0 0 1,0 0-1,0 0 1,0 0-1,0 0 1,0-1-1,0 1 1,1 0-1,-1-1 1,0 1-1,0-1 1,1 1-1,-1-1 0,0 0 1,1 1-1,-1-1 1,0 0-1,1 0 1,-1 0-1,2 0 1,-1-1 18,1 1 1,-1-1-1,1 0 1,-1 0-1,1 0 1,-1 0 0,0 0-1,1-1 1,-1 1-1,3-3 1,2-3 97,0 1 0,-1-1 0,1-1 1,-2 1-1,7-10 0,-1-1 234,-1 0-1,12-30 1,-19 43-304,-1 0 0,-1-1 0,1 1 0,-1-1 0,0 0 0,0 1 1,0-1-1,-1 0 0,0 1 0,0-1 0,0 0 0,-1 0 0,0 1 0,-2-9 1,2 12-72,0 0 0,-1 0 0,1 0 1,0 0-1,-1 0 0,0 0 0,1 0 1,-1 0-1,0 0 0,0 1 0,0-1 1,0 1-1,0-1 0,0 1 0,-1 0 1,1 0-1,0 0 0,-1 0 0,-3-1 1,2 1-240,-1 0 1,1 1 0,-1-1 0,1 1-1,-1 0 1,0 0 0,1 0 0,-1 0 0,-8 3-1,7 0-232,7 1-125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44.10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1 347 17092,'1'19'1576,"-1"-19"-1544,0 1 0,0-1 1,0 0-1,0 0 0,0 0 1,0 0-1,0 0 0,0 0 1,0 1-1,0-1 1,0 0-1,0 0 0,0 0 1,0 0-1,1 0 0,-1 0 1,0 0-1,0 0 0,0 0 1,0 1-1,0-1 1,0 0-1,0 0 0,0 0 1,1 0-1,-1 0 0,0 0 1,0 0-1,0 0 0,0 0 1,0 0-1,1 0 1,-1 0-1,0 0 0,0 0 1,0 0-1,0 0 0,0 0 1,0 0-1,1 0 1,-1 0-1,0 0 0,0 0 1,0 0-1,0 0 0,0-1 1,0 1-1,0 0 0,1 0 1,-1 0-1,0 0 1,0 0-1,0 0 0,0 0 1,0 0-1,20-32 2121,43-91-79,-33 60-1592,49-76 1,-68 128-344,-11 11-134,0 0-1,1 1 1,-1-1-1,0 0 1,0 0-1,0 0 1,1 0-1,-1 0 1,0 1-1,0-1 1,0 0 0,1 0-1,-1 0 1,0 1-1,0-1 1,0 0-1,0 0 1,0 1-1,0-1 1,0 0-1,0 0 1,1 1 0,-1-1-1,0 0 1,0 0-1,0 1 1,0-1-1,0 0 1,0 0-1,0 1 1,0-1-1,-1 0 1,-3 31 145,-12 44 30,-33 193-157,48-275-1,1-11-120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44.63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22 276 17268,'-6'40'2080,"-3"7"-1168,5 4-400,1-6 2241,3 0-1897,2-11-816,5-7-344,3-19-712,-2-8 872,1-19-264,2-10-168</inkml:trace>
  <inkml:trace contextRef="#ctx0" brushRef="#br0" timeOffset="1">227 1 17964,'-5'6'711,"0"1"1,1 0 0,0 0-1,1 0 1,0 1-1,-5 14 1,1-3 699,5-13-1158,0-1 1,0 1 0,0 0-1,1 0 1,-2 8-1,3-13-236,0-1 0,0 1 0,0-1-1,0 1 1,0 0 0,0-1 0,1 1 0,-1-1-1,0 1 1,0 0 0,0-1 0,1 1 0,-1-1-1,0 1 1,0-1 0,1 1 0,-1-1 0,0 1-1,1-1 1,-1 1 0,1-1 0,-1 1 0,2 0-1,-1-1-14,0 0 0,0 1 0,0-1-1,1 0 1,-1 0 0,0 0 0,0 0 0,1 0-1,-1 0 1,0-1 0,0 1 0,0 0-1,1-1 1,-1 1 0,0 0 0,0-1 0,1 0-1,6-2-11,0 0 0,0 0 0,0 1 0,0 0 0,1 0-1,-1 1 1,0 0 0,1 1 0,-1 0 0,10 1 0,-15-1 6,1 1 1,-1 0-1,0 0 0,1 0 1,-1 0-1,0 0 0,0 1 1,0-1-1,0 1 0,0 0 1,0 0-1,0 0 0,-1 0 1,1 1-1,-1-1 1,1 1-1,-1 0 0,0-1 1,0 1-1,0 0 0,0 0 1,-1 0-1,1 0 0,-1 0 1,0 1-1,0-1 1,1 5-1,-1-1 25,0 0-1,-1 0 1,0 0 0,0 0 0,-1 0-1,0-1 1,0 1 0,-1 0 0,1 0-1,-1-1 1,-1 1 0,1-1 0,-7 11-1,6-11 28,0 0-1,-1 1 1,0-1-1,-1-1 1,1 1-1,-1-1 1,0 0-1,-1 0 1,1 0-1,-1 0 0,0-1 1,0 0-1,-7 3 1,11-6-97,-1 0 0,1 0 0,-1-1 0,1 1 0,-1-1 0,0 1 0,1-1 0,-1 0 0,1 0 0,-1 0 0,0 0 0,1-1 1,-1 1-1,0-1 0,1 1 0,-1-1 0,1 0 0,-1 0 0,1 0 0,0 0 0,-1-1 0,1 1 0,0 0 0,0-1 0,0 0 0,0 0 0,0 1 0,0-1 0,-2-3 1,-2-3-135,1 0 0,0 0 0,0 0 1,1 0-1,0-1 0,1 0 1,-3-10-1,-5-18-464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04.2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14 17964,'14'-6'1344,"-7"2"-1128,-7 1-288,-7 9 256,-1-1-544,-4 1 232,2-3-104,4 0-176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49.2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837 132 8650,'-3'-2'163,"0"1"0,0-1 0,0 1 0,0-1 0,0 1 0,0 0 1,0 0-1,0 1 0,0-1 0,-1 1 0,-3-1 0,-42 2 1077,26 0-974,7-1-128,0 2 0,1 0-1,-1 0 1,1 2 0,-1 0 0,1 0-1,0 2 1,1 0 0,-1 0-1,-15 11 1,-13 11 309,-72 60-1,-15 12 286,82-72-535,25-16-30,-23 18 1,39-24-138,-1 0 0,1 1 0,1-1 0,-1 1 0,1 1 0,-9 13 0,3-1-30,1 1-1,1 0 0,1 0 0,1 1 0,1 0 0,1 1 0,1-1 0,0 1 0,2 0 1,1 1-1,1-1 0,1 0 0,0 1 0,2-1 0,1 0 0,1 0 0,1 0 0,1-1 1,1 1-1,11 25 0,-6-21 14,0 1 0,2-1 1,31 43-1,-36-58-7,1 0 0,1 0 1,0-1-1,1 0 0,0-1 1,0-1-1,1 0 0,0-1 0,15 8 1,65 28-30,142 46 0,-184-74 38,1-3-1,1-2 1,0-3 0,84 3 0,-104-11-21,0-2 1,0-1 0,0-2-1,0-1 1,-1-1-1,52-20 1,-44 10 4,-1-1 0,0-1-1,-2-3 1,58-42 0,-75 47 5,-1-1 0,-1 0 0,0-1 0,-2-1 0,0-1 0,-1 0 1,-1-1-1,-1 0 0,-2-2 0,0 1 0,11-34 0,-2-10 39,-3 0-1,-2 0 1,5-72 0,-17 110-3,0 0 0,-2 0 0,-1 0 0,-5-33 0,3 49-21,0 0-1,-1 0 1,-1 1 0,0-1-1,-1 1 1,0 0 0,-1 0-1,-1 0 1,1 1 0,-2 0-1,-12-15 1,-2 3-6,-1 1 0,-1 1 0,-1 1 0,-1 1 0,-35-19 0,-6 1-203,-74-28 1,105 49-125,-1 2 0,-1 2 1,0 1-1,-68-11 0,46 19-30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45.11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53 14099,'10'-12'2120,"1"3"-919,1 3-481,0 2 2144,3 1-1423,3 2-553,1-2-368,5 3-1128,-1-6 728,0 2-240,2-1-120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45.53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44 128 19284,'-2'4'281,"-5"5"377,0 0 0,1 1 1,1 0-1,-7 15 0,11-24-603,0 1 0,1-1-1,-1 1 1,1 0 0,-1-1 0,1 1-1,0-1 1,-1 1 0,1 0-1,0-1 1,0 1 0,0 0 0,0-1-1,1 1 1,-1 0 0,0-1 0,1 1-1,-1 0 1,1-1 0,0 1 0,-1-1-1,1 1 1,0-1 0,0 1-1,0-1 1,0 0 0,0 1 0,0-1-1,0 0 1,0 0 0,1 0 0,-1 0-1,0 0 1,1 0 0,-1 0-1,1 0 1,-1-1 0,3 2 0,11 2-40,0 0 0,27 4 1,-30-7-9,1 1 1,0 1-1,-1 0 1,22 9 0,-30-11-7,-1 1 1,1 1 0,0-1 0,-1 0 0,0 1 0,0 0-1,1 0 1,-2 0 0,1 0 0,0 0 0,-1 1 0,1-1-1,-1 1 1,0 0 0,0-1 0,0 1 0,-1 0 0,3 8-1,-2 1 54,0 0-1,0 0 1,-1 0-1,-1 0 1,0 1 0,-1-1-1,0 0 1,-1 0-1,-1 0 1,0 0-1,0 0 1,-1-1-1,-1 0 1,0 1-1,-1-2 1,-9 15-1,14-24-42,0 0 0,-1 0 0,1-1-1,0 1 1,-1-1 0,1 1 0,-1-1 0,1 0-1,-1 1 1,0-1 0,1 0 0,-1 0 0,0 0-1,0 0 1,0-1 0,0 1 0,0 0-1,0-1 1,0 1 0,0-1 0,0 0 0,0 0-1,0 0 1,0 0 0,0 0 0,0 0 0,0 0-1,0-1 1,0 1 0,0-1 0,0 0 0,0 1-1,0-1 1,0 0 0,0 0 0,0 0-1,1 0 1,-1 0 0,0-1 0,1 1 0,-1 0-1,1-1 1,-3-3 0,-2-2-73,0-1 1,0 0-1,1 0 1,0 0-1,0 0 0,1-1 1,0 0-1,1 0 0,0 0 1,0-1-1,1 1 1,0 0-1,1-1 0,0 0 1,0-13-1,2 10-5,0 0 0,0-1 0,1 1 0,1 0 1,0 0-1,1 1 0,1-1 0,0 1 0,0-1 0,12-18 0,37-45 240,-36 55 7,-2-2 1,-1 0-1,0-1 0,16-39 0,-30 62-159,0-1-1,-1 1 1,1-1-1,-1 1 1,1-1-1,-1 0 1,1 1 0,-1-1-1,0 0 1,0 1-1,0-1 1,0 0-1,0 1 1,-1-1-1,1 0 1,0 1-1,-1-1 1,1 1-1,-1-1 1,-1-2 0,1 3-14,0 0 1,0 1 0,0-1 0,0 0 0,0 1 0,0-1 0,-1 1 0,1-1 0,0 1 0,0-1 0,-1 1 0,1 0 0,0 0 0,-1 0 0,1-1 0,0 1 0,-1 0 0,1 1 0,0-1 0,-1 0 0,1 0 0,0 1 0,0-1 0,-1 0 0,-1 2 0,-45 19-484,41-17 291,-1 0 1,-1-1-1,1 1 1,0-1-1,-13 2 0,20-5 166,0 0 1,0 1-1,0-1 0,0 0 0,0 0 0,0 0 0,0 0 0,0 0 0,0 0 0,0-1 1,0 1-1,0 0 0,0 0 0,0-1 0,0 1 0,-1-1 0,0-1-19,1 1-1,0 0 1,0-1-1,1 1 1,-1-1 0,0 1-1,0-1 1,1 1-1,-1-1 1,0-1-1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47.83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91 22125,'0'-1'1832,"0"-1"-1400,3 2-176,4 4 584,2-1-223,5-3-225,4-1-168,4-5-472,3-2-304,3-4-425,-2-2-199,-4-3 192,-4-1 528,-8 5-328,-5 8-217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4:48.34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 44 16900,'-2'5'1872,"8"1"-1232,2-5-256,8-1 1249,6-1-1009,2-5-96,6-2-392,0-1-352,0-5 264,-2 4-96,-8 3-104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25.13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147 117 16203,'-4'-21'1335,"2"12"-827,0-1 0,0 1 0,-1 0 0,0-1 0,0 1 0,-1 0 0,-10-16 0,14 25-479,-1-1-1,1 1 1,-1-1-1,1 1 1,-1-1 0,1 1-1,-1 0 1,0-1-1,1 1 1,-1 0 0,0-1-1,0 1 1,1 0-1,-1 0 1,0 0 0,1 0-1,-1 0 1,0-1-1,0 1 1,1 0 0,-1 1-1,0-1 1,0 0-1,1 0 1,-1 0 0,0 0-1,0 1 1,1-1-1,-1 0 1,0 1 0,1-1-1,-1 0 1,1 1-1,-1-1 1,0 1 0,1-1-1,-1 1 1,1-1-1,-1 2 1,-21 24 265,13-8-212,-1 1 0,2 0 0,1 1 0,0 0 0,2 0 0,0 0 0,1 1 0,1-1 0,1 1 0,0 29 0,2-45-54,1 0-1,-1 0 1,1 0-1,0 0 1,0 0-1,1 0 0,-1 0 1,1 0-1,0 0 1,5 7-1,-6-11-8,0 1 1,0-1-1,0 0 1,1 0-1,-1 1 1,0-1-1,1 0 0,-1 0 1,1 0-1,0 0 1,-1 0-1,1-1 0,-1 1 1,1 0-1,0-1 1,0 1-1,-1-1 0,1 0 1,0 1-1,0-1 1,0 0-1,-1 0 0,1 0 1,0-1-1,0 1 1,0 0-1,-1-1 1,1 1-1,0-1 0,-1 1 1,1-1-1,0 0 1,1-1-1,4-1 66,-1-1-1,0 0 1,0-1 0,0 0 0,-1 0 0,1 0-1,-1 0 1,-1-1 0,1 0 0,-1 0-1,0 0 1,0-1 0,0 1 0,-1-1-1,3-9 1,-2 7-10,-1 0 1,-1 0-1,1-1 1,-1 1-1,-1-1 1,0 0-1,0 1 1,-1-1-1,0 0 1,-1 0-1,-2-12 1,2 17-103,-1 1 0,1 0 0,-1 0 0,0 0 0,0 0 0,-1 0 0,1 0 0,-1 0 1,-5-5-1,8 8-20,-1 0 1,0 0-1,0 0 1,0 0-1,0 1 1,0-1-1,0 0 1,-1 0-1,1 1 1,0-1-1,0 1 1,0-1-1,-1 1 1,1 0 0,0-1-1,0 1 1,-1 0-1,1 0 1,0 0-1,-1 0 1,1 0-1,0 0 1,0 0-1,-1 0 1,1 0-1,0 1 1,-1-1-1,1 1 1,0-1-1,0 1 1,0-1 0,-1 1-1,1 0 1,0-1-1,0 1 1,0 0-1,-1 1 1,1-1 16,0 0-1,0 0 1,0 0 0,0 0 0,1 1 0,-1-1 0,0 0-1,1 0 1,-1 0 0,0 1 0,1-1 0,0 0 0,-1 1-1,1-1 1,0 0 0,0 1 0,0-1 0,0 1 0,0-1-1,0 3 1,1 16-478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25.55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19 0 18036,'-3'27'2160,"-1"11"-1424,-2 2-343,2 0 1407,2 0-1032,2-1-152,0-8-344,3-3-216,1-11-208,2-4-88,-2-11-232,1-2-224,-2-11-472,-2-5-281,0-10 1017,1-2-216,1-7-136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26.02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 3 17404,'0'0'175,"1"-1"0,-1 1 0,1 0 0,0 0 0,-1-1 0,1 1 0,-1 0 0,1 0 0,0 0 1,-1 0-1,1 0 0,0 0 0,-1 0 0,1 0 0,0 0 0,-1 0 0,1 0 0,0 0 0,-1 0 0,1 0 0,-1 1 1,1-1-1,0 0 0,0 1 0,2 17 1739,-2-15-2033,-2 23 602,0 1 0,-9 45 0,6-52-197,1 0 0,1 1 0,1-1 0,0 0-1,5 41 1,-3-59-273,-1 1-1,1-1 0,0 0 0,0 1 0,-1-1 1,1 0-1,1 0 0,-1 1 0,0-1 1,0 0-1,1 0 0,-1-1 0,1 1 0,0 0 1,0 0-1,-1-1 0,1 1 0,3 1 0,-1-1 0,-1-1 0,1 1 0,0-1-1,0 0 1,-1 0 0,1 0-1,0 0 1,0-1 0,0 0-1,6 0 1,3-1-1,-1-1 0,1 0-1,-1-1 1,0 0 0,0-1 0,15-7-1,-22 9-190,0 0 0,0-1-1,-1 1 1,1-1-1,-1 0 1,0-1 0,0 1-1,0-1 1,0 0-1,0 0 1,-1 0 0,0 0-1,0 0 1,0-1-1,0 0 1,-1 1 0,0-1-1,0 0 1,0 0-1,0 0 1,0-8 0,4-15-591</inkml:trace>
  <inkml:trace contextRef="#ctx0" brushRef="#br0" timeOffset="1">246 121 18660,'-4'31'1848,"-2"4"-1095,-1 2-329,4-1 784,3-3-224,0-3-336,2-6-304,5-7-648,2-5-416,3-12 176,0-9 336,4-8-160,2-3-176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26.47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111 14 15979,'-1'0'69,"1"-1"-1,0 0 0,0 0 0,-1 1 1,1-1-1,0 0 0,-1 1 0,1-1 1,-1 0-1,1 1 0,-1-1 0,1 1 1,-1-1-1,1 1 0,-1-1 0,1 1 1,-1-1-1,0 1 0,1 0 0,-1-1 1,0 1-1,0 0 0,1-1 0,-1 1 1,-1 0-1,0 0 3,1 0 0,-1 0 0,1 0 0,-1 1 0,1-1 0,-1 1 1,1-1-1,0 1 0,-1-1 0,1 1 0,0 0 0,-3 1 0,0 2 153,-1 0 0,0 0 1,1 0-1,0 1 0,-7 9 0,5-3 16,0 0 0,0 1 1,1-1-1,-6 24 0,9-28-174,0-1 0,1 1-1,0-1 1,0 1 0,1-1 0,-1 1 0,1-1 0,1 1-1,0-1 1,0 1 0,2 7 0,-3-13-54,0-1 0,0 1 0,0 0 0,1-1 0,-1 1 0,0 0 0,0-1 1,1 1-1,-1 0 0,1-1 0,-1 1 0,1-1 0,-1 1 0,1-1 0,-1 1 0,1-1 0,-1 1 0,1-1 0,0 0 0,-1 1 0,1-1 0,0 0 1,-1 1-1,1-1 0,0 0 0,0 0 0,0 0-2,1 0 0,-1 0 0,0 0 0,0-1 0,0 1 0,0 0 0,1-1 0,-1 1 0,0-1 0,0 0 0,0 1 0,0-1 0,0 0 0,1-1 0,4-4-44,0 0-1,-1 0 1,8-11-1,-12 15-3,51-79-1265,-52 80 1291,1 1 1,-1 0-1,0 0 0,0 0 0,0 0 1,0 0-1,0 0 0,0 0 0,0-1 0,0 1 1,0 0-1,1 0 0,-1 0 0,0 0 1,0 0-1,0 0 0,0 0 0,0 0 0,0 0 1,1 0-1,-1 0 0,0 0 0,0 0 1,0 0-1,0 0 0,0 0 0,1 0 1,-1 0-1,0 0 0,0 0 0,0 0 0,0 0 1,0 0-1,1 0 0,-1 0 0,0 0 1,0 0-1,0 0 0,0 0 0,0 0 0,0 0 1,0 0-1,1 0 0,-1 0 0,0 1 1,0-1-1,0 0 0,0 0 0,0 0 1,0 0-1,0 0 0,0 0 0,0 0 0,0 1 1,1-1-1,-1 0 0,0 0 0,0 0 1,0 0-1,0 1 0,3 15-208,0 28 445,-2-38-187,0 40 909,3 0-1,1 0 0,3-1 1,24 80-1,-32-123-897,1-1 0,-1 0 0,1 1-1,-1 0 1,1-1 0,-1 1 0,0-1 0,0 1 0,0-1-1,0 1 1,0 0 0,0-1 0,0 1 0,0-1 0,0 1-1,-1-1 1,1 1 0,-1 0 0,1-1 0,-2 2 0,1-1 5,-1-1 0,1 0 0,-1 1 0,1-1 0,-1 0 0,0 0 0,1 0 0,-1 0 0,0-1 0,0 1 0,0 0 0,1-1 0,-1 1 0,0-1 0,0 0 0,-2 1 0,-6 0 107,1-1 0,0 1-1,-1-1 1,1-1 0,0 0 0,-17-4-1,22 4-287,1 0-1,-1 0 0,0 0 1,1 0-1,-1 0 1,1-1-1,0 0 1,-1 0-1,1 0 0,0 0 1,0 0-1,0-1 1,1 1-1,-1-1 0,1 0 1,-1 0-1,1 0 1,0 0-1,-3-5 0,4 5-75,1 1-1,0-1 1,-1 0-1,1 1 0,0-1 1,0 0-1,1 1 0,-1-1 1,0 0-1,1 1 1,0-1-1,-1 1 0,1-1 1,0 1-1,0-1 1,1 1-1,-1 0 0,2-3 1,9-13-766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26.92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125 0 17996,'1'14'1824,"-5"12"-1088,-5 4-280,-2 9 785,-1 4-177,0 3-328,2 1-152,-1-5-264,3-2-112,-1-10-88,2-4-112,3-12-264,-2-7-296,-1-11-544,-2-8 920,6-15-176,-1-9-144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27.40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223 2 15787,'-4'-1'317,"0"1"0,1 0-1,-1 0 1,0 0-1,1 0 1,-1 1 0,1-1-1,-1 1 1,0 0-1,1 0 1,0 0 0,-1 1-1,1-1 1,0 1-1,-1 0 1,1 0 0,0 0-1,0 0 1,1 0 0,-1 1-1,0 0 1,-3 4-1,-3 3-32,1 1-1,-1 0 1,2 0-1,-10 21 1,8-21 154,5-19-208,-3-8-194,5 12-15,-1 1 1,0-1 0,0 1-1,0-1 1,0 1 0,-7-5 0,9 7-17,0 0 0,0 0 0,0 1 1,0-1-1,-1 0 0,1 0 1,0 1-1,0-1 0,-1 1 0,1-1 1,0 1-1,-1-1 0,1 1 1,0 0-1,-1 0 0,1 0 0,-1 0 1,1 0-1,-1 0 0,1 0 1,0 0-1,-1 1 0,1-1 1,0 0-1,-3 2 0,3-1-3,0 0 0,0 0 0,0 0 1,0 0-1,1 0 0,-1 0 0,0 0 0,1 1 0,-1-1 0,1 0 0,0 1 0,-1-1 1,1 0-1,0 0 0,0 1 0,-1-1 0,1 0 0,0 1 0,0-1 0,1 0 0,-1 1 1,0-1-1,0 0 0,1 1 0,-1-1 0,1 0 0,0 2 0,16 34 44,-12-28-37,1-1-1,0 1 0,1-1 0,0 0 1,0-1-1,1 1 0,0-1 0,0-1 0,0 0 1,1 0-1,12 6 0,-18-10-6,1-1 0,0 1 0,-1-1-1,1 0 1,0 0 0,0 0 0,0 0 0,-1-1 0,1 0-1,0 1 1,0-1 0,0-1 0,0 1 0,0-1-1,0 1 1,0-1 0,-1 0 0,1-1 0,0 1 0,-1-1-1,1 1 1,-1-1 0,1 0 0,-1 0 0,0-1-1,0 1 1,0-1 0,0 1 0,0-1 0,-1 0 0,1 0-1,3-7 1,-3 7 8,-1 0 0,0 0 1,0-1-1,0 1 0,-1-1 0,1 1 0,-1-1 0,0 1 1,0-1-1,0 0 0,-1 0 0,1 0 0,-1 0 0,0 1 1,0-1-1,0 0 0,0 0 0,-1 0 0,0 0 0,1 1 0,-1-1 1,-1 0-1,1 1 0,-1-1 0,1 1 0,-5-7 0,4 6-1,-1 1-1,0 0 1,0 0-1,0 0 1,0 0-1,-1 1 1,1-1-1,-1 1 1,1 0-1,-1 0 1,0 0-1,0 0 1,0 1-1,0-1 1,0 1-1,0 0 1,-1 0-1,1 1 1,0-1-1,0 1 1,-1 0-1,1 0 1,0 0-1,-5 2 1,-17 5-131,25-7-26,0 0 1,0 1 0,0-1 0,0 1 0,0-1-1,0 0 1,0 1 0,0 0 0,0-1-1,0 1 1,0 0 0,1-1 0,-1 1 0,0 0-1,0 0 1,1-1 0,-1 1 0,1 0 0,-1 0-1,1 0 1,-1 0 0,1 0 0,-1 1 0,1 2-520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50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1366 7546,'-4'-2'216,"1"-1"0,-1 0 0,1 0 1,0 0-1,-1-1 0,2 1 0,-1-1 1,0 0-1,1 1 0,-4-8 0,5 8-126,0-1 0,1 1 0,-1 0-1,1-1 1,0 1 0,0 0-1,0-1 1,0 1 0,0 0 0,1-1-1,0 1 1,-1 0 0,1-1-1,0 1 1,3-5 0,6-13 56,1 0 1,1 1-1,19-25 1,49-54-58,-67 83-56,212-234 193,-170 195-175,2 2 1,85-58-1,-61 57 3,105-50 0,96-26 103,-192 91-109,51-23 70,195-57 0,-263 99-103,0 4-1,1 3 0,1 3 0,0 4 1,139 5-1,126 49-17,-2 24-3,-192-39 8,146 36 18,462 171 0,-303-48 48,-406-171-52,247 122 87,-11 21 82,-205-113-12,-2 2 0,-3 4-1,67 70 1,-109-95-91,40 38 131,-60-62-230,1 0 1,-1-1-1,1 0 0,1-1 0,20 10 1,-28-15 12,0 0 1,0 1 0,0-1 0,0 0-1,1 0 1,-1-1 0,0 1-1,1-1 1,-1 0 0,0 0-1,1 0 1,-1 0 0,0 0 0,1-1-1,-1 1 1,0-1 0,1 0-1,5-3 1,15-12-49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27.84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56 32 17260,'-1'5'460,"0"0"1,0-1-1,0 1 1,-1-1 0,0 1-1,0-1 1,0 0-1,-5 7 1,-5 13 771,6-10-944,2 1 0,0-1 0,0 1 0,2-1 0,0 1 0,0 0 0,2 28 0,0-41-272,0-1 0,0 1 0,0 0 0,0-1 0,0 1 0,1-1 0,-1 1 0,1-1-1,-1 1 1,1-1 0,0 1 0,0-1 0,-1 1 0,1-1 0,0 0 0,0 0 0,0 1 0,0-1-1,1 0 1,0 1 0,-1-1-8,1-1-1,-1 0 0,0 1 1,0-1-1,0 0 0,1 0 1,-1 0-1,0 0 0,0 0 1,1 0-1,-1 0 0,0 0 1,0 0-1,1-1 0,-1 1 1,0 0-1,0-1 0,0 1 1,0-1-1,0 1 0,1-1 1,-1 0-1,0 1 0,0-1 1,0 0-1,1-1 0,8-8 11,-1 0-1,1-1 1,-2 0 0,1-1-1,-2 0 1,0 0-1,0 0 1,-1-1-1,0 0 1,-1 0-1,-1 0 1,0-1-1,-1 0 1,2-19-1,-4 29-25,-1 0-1,0-1 1,0 1-1,0 0 1,-1-1-1,0 1 1,0 0 0,0 0-1,-1-5 1,1 8-33,0 0 1,1-1 0,-1 1 0,0 0-1,0-1 1,0 1 0,0 0 0,0 0-1,0 0 1,0 0 0,0 0-1,0 0 1,-1 0 0,1 1 0,0-1-1,-1 0 1,1 1 0,0-1 0,-1 1-1,1-1 1,-1 1 0,1 0 0,0-1-1,-1 1 1,1 0 0,-1 0-1,1 0 1,-3 0 0,-52 7-1670,43-7 1165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58.11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134 7 15603,'-2'-1'136,"1"0"0,-1 0-1,1 1 1,-1-1 0,0 0 0,1 1-1,-1 0 1,0-1 0,1 1-1,-1 0 1,0 0 0,0 0 0,1 0-1,-1 0 1,0 0 0,0 0-1,1 1 1,-1-1 0,0 1 0,1-1-1,-1 1 1,1 0 0,-1-1-1,0 1 1,1 0 0,0 0 0,-1 0-1,1 0 1,0 0 0,-1 1-1,0 0 1,-5 5 141,1-1 0,1 1-1,-1-1 1,-7 14 0,10-15-247,0 0 1,0 0-1,0 0 0,1 1 1,0-1-1,-3 12 1,5-16-33,0 1 1,0 0 0,0-1-1,0 1 1,0-1-1,0 1 1,0 0 0,1-1-1,-1 1 1,1-1 0,-1 1-1,1-1 1,-1 1 0,1-1-1,0 1 1,0-1 0,0 0-1,0 1 1,0-1-1,0 0 1,0 0 0,0 0-1,0 1 1,1-1 0,-1-1-1,0 1 1,1 0 0,-1 0-1,3 1 1,9 3 7,0 0-1,1-1 1,16 3 0,-13-4 42,-1 2-1,23 8 1,-35-11-28,0 0 0,0 0 0,0 0 0,-1 0 0,1 1 0,-1-1 0,1 1 0,-1 0 0,0 0 0,0 1 1,0-1-1,-1 0 0,1 1 0,1 4 0,-2-6 1,-1 1 0,0-1 0,0 0 0,-1 1 0,1-1 0,0 1 0,-1-1 0,1 1 0,-1-1 0,0 1 0,0-1-1,0 1 1,0-1 0,-1 1 0,1-1 0,-1 1 0,1-1 0,-3 5 0,1-3 23,0 0 0,0-1 0,0 1-1,-1-1 1,0 0 0,0 0 0,0 0-1,0 0 1,0 0 0,-6 3-1,-1 0 61,-1 0 0,1-1-1,-1 0 1,-1 0-1,1-2 1,0 1-1,-14 1 1,14-3 24,-1-1 1,-21 1-1,31-2-113,-1 0 0,0 0 0,1-1 0,-1 1 0,0-1 0,1 1 1,-1-1-1,1 0 0,-1 0 0,1 0 0,-1 0 0,1 0 0,0 0 0,-1-1 0,1 1 0,0-1 0,0 0 0,-2-2 0,3 3-14,1 0 1,-1 0-1,1 0 1,-1 1-1,1-1 1,0 0-1,0 0 1,-1 0-1,1 0 1,0 0-1,0 0 1,0 0-1,0 0 1,0 0-1,0 0 1,0 0-1,1 0 1,-1 0-1,0 0 1,0 0-1,1 0 1,-1 0-1,1 0 1,-1 1-1,1-1 1,-1 0-1,1 0 1,-1 0-1,2 0 1,23-22 9,-24 22-11,86-57-17,-64 44 33,0 0 1,-1-2-1,0-1 1,35-36-1,-55 51 13,1-1 0,-2 1 0,1-1 0,0 1 0,0-1 0,-1 0 0,1 1-1,-1-1 1,0 0 0,0 0 0,0 0 0,0 0 0,-1 0 0,1 0 0,-1 0 0,0 0 0,1 0-1,-1 0 1,-1-1 0,0-2 0,1 3 6,-1 1 0,0 0 0,0 0 0,-1 0 0,1 0 0,0 0 0,-1 0-1,1 1 1,-1-1 0,1 0 0,-1 1 0,0-1 0,0 1 0,0 0 0,0-1 0,0 1 0,0 0 0,0 0 0,0 0-1,0 1 1,0-1 0,-1 0 0,1 1 0,0 0 0,-1-1 0,-3 1 0,-7 0-179,0 0 0,0 1 0,0 1 0,0 0 0,0 1 0,0 0 0,-13 5 0,9-2-994,1-2-1,-1 0 1,-23 2 0,29-6 244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2:58.63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240 12 11194,'-5'-2'198,"-1"0"0,1 0 0,0 1 0,-1-1 0,1 1-1,-1 1 1,0-1 0,1 1 0,-1 0 0,1 0 0,-1 0-1,0 1 1,1 0 0,-1 0 0,1 0 0,0 1 0,-1 0-1,1 0 1,0 0 0,0 1 0,0 0 0,0 0 0,1 0-1,-1 0 1,-4 5 0,0 0-167,1 1 0,0 0 1,0 0-1,1 1 0,0 0 0,0 0 0,1 1 0,1 0 1,0 0-1,-6 18 0,6-10 6,1 0 0,1-1 1,1 1-1,0 0 0,1 1 0,2-1 1,0 0-1,0 0 0,2 0 1,8 28-1,-8-36-29,0-1 0,1 0 0,1 0 0,-1 0 0,2 0 0,-1-1 0,1 0 0,14 15 0,-15-19 3,0 0 1,1 0-1,0 0 1,0-1-1,1 0 1,-1 0-1,1 0 1,-1-1-1,1 0 1,0-1-1,1 1 1,-1-1-1,14 2 1,-11-4 76,0 0 1,0 0 0,0-1-1,0 0 1,0-1-1,0 0 1,0 0 0,0-1-1,-1 0 1,1-1 0,-1 0-1,0-1 1,0 0-1,0 0 1,-1-1 0,12-10-1,-2 1 225,0-2-1,-1 0 0,-1-1 1,-1 0-1,25-40 0,-26 33 17,-1 0 0,-1 0 0,11-34 0,-18 43-193,-1 1-1,0-1 0,-1 0 0,-1 1 1,0-1-1,-2 0 0,0-20 0,0 34-160,0-1 1,0 1-1,-1 0 0,1-1 0,0 1 0,-1 0 0,0 0 1,1 0-1,-1 0 0,0-1 0,0 1 0,0 0 0,0 0 0,0 1 1,-1-1-1,1 0 0,-1 0 0,1 1 0,-1-1 0,0 0 1,1 1-1,-1 0 0,0-1 0,0 1 0,0 0 0,0 0 1,0 0-1,0 0 0,0 1 0,-1-1 0,1 0 0,0 1 0,0 0 1,-1-1-1,1 1 0,0 0 0,0 0 0,-1 0 0,1 0 1,0 1-1,0-1 0,-4 2 0,-61 16-576,24-13 180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28.82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192 54 13419,'1'-2'146,"0"1"0,-1-1 0,0 1 0,1-1 1,-1 0-1,0 1 0,0-1 0,0 1 0,0-1 0,0 0 0,0 1 1,0-1-1,0 1 0,-1-1 0,1 0 0,-1 1 0,1-1 0,-1 1 0,0-1 1,0 1-1,1 0 0,-1-1 0,0 1 0,0 0 0,0-1 0,0 1 1,-1 0-1,1 0 0,0 0 0,0 0 0,-1 0 0,1 0 0,-1 0 1,1 1-1,0-1 0,-1 0 0,0 1 0,1-1 0,-1 1 0,1 0 1,-1-1-1,-2 1 0,0-1-13,0 1 1,-1-1-1,1 1 1,-1 0-1,1 0 1,0 1-1,-1-1 0,1 1 1,0 0-1,-1 0 1,1 0-1,0 1 1,0-1-1,0 1 1,-6 3-1,2 2-58,1 0 0,0 0 0,0 0 0,1 1 0,0 0 0,0 0 1,1 0-1,0 1 0,1 0 0,0 0 0,0 0 0,0 0 0,2 1 0,-1 0 0,1-1 0,0 1 0,1 0 0,0 0 1,1 10-1,0-18-59,0-1 0,0 1 0,0-1 0,0 0 1,0 1-1,0-1 0,1 1 0,-1-1 0,1 0 0,-1 1 1,1-1-1,-1 0 0,1 1 0,0-1 0,-1 0 1,1 0-1,0 0 0,0 0 0,0 0 0,0 0 0,0 0 1,0 0-1,0 0 0,0 0 0,1 0 0,1 1 1,-1-2-7,0 0 1,-1 0 0,1 0 0,0 0 0,-1-1 0,1 1 0,-1 0-1,1-1 1,-1 1 0,1-1 0,0 1 0,-1-1 0,0 0-1,1 0 1,-1 0 0,1 0 0,-1 0 0,0 0 0,0 0 0,1 0-1,-1 0 1,0 0 0,0-1 0,1-1 0,3-4 28,1-2 0,-1 1-1,0-1 1,-1 1 0,0-1 0,0 0 0,-1-1 0,0 1-1,-1-1 1,0 1 0,-1-1 0,1 0 0,-2 1 0,0-18 0,-5 12-175,5 15 103,0 0 0,0 0 0,0-1-1,-1 1 1,1 0 0,0 0 0,0 0-1,0 0 1,-1 0 0,1-1 0,0 1-1,0 0 1,0 0 0,-1 0 0,1 0-1,0 0 1,0 0 0,0 0 0,-1 0-1,1 0 1,0 0 0,0 0-1,-1 0 1,1 0 0,0 0 0,0 0-1,-1 0 1,1 0 0,0 0 0,0 0-1,0 0 1,-1 1 0,0-1-64,0 1 0,0 0 1,0 0-1,0 0 0,0 0 1,1 0-1,-1 1 0,0-1 1,0 0-1,1 0 0,-1 0 0,1 1 1,-1-1-1,1 0 0,0 1 1,-1 1-1,-1 14-402,1 1-184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29.36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5 175 15763,'10'14'1617,"-4"8"-929,-5 5-272,1 6 712,-2 4-208,0 1-247,-3-1-145,1-7-272,0-1-168,-1-11-352,-2-8-272,0-10-57,2-10 441,3-13-128,1-5-120</inkml:trace>
  <inkml:trace contextRef="#ctx0" brushRef="#br0" timeOffset="1">88 0 15011,'1'1'199,"-1"-1"0,1 0 0,0 1-1,-1-1 1,1 1 0,-1-1 0,1 1 0,-1 0 0,1-1-1,-1 1 1,0-1 0,1 1 0,-1 0 0,0-1-1,1 1 1,-1 0 0,0 0 0,0-1 0,1 1-1,-1 0 1,0 0 0,0-1 0,0 1 0,0 0 0,0 0-1,0-1 1,-1 1 0,1 1 0,-2 28 2153,2-25-2207,-8 47 1008,4-31-921,1 0-1,-1 22 1,4-38-187,0-1 1,0 1 0,1 0-1,-1-1 1,1 1-1,0 0 1,0-1-1,1 1 1,-1-1 0,1 1-1,0-1 1,0 0-1,1 0 1,3 6 0,-5-9-32,1 0 1,-1 1 0,0-1 0,0 0 0,1 0-1,-1 0 1,1 0 0,-1 0 0,1 0 0,-1 0 0,1-1-1,0 1 1,-1-1 0,1 1 0,0-1 0,-1 1 0,1-1-1,0 0 1,2 0 0,-1 0-93,0-1 0,0 1 0,0-1 0,0 0 0,0 0 0,0 0 0,0 0 0,0-1 0,0 1 0,3-3 0,0 0-168,-1 0 1,0-1-1,0 1 0,0-1 1,0 0-1,-1-1 0,1 1 1,-2-1-1,6-8 1,-1-7-309,-2-1-179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29.94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14963,'1'13'1801,"0"1"-1089,-1 6-200,0 0 1016,0 4-648,0 2-95,3 0-233,0 1-160,0-2-488,0-2-336,1-6-521,0-4 777,1-15-160,-1-6-168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30.44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120 0 17548,'-5'1'183,"0"1"0,0-1 0,0 1 0,0 0 0,0 0 0,0 0 0,0 1 0,1 0 0,-1 0 0,1 0 0,0 0 0,0 1 0,0 0 0,0 0 0,1 0 0,-6 8 0,4-6-46,0 1 0,1 0 0,0 1 0,1-1 1,-1 1-1,1 0 0,1 0 0,-1 0 0,2 0 0,-2 9 0,2-16-121,1 0 0,0 1 0,0-1 0,0 0 0,0 0 0,0 0 0,0 0 0,0 1 0,0-1 0,0 0 0,0 0 0,1 0-1,-1 0 1,0 0 0,1 1 0,-1-1 0,1 0 0,0 0 0,-1 0 0,1 0 0,0 0 0,-1-1 0,1 1 0,2 2 0,-2-3-5,0 0 0,1 1 1,-1-1-1,0 0 1,1 0-1,-1 0 1,0 0-1,1 0 0,-1 0 1,0 0-1,1-1 1,-1 1-1,0 0 1,1-1-1,-1 1 0,0-1 1,2 0-1,6-4 19,-1 0 0,0-1 0,0 0 0,11-10 0,-1-5-8,-15 17-37,0 0 0,0 1-1,0-1 1,0 1 0,1 0 0,6-5 0,-9 7 11,-1 1 1,0 0-1,1 0 0,-1 0 1,1 0-1,-1 0 1,0 0-1,1 0 0,-1 0 1,1 0-1,-1 0 0,0 0 1,1 0-1,-1 0 1,0 1-1,1-1 0,-1 0 1,1 0-1,-1 0 1,0 0-1,1 1 0,-1-1 1,0 0-1,1 0 0,-1 1 1,0-1-1,0 0 1,1 1-1,-1-1 0,0 0 1,0 0-1,0 1 1,1-1-1,-1 1 0,0-1 1,0 0-1,0 1 0,0-1 1,0 0-1,0 1 1,1-1-1,-1 1 0,0-1 1,0 0-1,-1 1 0,5 24-52,-4-20 52,6 31 472,1-2 1,1 1-1,2-1 0,1-1 1,29 59-1,-37-87-442,-1 0 0,1-1 1,-1 1-1,0 0 0,-1 0 0,1 0 0,0 7 1,-2-10-7,0 0 0,0-1 0,0 1 1,-1-1-1,1 1 0,0 0 0,-1-1 0,1 1 1,-1-1-1,0 1 0,1-1 0,-1 1 1,0-1-1,0 0 0,0 1 0,0-1 1,0 0-1,0 0 0,0 0 0,-1 1 1,1-1-1,0-1 0,-1 1 0,1 0 1,0 0-1,-1 0 0,-2 0 0,-2 2 70,-1-1 0,1 0 0,-1-1 0,1 1 0,-1-1 0,0 0 0,1-1 0,-1 0 0,-10-1 0,14 1-160,-1 0 0,1 0 0,-1-1 0,1 0-1,-1 0 1,1 0 0,-1 0 0,1 0-1,0-1 1,0 1 0,0-1 0,0 0 0,0 0-1,0 0 1,0 0 0,0 0 0,1-1 0,-1 1-1,-2-6 1,4 7-12,0-1-1,1 0 1,-1 1-1,1-1 1,-1 0 0,1 0-1,0 0 1,0 1-1,-1-1 1,1 0-1,1 0 1,-1 0 0,0 1-1,0-1 1,2-3-1,11-27-512,0 11 30</inkml:trace>
  <inkml:trace contextRef="#ctx0" brushRef="#br0" timeOffset="1">491 50 15691,'1'0'103,"-1"0"-1,1 0 0,-1 1 1,1-1-1,-1 0 0,1 0 0,-1 0 1,0 0-1,1 0 0,-1 0 1,1 1-1,-1-1 0,0 0 1,1 0-1,-1 1 0,0-1 1,1 0-1,-1 1 0,0-1 0,1 0 1,-1 1-1,0-1 0,1 0 1,-1 1-1,0-1 0,0 0 1,0 1-1,1 0 0,0 17 1723,-9 22 81,7-35-1551,-9 40 773,4-16-688,-1 0-1,-21 53 1,28-81-500,-1-1 0,1 1 1,0-1-1,0 1 0,0-1 0,0 0 1,-1 1-1,1-1 0,0 1 0,0-1 1,-1 0-1,1 1 0,0-1 1,-1 1-1,1-1 0,0 0 0,-1 0 1,1 1-1,0-1 0,-1 0 0,1 0 1,-1 1-1,1-1 0,-1 0 1,1 0-1,-1 0 0,0 1 0,-5-11-1771,-1-22 62,4 10 743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30.92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88 0 16572,'-5'6'202,"0"-1"0,0 1 0,0 0 0,1 0 0,0 0 0,0 1 0,0 0 0,1-1 0,0 1 0,0 1 0,1-1 0,0 0 0,0 0 0,1 1 0,0-1 0,0 1 0,1-1 0,0 1 0,2 14 0,-2-21-189,0 0 0,0-1 0,0 1-1,0-1 1,0 1 0,0 0 0,0-1 0,1 1-1,-1-1 1,0 1 0,0 0 0,1-1-1,-1 1 1,0-1 0,1 1 0,-1-1-1,0 1 1,1-1 0,-1 1 0,1-1-1,-1 0 1,1 1 0,-1-1 0,1 0 0,-1 1-1,1-1 1,0 0 0,-1 0 0,1 1-1,0-1 1,0 0 17,0-1 0,0 1 0,0-1 0,0 1 0,0-1-1,0 1 1,0-1 0,0 1 0,0-1 0,0 0 0,0 0 0,-1 1 0,1-1 0,0 0-1,0-1 1,3-4 116,0 1 0,0-1 0,-1 0 0,4-8-1,-6 8-10,1-1 0,-1 1 0,0-1-1,-1 1 1,0-12 0,0 17-117,0 0 1,0 0-1,0 0 1,0-1-1,0 1 1,-1 0-1,1 0 0,0 0 1,-1 0-1,1 0 1,-1 0-1,0 0 1,1 0-1,-1 0 1,0 0-1,0-1 1,0 1-17,0 1 1,0 0 0,0 0 0,1-1 0,-1 1-1,0 0 1,0 0 0,0 0 0,0 0 0,1 0-1,-1 0 1,0 0 0,0 0 0,0 0-1,0 1 1,1-1 0,-1 0 0,0 1 0,0-1-1,1 0 1,-1 1 0,0-1 0,0 1 0,1-1-1,-1 1 1,-1 0 0,-2 3-145,0 0 1,0 0-1,0 1 0,0-1 1,1 1-1,-1 0 0,1 0 0,0 0 1,-4 10-1,4-6-104,-1 0-1,1 1 1,1 0-1,0-1 1,-2 12 0,4 6-284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31.36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35 3 14731,'-1'3'156,"-8"21"1707,-10 41 1,17-57-1574,1 1 0,0-1 0,0 1 0,1 0 0,0-1-1,1 1 1,-1 0 0,5 14 0,-5-21-239,1 0 0,-1-1 0,0 1 0,1-1 0,0 1 0,-1 0 0,1-1-1,0 0 1,0 1 0,0-1 0,0 1 0,0-1 0,0 0 0,0 0 0,0 0 0,1 1 0,-1-1 0,3 1 0,-3-1-9,1-1 0,-1 0 0,0 1 0,1-1 0,-1 0 0,1 0 0,-1 0 0,0 0 0,1 0 0,-1 0 0,1-1 0,-1 1 0,0 0 0,1-1 1,-1 1-1,0-1 0,3 0 0,1-3 56,1 1-1,0-1 1,-1 0 0,0-1 0,0 1 0,0-1 0,7-10-1,-4 4 21,-1 0 0,0 0 0,-1 0-1,8-22 1,-13 29-89,1-1 0,-1 0 1,0 0-1,0 0 0,-1 0 0,1-9 0,-1 12-26,0 0 0,-1 0-1,1-1 1,-1 1 0,1 0 0,-1 0-1,0 0 1,0 0 0,0 0-1,0 0 1,0 0 0,0 0-1,0 1 1,-1-1 0,1 0 0,-2-1-1,1 1-42,0 1-1,0-1 1,-1 1-1,1 0 0,0 0 1,-1 0-1,1 0 1,0 0-1,-1 1 0,1-1 1,-1 1-1,1-1 1,-1 1-1,1 0 1,-1 0-1,1 0 0,-1 0 1,0 1-1,1-1 1,-5 2-1,-2 1-131,-1 0 0,0 1 0,-15 8 0,3 1-164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40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4 106 16371,'0'0'118,"0"0"0,-1 0 0,1 0-1,0 0 1,0 0 0,0 0-1,0 0 1,0 0 0,0 0-1,-1 0 1,1 0 0,0 0-1,0 0 1,0 0 0,0 1 117,0-1-117,0 0-1,0 0 1,-1 0 0,1 0-1,0 0 1,0 0 0,0 1-1,0-1 1,0 0 0,0 0-1,0 0 1,0 0 0,0 0-1,0 0 1,0 1 0,0-1-1,0 0 1,0 0 0,0 0-1,0 0 1,0 0 0,0 0-1,0 1 1,0-1 0,0 0-1,0 0 1,0 0 0,0 0-1,0 0 1,0 0 0,1 1-1,-1-1 1,0 0 0,0 0 117,0 0-117,0 0-1,0 0 1,0 0 0,0 0-1,1 0 1,-1 0 0,0 1 0,14 4 2052,25 4-2330,-36-8 644,49 8-171,-1-3-1,1-2 0,0-2 0,0-2 1,75-11-1,-76 1-120,-1-2 1,86-33-1,-94 29-84,1 2 0,1 2 0,0 1 0,48-4 1,-88 14-111,54 0 60,-55 1-70,1 0 1,-1 1-1,1-1 0,-1 1 0,1 0 0,-1 0 0,1 0 0,-1 0 0,0 1 0,1-1 0,-1 1 0,0 0 0,4 4 0,-64-8-5177,31-1 4250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51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0 622 11170,'24'26'686,"0"0"0,2-2 0,0-1 0,2-1 0,38 23 0,-61-42-617,1 0-1,0-1 1,0 1 0,0-1-1,0 0 1,1 0 0,-1-1-1,0 0 1,1 0 0,-1-1-1,1 1 1,-1-1-1,1-1 1,-1 1 0,1-1-1,-1 0 1,0-1 0,1 0-1,-1 0 1,0 0 0,0 0-1,0-1 1,0 0 0,-1 0-1,1-1 1,-1 0 0,0 0-1,9-9 1,5-7 171,0 0 0,-2-1 0,0-1 0,-2-1 0,16-29 0,53-129 574,-55 111-705,-3-1 0,-4 0 0,16-87 0,-36 124 54,-5 19-107,2 15-56,1 0-1,0-1 1,0 1-1,0 0 0,0 0 1,0 0-1,0-1 0,0 1 1,0 0-1,-1 0 1,1 0-1,0 0 0,0 0 1,0-1-1,0 1 0,-1 0 1,1 0-1,0 0 1,0 0-1,0 0 0,-1 0 1,1 0-1,0 0 0,0 0 1,0 0-1,-1-1 1,1 1-1,0 0 0,0 0 1,0 0-1,-1 0 0,1 1 1,0-1-1,0 0 1,0 0-1,-1 0 0,1 0 1,0 0-1,0 0 0,0 0 1,-1 0-1,1 0 1,0 1-1,-8 7-42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41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0 19036,'-1'0'80,"1"0"0,-1 1 1,1-1-1,-1 0 0,0 0 0,1 0 0,-1 1 0,0-1 1,1 0-1,-1 1 0,1-1 0,-1 0 0,1 1 0,-1-1 1,1 1-1,-1-1 0,1 1 0,-1-1 0,1 1 0,0-1 1,-1 1-1,1 0 0,0-1 0,-1 1 0,1-1 0,0 1 1,0 0-1,0-1 0,-1 1 0,1 0 0,0-1 0,0 1 1,0 0-1,0-1 0,0 1 0,0 0 0,0-1 0,1 1 1,-1 0-1,0-1 0,0 1 0,0-1 0,1 1 0,-1 0 1,0-1-1,1 1 0,-1-1 0,0 1 0,1-1 0,-1 1 1,1-1-1,-1 1 0,1-1 0,-1 1 0,1-1 0,-1 0 1,1 1-1,1 0 0,2 2 119,1 1 1,0-1-1,0 0 1,1 0-1,7 3 1,1-2-108,0 0 1,0-2 0,0 1 0,1-2-1,-1 1 1,24-3 0,90-12 272,-104 9-291,114-15 547,164-2 1,-243 20-618,-32 1-3545,-38-2 2869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5:42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14587,'-15'5'3235,"24"-4"-147,12 0-2179,169 17 648,331-13 0,-481-7-1518,20-2 143,87 5 1,-130 0-190,0 1 0,-1 1 1,1 0-1,-1 2 1,0-1-1,0 2 0,0 0 1,-1 1-1,0 1 1,14 9-1,-28-16-83,0-1 0,0 1 1,0 0-1,0 0 0,0 0 0,1-1 0,-1 1 0,0-1 0,0 1 1,0-1-1,1 1 0,1-1 0,-3 0 55,1-1 0,-1 0 0,1 1-1,-1-1 1,0 0 0,1 0 0,-1 1 0,0-1 0,0 0 0,0 0-1,0 1 1,1-1 0,-1 0 0,0 0 0,0 0 0,0 1 0,-1-1-1,1 0 1,0 0 0,0 0 0,0 1 0,-1-2 0,-3-19-384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6:20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 14747,'4'0'280,"0"1"0,0 0 0,0 0 0,0 1 0,-1-1 0,1 1 0,4 2 0,13 6 257,-1-6-186,0 0-1,0-2 1,0 0 0,1-1 0,29-4 0,-23 2 55,-1 1 1,42 5-1,86 24 190,93 11-233,485-14-144,-410-50-217,42-2 4,-192 26 5,140-3 11,-217-6-13,147-32 1,-157 22-5,2 5 1,98-4 0,98 28 104,57-2 88,-267-18 95,-50 6-48,41-2 0,-62 9-614,-7 3-82,-8 5-253,-30 27 85,12-13 196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6:21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82 14283,'19'4'500,"0"0"-1,0 0 0,0-2 1,1-1-1,29-1 1,98-15 701,-78 6-697,40 0-145,1 6-1,-1 4 1,158 21-1,-136-7-147,1-5 0,195-12 1,109-47 276,230-9-288,-426 64-104,-24-1 152,-193-5-234,43 2-216,-65-2 212,-1 0 1,0 0 0,0 0-1,1 0 1,-1 0 0,0 1-1,0-1 1,0 0 0,1 0-1,-1 0 1,0 0 0,0 0-1,0 1 1,1-1 0,-1 0-1,0 0 1,0 0 0,0 0-1,0 1 1,0-1-1,1 0 1,-1 0 0,0 1-1,0-1 1,0 0 0,0 0-1,0 1 1,0-1 0,0 0-1,0 0 1,0 1 0,0-1-1,0 0 1,0 0 0,0 0-1,0 1 1,0-1 0,0 0-1,0 0 1,0 1 0,-1-1-1,1 0 1,0 0 0,0 1-1,0-1 1,0 0 0,0 0-1,-1 1 1,-7 11 286,7-10-341,-14 20 94,-4 3 25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51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0 185 15035,'110'9'4446,"-73"-7"-3744,-1-2 0,55-7 0,22-9-335,-1-5 0,-1-5 1,113-42-1,-202 59-279,84-26 380,-91 31-398,-1 0-1,1 2 1,0 0 0,0 1 0,21 0-1,-8 8 4,-27-7-67,0 0 0,0 1 0,0-1 0,-1 0 0,1 1 0,0-1 0,-1 1 0,1-1 0,0 1 0,-1-1 0,1 1 0,0-1 1,-1 1-1,1 0 0,-1-1 0,1 1 0,-1 0 0,1 0 0,-1-1 0,0 1 0,1 0 0,-1 0 0,0-1 0,0 1 0,1 0 0,-1 0 0,0 0 0,0 0 0,0 0 0,0 1 1,-1-1 1,1-1 1,0 1 0,-1-1 0,1 1 0,0-1 0,-1 1 0,1-1 0,-1 1 0,1-1 0,-1 1 0,1-1 0,-1 0 0,1 1-1,-1-1 1,0 0 0,1 1 0,-1-1 0,1 0 0,-1 0 0,0 0 0,1 1 0,-1-1 0,0 0 0,0 0 0,-21 1 94,17-1-65,-199-9 372,129 3-404,-76 4-1,106 5-13,1 1-1,0 2 1,-64 18-1,88-18 36,0 1 1,0 1-1,1 1 0,0 1 0,0 0 1,1 1-1,0 1 0,1 1 0,-21 21 1,85-45 93,23 2-92,1 2 0,121 5 0,-153 2-27,224 10-320,-163-5 227,-99-4 87,0-1 0,0 0-1,1 0 1,-1 0 0,0 0-1,0 0 1,0 0 0,1-1 0,-1 1-1,0 0 1,0 0 0,0-1 0,2 0-1,-3 1 6,0-1 0,0 1 0,0 0-1,0 0 1,0-1 0,0 1-1,0 0 1,0-1 0,0 1 0,0 0-1,0 0 1,0-1 0,0 1-1,0 0 1,0 0 0,0-1-1,0 1 1,-1 0 0,1 0 0,0-1-1,0 1 1,0 0 0,0 0-1,-1 0 1,1-1 0,0 1 0,0 0-1,0 0 1,-1 0 0,1 0-1,0 0 1,0-1 0,-1 1 0,1 0-1,-4-2 6,1 0 0,-1 0-1,0 0 1,0 0 0,0 1 0,-6-2-1,-29-1-38,1 3 0,0 0-1,-76 11 1,62-5-208,3-1-42,-2-1-591,0 3 0,-61 14 0,89-12 277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56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17476,'0'0'62,"0"-1"1,0 1-1,0-1 1,0 1-1,0-1 1,0 1-1,0-1 1,0 1-1,0-1 1,1 1-1,-1-1 1,0 1-1,0-1 0,0 1 1,1-1-1,-1 1 1,0-1-1,0 1 1,1 0-1,-1-1 1,0 1-1,1-1 1,-1 1-1,0 0 1,1-1-1,-1 1 1,1 0-1,-1 0 1,1-1-1,-1 1 1,1 0-1,-1 0 1,1 0-1,-1-1 1,1 1-1,20-7 451,-20 7-447,53-13 568,1 3-1,0 2 1,99-1-1,-78 11-569,-1 3-1,95 20 1,72 11 358,-202-33-216,1-2 0,-1-1 0,0-2 0,43-8 0,-8-6 158,-46 8-214,1 2 1,0 1-1,0 2 0,0 0 1,41 3-1,-53 3-118,0 1 0,0 1 0,-1 1 0,28 12 1,-22-9 8,36 11 1,-50-18-9,-1-1 0,1 1 1,0-1-1,-1-1 0,1 0 1,0 0-1,-1-1 1,12-1-1,18-8 210,-32 7-224,0 1 1,0 0-1,0 1 1,0 0 0,0 0-1,0 0 1,0 0-1,0 1 1,1 0-1,-1 1 1,0-1 0,0 1-1,0 0 1,0 1-1,7 1 1,-3 2-1172,1-1 0,-1-1-1,1 0 1,0-1 0,18 3 0,-22-4 374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49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9 504 14891,'0'0'57,"0"0"0,0 0 0,0 0 0,0 0 0,0 1 1,-1-1-1,1 0 0,0 0 0,0 0 0,0 0 0,0 0 0,-1 1 0,1-1 0,0 0 0,0 0 0,0 0 0,-1 0 0,1 0 0,0 0 0,0 0 0,0 0 0,-1 0 1,1 0-1,0 0 0,0 0 0,0 0 0,-1 0 0,1 0 0,0 0 0,0 0 0,-1 0 0,1 0 0,0 0 0,0 0 0,0-1 0,0 1 0,-1 0 0,1 0 0,-1-10 1071,5-17 192,-3 25-1072,96-425 3032,-96 416-3227,-1 9-38,0 0 0,1 0 0,-1 0 1,1 0-1,-1 0 0,1 0 0,-1 0 0,1 0 1,0 0-1,0 1 0,0-1 0,2-3 0,-3 6-6,1-1 0,-1 0 0,1 1 0,-1-1 0,1 1 0,-1-1 0,1 0 0,-1 1 0,0-1 0,1 1 0,-1-1 0,0 1 0,0 0 0,1-1 0,-1 1 0,0-1 0,0 1 0,0-1 0,1 1 0,-1 0 0,0-1 0,0 1 0,0-1 0,0 1 0,0 0 0,-1 0-1,5 23 82,5 223 313,-8-142-508,-1-99-28,1 22-296,-1-27 363,0 0 1,0 0 0,0 0 0,0 0-1,1 0 1,-1-1 0,0 1-1,0 0 1,1 0 0,-1 0-1,0 0 1,1 0 0,-1-1-1,1 1 1,-1 0 0,1 0-1,-1-1 1,1 1 0,-1 0-1,1-1 1,1 2 0,-1-2 39,-1 0-1,1 0 1,-1-1 0,1 1 0,0 0 0,-1 0 0,1 0-1,-1-1 1,1 1 0,-1 0 0,1-1 0,-1 1 0,1 0-1,-1-1 1,0 1 0,1 0 0,-1-1 0,1 1 0,-1-1-1,0 1 1,1-1 0,-1 1 0,0-1 0,0 1 0,1-1 0,-1 0-1,1-2-89,8-12-470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50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0 14363,'-35'95'5666,"10"2"-4023,21-77-1633,1 1 0,1-1 0,1 0 0,1 1 0,0-1 1,2 1-1,7 34 0,-9-52 14,1 0 1,0 0 0,0 0 0,1 1 0,-1-1 0,0-1-1,1 1 1,0 0 0,0 0 0,0-1 0,0 1-1,3 3 1,-4-6-4,0 1 0,-1-1 0,1 1 0,0-1 0,-1 0 0,1 1-1,0-1 1,0 0 0,0 1 0,-1-1 0,1 0 0,0 0 0,0 0 0,0 0 0,0 0-1,-1 0 1,1 0 0,0 0 0,2 0 0,-2-1 12,0 0 0,1 1 1,-1-1-1,1 0 0,-1 0 0,0 0 1,0 0-1,1 0 0,-1 0 0,0 0 1,0 0-1,0-1 0,0 1 0,1-2 1,3-6 148,0-1 1,-1 0 0,0 1-1,0-2 1,-1 1-1,-1 0 1,4-21 0,-4 14-3,-1 1 1,-1-1-1,0 1 0,-4-24 1,2 31-112,0 0 1,0 1-1,-1-1 1,0 1-1,-8-16 1,10 22-101,0 0 0,0 0 0,0 0 0,0 0 1,-1 0-1,1 1 0,-1-1 0,1 0 0,-1 1 0,0-1 0,1 1 1,-1-1-1,0 1 0,0 0 0,0 0 0,0 0 0,0 0 1,-1 0-1,1 0 0,0 0 0,0 1 0,-1-1 0,1 1 0,0 0 1,0 0-1,-1 0 0,-3 0 0,5 0-64,1 1 0,-1-1 0,0 0 0,0 1 0,0-1 0,0 1 0,0-1 1,1 1-1,-1 0 0,0-1 0,0 1 0,1 0 0,-1 0 0,0-1 0,1 1 0,-1 0 0,1 0 0,-1 0 0,1 0 0,0 0 0,-1 0 1,1 0-1,0 0 0,0 0 0,-1 0 0,1 0 0,0 0 0,0 0 0,0 0 0,0 0 0,0 0 0,1 1 0,2 2-668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50.6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 18388,'0'-3'249,"1"0"0,-1 0 0,1 0 0,0 0 0,0 0 0,0 0 0,0 1 0,1-1 0,-1 0 0,1 1 0,-1-1 0,1 1 0,0-1 0,0 1 0,4-4 0,-5 5-207,-1 0 0,1 1 0,0-1 0,0 0 0,0 1 0,0-1 0,0 1 0,0-1 0,0 1 0,0-1 0,0 1 0,0 0 0,0-1 0,0 1 0,0 0 0,0 0 0,0 0 0,0 0-1,0 0 1,0 0 0,0 0 0,0 0 0,0 0 0,0 1 0,0-1 0,0 0 0,0 1 0,0-1 0,0 1 0,0-1 0,0 1 0,0-1 0,0 1 0,0-1 0,-1 1 0,1 0 0,0 0 0,0-1 0,-1 1 0,1 0 0,0 0 0,-1 0 0,1 0 0,-1 0 0,1 0 0,0 2 0,2 5 49,0 0 0,0 0 1,-1 1-1,0 0 0,0-1 0,-1 1 0,0 0 0,-1 0 0,-1 14 1,0-1 198,-2 1 1,-9 34-1,2-33-16,7-23-116,5-15-68,-2 13-90,0 0 0,1-1 0,-1 1 0,0-1 0,1 1 0,-1-1 0,1 1 0,-1 0 0,1-1 0,-1 1 0,1 0 1,0 0-1,0-1 0,0 1 0,0 0 0,0 0 0,0 0 0,0 0 0,0 0 0,0 0 0,0 0 0,1 1 0,-1-1 0,0 0 0,1 1 0,-1-1 1,0 1-1,1-1 0,-1 1 0,1 0 0,-1-1 0,0 1 0,1 0 0,-1 0 0,1 0 0,-1 0 0,1 0 0,-1 0 0,1 1 0,-1-1 1,1 0-1,-1 1 0,3 0 0,0 1-2,0 1 0,0-1 0,0 0 1,0 1-1,0 0 0,-1 0 0,1 0 1,-1 0-1,0 1 0,0-1 0,0 1 0,4 7 1,-5-6 30,0 0 0,0 0 0,-1 0 0,0 1 0,0-1 0,0 1 0,0-1 1,-1 0-1,0 1 0,0-1 0,-1 1 0,0-1 0,0 1 0,0-1 0,0 0 0,-1 1 1,0-1-1,0 0 0,0 0 0,-1 0 0,-4 6 0,2-3 30,0 1-1,-1-1 1,0-1-1,0 1 1,-1-1-1,0 0 1,0-1-1,-1 0 1,0 0 0,0 0-1,-10 4 1,15-8-66,0-1 1,-1 0 0,1 0-1,0-1 1,0 1 0,-1-1 0,-3 1-1,6-1-41,0 0 0,1 0 0,-1 0 0,1 0 0,-1 0-1,0 0 1,1 0 0,-1 0 0,1 0 0,-1 0 0,1-1-1,-1 1 1,0 0 0,1 0 0,-1-1 0,1 1 0,-1 0-1,1 0 1,-1-1 0,1 1 0,-1-1 0,1 1 0,0 0 0,-1-1-1,1 1 1,0-1 0,-1 1 0,1-1 0,0 1 0,-1-1-1,1 1 1,0-1 0,0 0 0,0 1 0,-1-1 0,1 1-1,0-1 1,0 1 0,0-1 0,0 0 0,0 1 0,0-1 0,0 1-1,0-1 1,1 0 0,-1 1 0,0-2 0,1 1-83,-1 0 1,1 0 0,0 0-1,-1-1 1,1 1 0,0 0-1,0 0 1,0 0 0,0 0-1,0 0 1,0 0-1,0 0 1,0 1 0,0-1-1,0 0 1,0 1 0,2-2-1,23-7-1107,-9 5 313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51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17500,'12'17'1712,"-2"3"-1080,1 3-256,-2 2 705,-1 2-129,-1-1-520,4-1-320,-7-3-664,2-5-360,-5-3 712,-1-5-185,-3-9-143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54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17884,'4'14'1096,"6"4"-1016,-7 7-56,-4 7 160,1 10-264,4 3-240,2 3-104,-2-7-264,-1-1-96,0-8-769,-3-5 1129,-7-11-288,-2-7-104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51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1 444 16011,'2'-33'4906,"8"-45"-3430,3-29-1486,1-118 881,-14 312-157,5 0-1,18 98 1,18-37-5419,-40-145 3979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52.4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14 11082,'-4'0'88,"3"-3"-1056,-1 0 1072,1 0 0,1-1-488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52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47 10802,'-1'-4'816,"1"1"0,0-1 0,-1 0 0,0 1 0,0-1-1,0 1 1,0 0 0,0-1 0,-1 1 0,0 0 0,-3-5-1,5 8-761,-1 0-1,0 1 0,1-1 0,-1 1 0,0-1 0,1 0 0,-1 1 0,1 0 1,-1-1-1,1 1 0,-1-1 0,1 1 0,-1 0 0,1-1 0,0 1 1,-1 0-1,1-1 0,0 1 0,0 0 0,-1-1 0,1 1 0,0 0 0,0 0 1,0-1-1,0 2 0,-1 0 30,-3 18-36,1 0 1,0 1 0,1-1 0,2 1-1,0-1 1,1 1 0,1-1 0,0 0-1,10 32 1,-11-46-27,1 0 0,0 1 0,1-1 0,-1 0 0,1-1 0,1 1 0,-1 0 0,9 9 0,-11-14-8,0 1 1,0-1 0,1 0 0,-1 0 0,1 0 0,-1 0 0,1 0 0,-1 0 0,1 0 0,0 0 0,0-1 0,-1 1 0,1-1 0,0 1 0,0-1 0,-1 0 0,1 0 0,0 1 0,0-1 0,0-1 0,0 1 0,-1 0 0,1 0-1,0-1 1,0 1 0,0-1 0,-1 1 0,1-1 0,0 0 0,-1 1 0,1-1 0,0 0 0,-1 0 0,0-1 0,4-1 0,3-4 72,-1-1 1,1 0-1,-1 0 1,0 0-1,-1-1 1,0 0-1,0 0 1,-1-1-1,7-17 1,-7 13 59,0 0-1,-1 0 1,0-1 0,-1 1 0,-1-1 0,1-23 0,-3 34-124,0 1-1,0 0 1,-1-1 0,1 1 0,-1-1 0,0 1-1,1 0 1,-2-1 0,1 1 0,0 0 0,-1 0 0,1 0-1,-1 0 1,0 0 0,0 0 0,-4-5 0,4 7-89,0-1 0,-1 1 1,1-1-1,0 1 0,0 0 0,-1 0 1,1 0-1,-1 0 0,1 1 1,-1-1-1,1 0 0,-1 1 1,1 0-1,-1 0 0,0 0 1,1 0-1,-1 0 0,1 0 1,-1 1-1,1-1 0,-1 1 0,1-1 1,-4 3-1,-2 0-430,1 0-1,-1 1 1,1 0-1,-7 6 1,-8 4-241,0-3-266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57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18 347 13419,'-7'16'1569,"-2"5"2107,7-23-1948,5-14-531,9-46-210,57-227 102,-69 288-1090,0 1-1,0-1 1,0 0 0,0 1 0,0-1-1,0 0 1,1 1 0,-1-1-1,0 1 1,0-1 0,1 0-1,-1 1 1,0-1 0,1 1-1,-1-1 1,1 1 0,-1-1 0,1 1-1,-1-1 1,1 1 0,-1-1-1,1 1 1,-1 0 0,1-1-1,1 1 1,-2 0 0,1 1 0,0-1-1,-1 1 1,1-1 0,-1 1 0,1 0 0,-1 0 0,1-1-1,-1 1 1,0 0 0,1 0 0,-1-1 0,0 1-1,1 0 1,-1 0 0,0 1 0,8 48-18,-7-46 17,6 93 87,-5-56-1139,13 76 0,-8-98-1445,-2-23 1627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58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 15067,'-7'8'2190,"1"6"-1889,1 0 1,0 1-1,1-1 1,1 1-1,0 0 0,-1 28 1,2-1 71,6 51 1,-3-78-188,1 0 0,8 28 0,-9-38-128,1 0 0,0 0 1,0 0-1,0 0 0,1 0 0,-1-1 0,1 1 0,0-1 0,1 0 1,-1 0-1,6 6 0,-8-10-44,1 1 0,-1 0 0,0 0 1,0-1-1,1 1 0,-1-1 0,0 1 0,0-1 1,1 0-1,-1 1 0,1-1 0,-1 0 0,0 0 1,1 0-1,-1 0 0,0 0 0,1 0 0,-1 0 1,1-1-1,-1 1 0,0 0 0,1-1 0,-1 1 1,0-1-1,0 1 0,1-1 0,-1 0 0,0 0 1,0 1-1,0-1 0,0 0 0,0 0 0,0 0 1,0 0-1,0 0 0,1-2 0,3-4 40,0 1-1,-1-1 0,0 0 1,0 0-1,3-8 0,1-4 137,-2 0 0,0-1 0,-1 1 0,3-31 0,-6 36-44,-1 0 1,-1 0-1,0 0 1,-1 0 0,-1 0-1,0 0 1,-5-18-1,5 28-86,1-1 0,-2 1-1,1 0 1,0-1 0,-1 1-1,0 0 1,0 1 0,-4-5 0,7 7-84,-1 1 1,1-1 0,-1 0 0,0 1 0,1-1 0,-1 0 0,0 1 0,1-1 0,-1 1 0,0-1 0,0 1 0,0 0 0,1-1 0,-1 1-1,0 0 1,0-1 0,0 1 0,0 0 0,0 0 0,0 0 0,0 0 0,1 0 0,-1 0 0,0 0 0,0 0 0,0 0 0,0 0 0,0 0-1,0 1 1,0-1 0,1 0 0,-1 1 0,0-1 0,0 0 0,0 1 0,1-1 0,-1 1 0,0-1 0,0 1 0,1 0 0,-1-1 0,1 1 0,-1 0-1,0 0 1,1-1 0,-1 1 0,1 0 0,0 0 0,-1 1 0,0-1-55,0 1 0,0-1 0,1 1 0,-1-1 1,1 1-1,-1-1 0,1 1 0,0-1 0,-1 1 0,1-1 0,0 1 0,0 0 0,0-1 0,0 1 0,1-1 0,-1 1 1,0-1-1,0 1 0,1 0 0,-1-1 0,1 0 0,0 1 0,-1-1 0,1 1 0,2 1 0,7 4-508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58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3 120 15811,'2'6'532,"-1"1"0,0-1 0,0 1-1,-1 0 1,0-1 0,0 8 0,-1-8-195,1 0 0,0 0 1,0 0-1,1 0 1,0 0-1,2 10 0,-2-16-333,-1 0-1,0 0 1,1 1 0,-1-1-1,0 0 1,1 0-1,-1 0 1,0 0-1,1 0 1,-1 1-1,0-1 1,1 0 0,-1 0-1,0 0 1,1 0-1,-1 0 1,1 0-1,-1 0 1,0 0 0,1-1-1,-1 1 1,0 0-1,1 0 1,-1 0-1,0 0 1,1 0-1,-1-1 1,0 1 0,1 0-1,-1 0 1,1-1-1,17-10 73,-7 5-55,-9 5-20,1 0 0,-1 1 0,1-1 0,-1 0 0,1 1 1,-1-1-1,1 1 0,-1 0 0,1 0 0,0 0 0,-1 0 0,1 0 0,-1 1 0,1-1 0,0 1 0,-1 0 0,1 0 1,3 1-1,-3 0 3,0 0 1,0 0 0,0 1 0,-1-1-1,1 1 1,-1 0 0,1-1 0,-1 1-1,0 0 1,0 0 0,3 7 0,-1-1 16,0 1 1,-1 0 0,0 0 0,-1 0-1,0 0 1,0 0 0,-1 0 0,-1 17-1,-1-13 141,0 0 0,-1 0-1,-4 16 1,4-24-79,0 0 0,0 1 0,-1-1 0,0-1 0,0 1 0,0 0 0,-1-1 0,0 1 0,-4 4 0,7-9-100,0 1 0,0-1 0,0 0-1,0 0 1,0-1 0,0 1 0,-1 0 0,1 0 0,0 0 0,0-1 0,-1 1 0,1-1 0,0 1 0,-1-1 0,1 1 0,0-1 0,-1 0 0,1 0-1,-1 0 1,1 1 0,-1-2 0,1 1 0,-2 0 0,1-1-51,0 0 0,-1 0 0,1 0 0,0 0 0,0 0 0,0 0 0,1-1 0,-1 1 0,0-1 0,0 1 0,1-1 0,-1 0 0,-1-2 0,-4-7-288,0-1 0,0 0 0,-8-25 0,12 32 379,-12-35-672</inkml:trace>
  <inkml:trace contextRef="#ctx0" brushRef="#br0" timeOffset="1">5 115 16764,'8'-14'1560,"3"-2"-1056,0 2-184,2 0 592,4 2-144,0-2-359,3 1-217,0 4-641,2 4-311,-3 2 624,-2 3-160,-4 4-80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59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16860,'13'43'1584,"-2"0"-1112,-1-1-192,0 0 672,2-7-232,-4-5-527,1-4-274,-2-10-495,-1-7-184,-6-15 184,0-16 72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59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18300,'-2'3'171,"0"0"-1,0 0 1,0 0 0,0 0-1,1 1 1,-1-1 0,1 1-1,0-1 1,0 1 0,0 0-1,0 0 1,0 4 0,-1 48 447,2-50-486,0-5-127,0 8 35,0 1 0,0-1 0,1 0 1,3 14-1,-3-20-39,0 0 1,0-1 0,0 0 0,0 1-1,1-1 1,-1 1 0,0-1 0,1 0-1,0 0 1,0 0 0,-1 0 0,1 0-1,0 0 1,0-1 0,1 1 0,-1-1-1,0 1 1,1-1 0,-1 0 0,3 1-1,21 8 50,-15-7-50,-1 1 0,0 0 0,1 1 0,14 10 0,-22-13 10,0 0 0,0 1 0,0 0 0,-1-1 0,1 1 0,-1 0 0,1 0 0,-1 1 0,0-1 0,-1 0 0,1 1 0,0-1 0,-1 1 0,0-1 0,0 1 0,0 0 0,1 7 0,-2-1 105,0 0 1,0 0-1,-1 1 1,-1-1-1,0 0 1,0 0-1,-1 0 1,0 0-1,0-1 1,-1 1-1,-1-1 1,0 0-1,0 0 1,-1 0 0,-7 8-1,12-15-82,0-1 0,0 0 1,0 1-1,-1-1 0,1 0 0,0 0 0,-1 0 0,1 0 1,-1 0-1,1 0 0,-1-1 0,0 1 0,-2 1 0,3-2-17,1 0 0,-1 0 0,0 0 0,0 0-1,1 0 1,-1 0 0,0-1 0,0 1-1,1 0 1,-1 0 0,0-1 0,1 1 0,-1 0-1,0-1 1,1 1 0,-1 0 0,0-1 0,1 1-1,-1-1 1,1 1 0,-1-1 0,0 0 0,-1-2 12,0 0 1,1 0-1,-1 0 1,1 0-1,0 0 1,0 0-1,0-1 1,0 1-1,0 0 1,1-1-1,-1-4 1,1-20-1,2 0 0,0 0 0,2 0-1,1 1 1,2-1 0,10-30 0,15-67 34,-31 115 3,0 0-1,0 0 0,-2-19 0,1 27-83,0 0 0,-1 1 0,1-1 0,0 0 0,-1 0 0,0 0 0,1 0 0,-1 1 0,0-1-1,0 0 1,0 1 0,-2-3 0,3 3-36,-1 1-1,0-1 0,1 1 1,-1-1-1,0 1 1,0 0-1,1-1 0,-1 1 1,0 0-1,0 0 1,0-1-1,0 1 0,1 0 1,-1 0-1,0 0 1,0 0-1,0 0 0,0 0 1,0 0-1,1 1 1,-1-1-1,0 0 0,0 0 1,0 1-1,0-1 0,1 0 1,-1 1-1,-1 0 1,-7 8-1040,7-6 565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3:00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80 15739,'0'9'414,"1"0"-1,-2-1 1,1 1-1,-1 0 0,-1-1 1,1 1-1,-5 11 1,3-10-57,0 0-1,1 1 1,1-1 0,-1 17 0,2-23-303,0 1 0,0-1 1,1 0-1,-1 0 0,1 1 0,0-1 0,0 0 0,1 0 0,0 0 1,-1 0-1,5 6 0,-4-8-35,-1 0 1,1 0-1,-1-1 1,1 1-1,0-1 0,0 1 1,0-1-1,0 0 1,0 0-1,0 0 0,0 0 1,1 0-1,-1 0 1,0-1-1,0 1 0,1-1 1,-1 0-1,0 1 1,1-1-1,-1 0 1,0 0-1,5-1 0,24-3 264,-21 2-213,-1 1 0,1 0 0,0 1 0,0 0 0,13 1 0,-20 0-61,0 0 0,1 0-1,-1 0 1,0 0 0,1 1-1,-1 0 1,0-1 0,0 1 0,0 0-1,0 0 1,0 1 0,-1-1-1,1 1 1,-1-1 0,0 1-1,1 0 1,-1 0 0,3 6 0,-2-3 45,0 0 0,-1 1 1,0-1-1,0 1 1,-1-1-1,1 1 0,-1 0 1,-1 0-1,1 0 1,-2 8-1,1-11 28,0 1 0,0 0-1,-1 0 1,0 0 0,0 0-1,0 0 1,-1-1 0,0 1 0,0-1-1,0 1 1,0-1 0,0 0 0,-1 0-1,-6 8 1,8-11-61,0 0 0,0-1 0,0 1 0,0 0 0,0 0 0,0 0 0,-1-1 0,1 1 0,0-1 0,-1 1-1,1-1 1,0 1 0,-1-1 0,1 0 0,0 0 0,-1 0 0,1 0 0,-1 0 0,1 0 0,0 0 0,-1 0 0,1 0 0,-1 0 0,1-1 0,0 1 0,-1-1 0,1 1 0,0-1 0,0 1 0,-1-1 0,1 0 0,0 0 0,0 0 0,0 1 0,0-1 0,0 0-1,0 0 1,0-1 0,-1 0 0,-3-4 20,0 0-1,1-1 0,0 1 1,0-1-1,-5-11 0,4 3-31,0 0-1,0 0 0,1-1 1,1 1-1,1-1 0,0 0 1,1 1-1,1-18 0,3-4-26,2 0 0,11-46 0,-16 81-5,3-8 42,-1 0 1,-1-1 0,0 1-1,0-17 1,-1 25-92,0 0 1,0 0-1,0 0 1,0 0-1,-1 0 1,1 0-1,-1 0 1,0 0-1,1 1 1,-1-1-1,0 0 0,0 0 1,0 0-1,0 1 1,-1-1-1,1 1 1,0-1-1,-1 1 1,1-1-1,-1 1 1,1 0-1,-1 0 1,0 0-1,1 0 1,-1 0-1,0 0 1,0 0-1,0 0 0,0 1 1,-2-1-1,-35-7-712,17 1 243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02.8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0 145 13915,'1'0'76,"-1"-1"0,0 1 1,1-1-1,-1 1 0,1 0 0,-1-1 0,1 1 0,-1 0 1,1-1-1,0 1 0,-1 0 0,1 0 0,-1 0 1,1-1-1,0 1 0,-1 0 0,1 0 0,-1 0 0,1 0 1,0 0-1,-1 0 0,2 0 0,19 1 277,-18-1-131,97 2 546,1-5 0,0-4 0,-1-5 0,-1-4 0,122-35 0,-179 41-281,1 3 0,1 1 0,-1 2 0,50 3 0,-9-1-103,11-10-171,-69 8-189,0 0 0,37 1 0,-46 4 19,-1 2 0,0 1 0,0 0-1,0 0 1,0 2 0,0 0 0,14 9-1,23 7 146,-49-21-152,-1 0-1,1 0 1,0 0-1,0-1 1,0 0 0,0 0-1,0 0 1,7-1 0,-7 0 20,0 1 1,0 0 0,0 0 0,0 0 0,0 0 0,0 0 0,0 1 0,0 0 0,6 2-1,-1 2 22,1 0 0,-1 1 0,0 0 0,0 1-1,15 14 1,19 13 45,-34-30 61,-9-7-76,-1 2-183,1 0 1,-1 0 0,0 1 0,1-1-1,-1 0 1,0 1 0,0-1 0,0 1-1,0-1 1,0 1 0,1-1 0,-1 1-1,0-1 1,0 1 0,0 0 0,0 0-1,0-1 1,-2 1 0,1 0-78,-1 0 0,1 1 0,-1-1 0,1 1 0,0-1 0,-1 1 1,1 0-1,0 0 0,-1 0 0,1 0 0,-3 2 0,0 0-51,-13 7-490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54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0 253 14187,'5'-17'612,"0"0"-1,1 1 1,1-1-1,0 1 1,1 1-1,1 0 1,18-23-1,-20 28-382,1 1 0,0 0 0,1 1 0,0 0-1,1 0 1,-1 1 0,1 0 0,1 1-1,-1 0 1,1 0 0,22-6 0,-30 10-183,1 1 1,0 0-1,0 1 1,0-1-1,0 0 1,0 1-1,0 0 1,0 0-1,0 0 1,0 1-1,0-1 1,5 3-1,-7-2-32,0-1 1,0 2-1,0-1 0,0 0 1,0 0-1,0 1 0,0-1 1,-1 1-1,1-1 0,0 1 1,-1 0-1,0-1 0,1 1 1,-1 0-1,0 0 0,0 0 1,0 0-1,0 0 0,0 1 1,-1-1-1,1 0 0,0 0 1,-1 3-1,1 4 5,0 1-1,0-1 1,-1 1 0,-1-1-1,0 0 1,0 1 0,-1-1 0,0 0-1,0 0 1,-1 0 0,-6 12 0,-5 10 55,-33 50 0,34-60-60,14-17-106,7-2 42,12-4-18,-18 1 40,7 0-16,0 0-1,0 1 1,0 0-1,-1 0 1,1 1-1,0 0 1,12 3 0,-17-2 34,-1-1 1,1 1-1,0-1 1,-1 1-1,1 0 1,-1 0 0,0 1-1,0-1 1,0 1-1,0 0 1,0-1-1,-1 1 1,1 0 0,-1 1-1,0-1 1,1 0-1,-2 1 1,4 6-1,-3-3 36,1 0 0,-2 0 0,1 0-1,-1 0 1,0 0 0,0 0 0,-1 1-1,0-1 1,0 0 0,-1 0 0,0 1-1,0-1 1,-1 0 0,0 0 0,0 0-1,-1 0 1,1-1 0,-2 1-1,1-1 1,-1 1 0,0-1 0,0 0-1,0-1 1,-1 1 0,-7 6 0,5-5 75,0 0-1,-1 0 1,0-1 0,0 0 0,0 0 0,-1-1 0,0 0-1,0-1 1,-1 1 0,1-2 0,-1 0 0,1 0 0,-1 0 0,0-1-1,0-1 1,-1 0 0,-16 0 0,25-1-141,0 0 1,1 0-1,-1 0 1,0-1-1,0 1 0,1 0 1,-1-1-1,0 1 1,1-1-1,-1 0 1,1 1-1,-1-1 0,1 0 1,-1 0-1,1 0 1,-1 0-1,1 0 0,0-1 1,0 1-1,0 0 1,-1 0-1,1-1 0,0 1 1,1-1-1,-1 1 1,0-1-1,0 1 1,0-3-1,0 1-41,1-1 1,0 1-1,0 0 1,0-1-1,0 1 1,0 0-1,1-1 1,-1 1-1,1 0 1,0-1-1,0 1 1,0 0-1,3-5 1,10-16-456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04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53 16091,'3'-1'280,"0"0"0,0 0 0,0 0-1,0 1 1,0-1 0,0 1-1,0 0 1,1 0 0,-1 0-1,0 0 1,0 1 0,4 0-1,3 0 209,303 12 2337,-241-16-2464,-1-3 1,99-21-1,-124 18-74,0 1 0,1 3 0,0 1 0,0 3 0,0 1 0,65 10 1,-56-4-350,-98-18-2977,19 8 2443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34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0 296 15971,'0'3'2647,"7"-10"-1525,10-13-366,103-183 1082,-82 135-1295,-38 68-534,0 0 0,0 0-1,0 0 1,0 1 0,0-1 0,0 0 0,1 0 0,-1 0 0,0 0 0,0 0-1,0 1 1,0-1 0,0 0 0,0 0 0,0 0 0,1 0 0,-1 0-1,0 0 1,0 0 0,0 0 0,0 1 0,1-1 0,-1 0 0,0 0-1,0 0 1,0 0 0,0 0 0,1 0 0,-1 0 0,0 0 0,0 0-1,0 0 1,0 0 0,1 0 0,-1 0 0,0 0 0,0 0 0,0 0-1,0 0 1,1-1 0,-1 1 0,0 0 0,0 0 0,0 0 0,0 0 0,0 0-1,1 0 1,-1 0 0,0 0 0,0-1 0,0 1 0,0 0 0,0 0-1,0 0 1,0 0 0,0 0 0,1-1 0,-1 1 0,0 9 108,0 0 0,0-1 0,-1 1 1,0 0-1,-3 10 0,0 11 68,2-16-118,-3 25 79,1 0-1,2 1 1,5 56-1,-2-93-238,0 1 0,0-1-1,0 1 1,0-1 0,0 1 0,1-1-1,3 6 1,-5-9 54,0 1 1,0-1-1,0 0 1,1 1-1,-1-1 1,0 0-1,0 0 1,1 1-1,-1-1 1,0 0-1,1 0 0,-1 1 1,0-1-1,1 0 1,-1 0-1,0 0 1,1 0-1,-1 1 1,0-1-1,1 0 1,-1 0-1,1 0 1,-1 0-1,0 0 1,1 0-1,-1 0 0,1 0 1,0-1-39,0 1 0,-1-1 0,1 0 0,0 1 0,-1-1 0,1 0 0,0 0 1,-1 1-1,1-1 0,-1 0 0,1 0 0,-1 0 0,0 0 0,1 0 0,-1 0 0,0 0 0,1-1 0,1-8-243,0 0 0,-1 0-1,1-20 1,-3-9-570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34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272 1 12027,'-10'2'209,"1"1"1,0 0 0,0 1-1,0 0 1,0 1 0,0 0-1,1 0 1,0 1 0,-10 8-1,7-3 46,0 0 0,1 0 0,1 1 0,-1 0 0,-10 20 0,5-2 179,1 1 1,1 1-1,1 0 1,-11 56-1,14-44-66,1 1 1,3-1-1,2 1 0,3 74 0,2-94-288,1 1 0,1-2 0,0 1-1,2 0 1,2-1 0,0 0 0,1-1 0,1 1 0,23 37-1,-28-54-71,0 0 0,1 0-1,-1-1 1,1 1 0,1-1-1,-1-1 1,1 1 0,0-1-1,0 0 1,0-1 0,1 0-1,0 0 1,0 0 0,0-1-1,0 0 1,0-1 0,17 3-1,-15-4 16,0-1 0,0 0 0,-1 0 0,1-1 1,0 0-1,0-1 0,-1 0 0,1-1 0,-1 0 0,1 0 0,-1-1 0,0 0 0,-1-1 0,1 1 0,12-11 0,-3 1 93,-2-1-1,1-1 0,-2 0 1,0-2-1,-1 1 0,-1-2 1,-1 1-1,0-2 1,-1 0-1,15-41 0,-17 36 3,-1 0 1,-1 0-1,-2 0 0,0-1 0,-2 0 1,-1 0-1,-1 0 0,-1 0 0,-4-33 0,1 42-217,-1-1 1,0 1-1,-1 0 0,-1 1 0,0-1 0,-1 1 0,-1 1 0,-1-1 0,-17-23 0,12 22-289,-1-1 0,-1 2 0,0 0 0,-1 1 0,-1 1 0,0 1 0,-22-12 0,-3 1-481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36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1 380 16243,'0'13'1835,"6"-17"-1093,10-25-242,-14 25-258,174-329 1146,-163 311-1366,-18 40 99,-1 7-33,-19 111 356,22-117-396,2 0 0,0 1 0,2-1 0,0 1 0,4 20 0,-5-37-98,1 0 1,0 0-1,0 0 0,0-1 1,0 1-1,0 0 1,0-1-1,1 1 0,2 3 1,-4-6 37,1 1 0,-1-1 1,1 1-1,-1-1 0,1 0 0,-1 1 1,1-1-1,0 0 0,-1 1 0,1-1 1,-1 0-1,1 0 0,0 0 0,-1 1 0,1-1 1,-1 0-1,1 0 0,0 0 0,-1 0 1,1 0-1,0 0 0,-1 0 0,1 0 1,0-1-1,-1 1 0,1 0 0,-1 0 1,1 0-1,0-1 0,-1 1 0,1 0 1,-1-1-1,1 1 0,-1 0 0,1-1 0,-1 1 1,1-1-1,-1 1 0,1-1 0,-1 1 1,0-1-1,1 0 0,16-22-173,4-11-73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36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59 16331,'-2'19'882,"0"-5"-409,1 1-1,0-1 1,1 1 0,0 0 0,3 17 0,-3-29-432,1-1 1,0 1-1,-1-1 1,1 1-1,0-1 1,0 1-1,0-1 1,1 1 0,-1-1-1,0 0 1,1 0-1,0 0 1,-1 0-1,1 0 1,0 0-1,0 0 1,0 0-1,0-1 1,0 1-1,1-1 1,-1 0-1,0 0 1,1 1-1,-1-1 1,1-1-1,-1 1 1,1 0-1,-1-1 1,1 1-1,0-1 1,-1 0 0,1 0-1,0 0 1,-1 0-1,5-1 1,1 0 4,0-1 0,0-1 0,0 1 0,0-1 0,-1-1 0,1 1 0,-1-1 0,0 0 1,0-1-1,0 0 0,-1 0 0,0-1 0,0 1 0,0-1 0,6-8 0,-8 9 39,-1 0-1,1 0 0,-1 0 1,0 0-1,-1-1 0,1 1 1,-1-1-1,0 0 0,2-10 1,-3 12-21,-1 1 0,0-1 1,0 1-1,0-1 0,0 1 1,-1-1-1,1 1 0,-1-1 1,0 1-1,0-1 0,0 1 1,0 0-1,-1-1 0,1 1 1,-1 0-1,0 0 1,-3-4-1,1 4-103,0-1-1,0 1 1,0 0 0,0 0-1,-1 1 1,1-1 0,-1 1 0,1 0-1,-1 0 1,0 1 0,0-1 0,0 1-1,0 0 1,0 1 0,0-1-1,0 1 1,-1 0 0,1 0 0,0 0-1,0 1 1,0 0 0,0 0-1,0 0 1,0 1 0,0-1 0,1 1-1,-1 1 1,0-1 0,1 0 0,-8 6-1,12-7-33,-1-1 0,1 1 0,-1 0 0,0-1 0,1 1 0,-1 0 0,1-1 0,-1 1 0,1 0 0,0 0 0,-1 0 0,1-1 0,0 1 0,-1 0-1,1 0 1,0 0 0,0 0 0,0 0 0,0 0 0,0-1 0,0 1 0,0 0 0,0 0 0,0 0 0,0 0 0,1 1 0,3 2-609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36.9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1 13387,'-18'30'4844,"12"-18"-4613,0-1 0,0 1 1,1 0-1,1 1 0,0-1 1,0 1-1,-2 18 0,5-24-223,0-1-1,1 1 0,-1 0 0,1-1 0,1 1 0,-1 0 0,1-1 1,0 1-1,0 0 0,1-1 0,0 1 0,0-1 0,1 0 1,0 0-1,0 0 0,5 8 0,-7-13 21,0 1-1,1-1 1,-1 0 0,0 1-1,1-1 1,-1 0 0,1 0-1,-1 1 1,1-1 0,0-1-1,-1 1 1,1 0 0,0 0-1,0-1 1,0 1 0,0-1-1,-1 1 1,1-1 0,0 0-1,2 1 1,-1-2 30,0 1-1,0-1 1,-1 0-1,1 1 1,0-1 0,-1 0-1,1 0 1,0-1-1,-1 1 1,0-1 0,1 1-1,2-3 1,3-3 147,-1-1-1,1 0 1,-1 0 0,-1 0 0,1-1-1,5-10 1,-6 6 62,1 1 0,-2-1 0,0 0 0,7-27 0,-11 34-193,0 1-1,0-1 0,-1 0 0,0 1 1,0-1-1,-2-10 0,2 14-55,-1-1 0,1 0 0,-1 1 0,0-1 0,0 1 0,-1-1 0,1 1 0,0-1 0,-1 1 0,1 0 0,-1 0 0,0 0 0,0 0 0,-3-3 0,2 3-65,0 0-1,0 1 1,0-1 0,-1 1-1,1 0 1,0 0-1,0 0 1,-1 0 0,1 1-1,-1-1 1,1 1 0,0 0-1,-1 0 1,1 0 0,-1 0-1,1 1 1,0-1-1,-1 1 1,1 0 0,0 0-1,-1 0 1,1 1 0,0-1-1,0 1 1,0 0 0,0-1-1,0 1 1,1 1-1,-1-1 1,1 0 0,-1 1-1,-2 3 1,0 8-349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37.4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6 14891,'21'-6'1910,"-21"6"-1848,0 0-1,0 0 1,1 0 0,-1 0 0,0 0 0,0 0 0,1 0 0,-1 0 0,0 0 0,0 0 0,1 0 0,-1 1 0,0-1-1,0 0 1,1 0 0,-1 0 0,0 0 0,0 0 0,1 0 0,-1 1 0,0-1 0,0 0 0,0 0 0,0 0-1,1 1 1,-1-1 0,0 0 0,0 0 0,0 1 0,0-1 0,0 0 0,0 0 0,0 1 0,0-1 0,0 0-1,1 1 1,-2 3 276,0 0 0,0 0 0,0 1 0,0-1 0,-1 0 0,1 0 0,-4 4 0,-76 193 2155,70-167-2360,2 0 1,0 1-1,3 0 0,-3 39 1,8-61-121,1 0 0,1 0 1,0 0-1,0-1 0,2 1 0,-1 0 1,2-1-1,5 16 0,-7-24-49,0 1 0,0-1 0,0 0 0,1 0 0,-1 0 0,1 0 0,0 0 0,0 0 0,0-1 0,1 0 0,-1 0 0,1 1 0,0-2 0,-1 1 0,2 0 0,-1-1 0,0 0 0,0 0 0,1 0 0,-1-1 0,1 1 0,-1-1 1,1 0-1,0 0 0,7 0 0,21-3-210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38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18 306 15483,'-18'40'3553,"18"-40"-3516,0 0-1,0 0 1,0 0-1,0 0 1,0 0-1,0 0 1,0 0-1,0 1 1,0-1-1,0 0 1,0 0-1,0 0 1,0 0 0,0 0-1,0 0 1,0 0-1,0 0 1,0 1-1,0-1 1,0 0-1,0 0 1,1 0-1,-1 0 1,0 0-1,0 0 1,0 0-1,0 0 1,0 0-1,0 0 1,0 0 0,0 0-1,0 0 1,0 1-1,1-1 1,-1 0-1,0 0 1,0 0-1,0 0 1,0 0-1,0 0 1,0 0-1,0 0 1,0 0-1,1 0 1,-1 0 0,0 0-1,0 0 1,0 0-1,0 0 1,0 0-1,0 0 1,0 0-1,1-1 1,9-2 819,10-9 7,-1-6-505,0 0 1,-1-1 0,-1-1 0,0 0 0,15-28 0,59-118 28,-77 144-424,-13 22 35,-1 0 0,0-1 0,0 1 0,0 0 0,0 0 1,1 0-1,-1 0 0,0 0 0,0 0 0,0 0 0,0 0 1,1 0-1,-1 0 0,0 0 0,0-1 0,0 1 0,0 0 0,1 0 1,-1 0-1,0 0 0,0 1 0,0-1 0,1 0 0,-1 0 0,0 0 1,0 0-1,0 0 0,1 0 0,-1 0 0,0 0 0,0 0 0,0 0 1,0 0-1,0 1 0,1-1 0,-1 0 0,0 0 0,0 0 0,0 0 1,0 0-1,0 1 0,0-1 0,1 0 0,-1 0 0,0 0 1,0 0-1,0 1 0,0-1 0,0 0 0,0 0 0,1 7-26,0-1-1,0 0 0,0 1 1,-2 9-1,-5 74-50,3-66-424,1 0-1,1 0 1,4 47 0,-3-70 452,0-1 0,0 0 0,0 0-1,0 1 1,0-1 0,0 0 0,0 0 0,0 1 0,0-1 0,0 0-1,0 0 1,0 1 0,0-1 0,0 0 0,0 0 0,0 1 0,1-1 0,-1 0-1,0 0 1,0 0 0,0 1 0,0-1 0,0 0 0,1 0 0,-1 0-1,0 0 1,0 1 0,0-1 0,1 0 0,-1 0 0,0 0 0,0 0 0,0 0-1,1 0 1,-1 0 0,0 1 0,0-1 0,1 0 0,-1 0 0,0 0 0,0 0-1,1 0 1,-1 0 0,0 0 0,0 0 0,1 0 0,-1 0 0,0-1-1,0 1 1,1 0 0,-1 0 0,9-8-672,3-7-272</inkml:trace>
  <inkml:trace contextRef="#ctx0" brushRef="#br0" timeOffset="1">425 28 16876,'3'23'1896,"0"0"-1304,-3 3-256,0 3 872,0 1-495,0 1-121,1-2-440,0-1-184,1-2-392,1-3-160,-2-3-377,2-1 529,-3-8 88,-1-3-168,1-7 0</inkml:trace>
  <inkml:trace contextRef="#ctx0" brushRef="#br0" timeOffset="2">366 289 15955,'-7'-4'2001,"7"-3"-1105,1-2-344,9-2 1641,6-2-993,6-6-360,3 2-336,4-3-752,4 0-352,-6 5 568,-5 5-144,-9 10-96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38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6 144 18628,'0'0'85,"-1"0"0,1 0 0,0-1 0,-1 1 0,1 0 0,0 0 0,-1-1 0,1 1 0,0 0 0,0 0 0,-1-1-1,1 1 1,0 0 0,0-1 0,0 1 0,0 0 0,-1-1 0,1 1 0,0-1 0,0 1 0,0 0 0,0-1 0,0 1 0,0 0 0,0-1 0,0 1 0,0-1 0,0 1 0,0 0 0,0-1 0,0 1 0,1-1 0,1-16 556,2 7-220,-1 1-1,1 0 1,1 0 0,0 0 0,0 1 0,1-1-1,0 1 1,0 1 0,1-1 0,14-12 0,-20 19-398,0 0-1,0 1 1,0-1 0,0 0 0,0 0 0,0 0 0,1 1 0,-1-1 0,0 1-1,0-1 1,1 1 0,-1-1 0,0 1 0,1 0 0,-1-1 0,3 1-1,-4 0-13,1 1 0,0-1 0,-1 0 0,1 0 0,0 1 0,-1-1 0,1 0 0,-1 1 0,1-1 0,-1 1 0,1-1 0,-1 1 0,1-1 0,-1 1 0,1-1 0,-1 1 0,1-1 0,-1 1 0,0-1 0,0 1 0,1 0 0,-1-1 0,0 2 0,2 2 1,-2 1-1,1 0 1,0-1-1,-1 1 1,0 0 0,0-1-1,0 1 1,-2 5 0,-4 19-41,-1-1 1,-20 47 0,5-15-253,22-60 265,-1 1-1,1 0 0,-1 0 1,1 0-1,0 0 1,-1 0-1,1 0 0,0 0 1,0 0-1,0 0 1,0 0-1,0 0 1,0 0-1,0 0 0,0 0 1,0 0-1,0 0 1,1 0-1,-1 0 1,0 0-1,1 0 0,-1 0 1,1 0-1,-1 0 1,1 0-1,-1 0 0,1 0 1,0-1-1,1 3 1,1-2-33,-1 0-1,1 0 1,0 0 0,0 0 0,0 0 0,1 0 0,-1-1 0,4 1 0,22 5-32,-27-5 82,1 0-1,0 1 1,0-1 0,-1 1-1,1 0 1,-1 0 0,0 0-1,1 0 1,-1 0 0,0 0-1,0 0 1,0 1 0,-1-1-1,1 1 1,-1 0 0,1-1-1,-1 1 1,0 0 0,1 4-1,-1-2 9,0 0 0,0 0 0,-1 0 0,1 1 0,-1-1-1,-1 0 1,1 0 0,-1 0 0,0 1 0,-3 8 0,2-7-21,0-1 0,-1 1 0,1-1 0,-2 1 0,1-1 0,-1 0 0,0 0 1,0 0-1,0-1 0,-1 1 0,0-1 0,0 0 0,-1 0 0,1-1 0,-1 0 0,0 0 0,-7 4 0,13-8-26,0 0-1,-1 0 1,1 1-1,0-1 1,-1 0-1,1 0 0,-1 0 1,1 0-1,-1 0 1,1 0-1,0 1 1,-1-1-1,1 0 0,-1 0 1,1 0-1,-1-1 1,1 1-1,0 0 1,-1 0-1,1 0 0,-1 0 1,1 0-1,-1 0 1,1-1-1,0 1 1,-1 0-1,1 0 0,0 0 1,-1-1-1,1 1 1,0 0-1,-1-1 1,1 1-1,0 0 0,-1-1 1,1 1-1,0 0 1,0-1-1,-1 0 1,1 0-30,0 0 0,0-1 1,-1 1-1,1 0 1,0-1-1,0 1 1,1 0-1,-1-1 1,0 1-1,0 0 0,1-1 1,0-1-1,5-10-507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39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7 395 15579,'1'27'1913,"-1"5"-1073,-3-1-360,0-1 1072,2 0-823,1-10-834,1-8 498,4-15-417,-1-7-208</inkml:trace>
  <inkml:trace contextRef="#ctx0" brushRef="#br0" timeOffset="1">226 188 18100,'0'1'71,"0"0"0,1-1 0,-1 1 0,1-1 0,-1 1 0,0-1 0,1 1 0,-1-1 0,1 1 0,-1-1 0,1 1 0,-1-1 0,1 0 0,0 1 0,-1-1 0,1 0 0,-1 1 0,1-1 0,0 0 0,-1 0 0,1 0 0,0 0 0,-1 0 0,1 0 0,0 1 0,-1-1 0,1-1 1,0 1-1,-1 0 0,1 0 0,0 0 0,-1 0 0,1 0 0,0-1 0,-1 1 0,1 0 0,-1 0 0,1-1 0,-1 1 0,1-1 0,0 1 0,-1 0 0,1-1 0,-1 1 0,0-1 0,1 0 0,24-31 1272,-20 24-946,35-60 954,-27 42-1072,17-23 1,-30 49-278,0-1-1,0 1 1,1 0-1,-1-1 1,0 1-1,0 0 1,0-1-1,0 1 1,1 0 0,-1-1-1,0 1 1,0 0-1,1-1 1,-1 1-1,0 0 1,1 0-1,-1-1 1,0 1 0,1 0-1,-1 0 1,0 0-1,1-1 1,-1 1-1,0 0 1,1 0-1,-1 0 1,1 0 0,-1 0-1,0 0 1,1 0-1,-1 0 1,1 0-1,-1 0 1,0 0-1,1 0 1,0 0-1,2 15 90,-5 25 68,-8 35 86,3-34-39,3 0 0,-1 63 0,6-100-222,-1 0 0,1 0 0,-1 0 0,1 0 0,0-1 1,1 1-1,1 5 0,-3-9-8,1 1 0,-1-1 0,0 0 1,0 1-1,0-1 0,1 0 0,-1 1 0,0-1 0,0 0 1,1 0-1,-1 1 0,0-1 0,1 0 0,-1 0 0,0 1 1,1-1-1,-1 0 0,0 0 0,1 0 0,-1 1 0,1-1 1,-1 0-1,0 0 0,1 0 0,-1 0 0,1 0 0,-1 0 1,0 0-1,1 0 0,0-1-64,0 1 0,0-1 0,0 0 0,0 0-1,0 1 1,0-1 0,0 0 0,0 0 0,0 0 0,-1 0 0,1 0 0,0 0 0,-1 0 0,1 0 0,0-2-1,17-41-828,-3 17 313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55.1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71 19044,'5'17'1504,"-11"18"-1080,-6 6-183,-1 8 583,2 3-408,4-1-96,3-2-120,5-9-424,3-4-232,3-16-512,1-9 143,0-13 505,-2-9-192,-5-19-208</inkml:trace>
  <inkml:trace contextRef="#ctx0" brushRef="#br0" timeOffset="1">284 1 15899,'7'13'1369,"-5"13"-857,-1 5-200,-1 9 624,2 8-352,-1 2-176,8 3-16,-2 3-168,2-3-112,-2-5-304,0-2-160,-1-7-280,-3-6-40,-1-7 480,-2-8-184,0-8-120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39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0 18292,'0'15'1944,"0"3"-1416,-6 1-264,0 1 969,0 4-609,1 1-144,-1 0-256,2-3-104,-1-2-248,1-1-112,1-4-312,0-2-216,0-8 584,1-15-601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40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19 16924,'-1'-2'179,"-1"0"0,0 1 1,0-1-1,0 1 0,0-1 0,0 1 1,0 0-1,0 0 0,0 0 1,-1 0-1,1 0 0,0 0 0,-1 1 1,1-1-1,0 1 0,-4-1 1,4 2-104,1-1 0,-1 1 1,1 0-1,-1-1 0,1 1 0,0 0 1,-1 0-1,1 0 0,0 0 1,-1 0-1,1 0 0,0 0 0,0 1 1,0-1-1,0 0 0,0 1 1,0-1-1,0 0 0,1 1 1,-1-1-1,1 1 0,-1 0 0,1-1 1,-1 1-1,1 2 0,-3 7 82,0 1-1,2-1 1,-1 1-1,1-1 1,1 1-1,0-1 1,1 1-1,0-1 1,1 1-1,4 17 1,-5-28-135,-1 0 0,1 1 0,-1-1 1,1 0-1,-1 1 0,1-1 0,0 0 1,-1 1-1,1-1 0,0 0 0,0 0 0,0 0 1,0 0-1,0 0 0,0 0 0,0 0 1,1 0-1,-1 0 0,0-1 0,0 1 0,1 0 1,-1-1-1,2 1 0,-1-1-2,0 0 0,-1 0 0,1 0 0,0 0 0,0-1 0,0 1 0,-1 0 0,1-1 0,0 0 0,0 1 0,-1-1 0,1 0 0,-1 0 0,1 0 0,2-2 0,3-3 29,0 0-1,-1 0 0,0-1 1,0 0-1,0 0 0,5-11 1,-5 9-6,-1-1 0,7-18 0,-11 25-43,0 1 0,0-1 0,0 0 0,-1 1 0,1-1 0,-1 0 0,0 0 0,0 1 0,0-1 0,0 0 0,0 1 0,-1-1 0,1 0 0,-1 0 0,1 1 0,-1-1 0,-1-2 0,1 4-14,1 0 0,-1 1 0,1-1-1,-1 0 1,0 0 0,1 1 0,-1-1-1,0 0 1,1 1 0,-1-1 0,0 1 0,0-1-1,0 1 1,1-1 0,-1 1 0,0 0-1,0-1 1,0 1 0,0 0 0,0 0-1,0-1 1,0 1 0,0 0 0,0 0-1,0 0 1,1 0 0,-1 0 0,0 1-1,0-1 1,0 0 0,0 0 0,0 0 0,0 1-1,0-1 1,0 1 0,1-1 0,-1 1-1,0-1 1,0 1 0,0-1 0,1 1-1,-1-1 1,0 1 0,0 1 0,-4 2-155,1 0 1,0 0-1,1 1 1,-1-1-1,1 1 1,-4 6-1,4-5-96,1 1 1,-1-1-1,1 1 1,0 0-1,0-1 1,1 1-1,0 0 1,0 0-1,1 0 1,0 0-1,1 11 1,4 0-384</inkml:trace>
  <inkml:trace contextRef="#ctx0" brushRef="#br0" timeOffset="1">284 353 12723,'1'44'2099,"2"18"18,-3-57-1868,1-1 0,0 1 0,0-1 0,0 1 0,1-1 0,-1 0 0,1 1 0,0-1 0,1 0 0,2 5 0,-3-8-149,-1 1 0,0-1 1,1 1-1,-1-1 0,1 0 1,0 0-1,-1 1 1,1-1-1,0 0 0,0-1 1,0 1-1,0 0 1,-1 0-1,1-1 0,0 1 1,0-1-1,4 1 0,-2-1 10,0 0 0,0-1 0,0 1 0,0-1 0,0 0 0,0 0 0,0 0 0,6-3 0,-1-1 62,0 0 1,-1 0-1,1-1 1,-1 0-1,0 0 1,10-11-1,-13 12-92,0-1 0,0 0 1,0-1-1,-1 1 0,7-14 0,-10 18-71,0 0 0,0 0-1,-1 0 1,1 1 0,-1-1 0,1 0 0,-1 0-1,0 0 1,1 0 0,-1 0 0,0 0 0,-1 0-1,1 0 1,0 0 0,0 0 0,-1 0 0,1 0-1,-1 0 1,0 0 0,0 0 0,1 0 0,-1 0-1,0 1 1,0-1 0,-1 0 0,1 1 0,0-1-1,-3-1 1,0-1 5,-1 1 0,0 0 0,-1-1-1,1 2 1,0-1 0,-1 1 0,0 0-1,1 0 1,-1 0 0,0 1 0,0 0 0,-6-1-1,-12 1 25,-39 1 0,61 0-37,-53 5-97,51-5-19,0 1 0,0 0 1,0 0-1,1 0 0,-1 1 0,0-1 1,1 1-1,-1 0 0,0 0 0,1 0 0,-4 3 1,7-5 87,-1 1 0,1-1 1,0 0-1,0 0 0,-1 0 1,1 1-1,0-1 0,0 0 1,-1 0-1,1 1 1,0-1-1,0 0 0,0 1 1,-1-1-1,1 0 0,0 0 1,0 1-1,0-1 0,0 0 1,0 1-1,0-1 0,0 0 1,0 1-1,0-1 0,0 0 1,0 1-1,0-1 0,0 0 1,0 1-1,0-1 1,0 0-1,0 1 0,0-1 1,0 0-1,1 1 0,-1-1 1,0 0-1,0 1 0,0-1 1,1 0-1,14 5-589,3-3 25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40.4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12939,'11'12'1728,"5"4"-664,1 1-287,5 6 1063,-1 2-224,3 10-223,-2 4-177,-5 5-328,-1 6-216,-10 5-240,-3 0-144,-12 4-336,-4 1-416,-8-4 416,-7-7-48,-5-7-96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43.3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 14859,'7'-5'2202,"1"-2"-1761,0 0 0,0 1 0,0 1 0,1-1 0,0 1 0,0 1 0,15-6 0,-22 9-425,0 1 1,0-1-1,0 0 1,1 1-1,-1-1 1,0 1-1,0 0 0,0 0 1,0 0-1,1 0 1,-1 0-1,0 0 1,0 0-1,0 1 1,0-1-1,1 1 0,-1 0 1,0-1-1,0 1 1,0 0-1,0 0 1,-1 0-1,1 1 1,0-1-1,0 0 1,-1 1-1,1-1 0,0 1 1,-1-1-1,0 1 1,1 0-1,-1 0 1,0 0-1,0-1 1,0 1-1,0 0 0,0 0 1,0 1-1,-1-1 1,1 3-1,1 6 32,0 0 0,-1 0 0,0-1 0,-1 1-1,0 0 1,-1 0 0,-4 21 0,-25 75 576,20-74-367,0-4-9,6-21-150,1 1 0,0-1 0,1 0 0,-1 1-1,2-1 1,-1 1 0,1 0 0,1 15 0,0-23-88,0 0 0,0 0 0,0-1 0,0 1 0,1 0 1,-1 0-1,0 0 0,1 0 0,-1 0 0,1-1 0,-1 1 1,1 0-1,-1 0 0,1-1 0,-1 1 0,1 0 0,0-1 0,-1 1 1,1 0-1,0-1 0,0 1 0,0-1 0,-1 1 0,1-1 0,0 0 1,0 1-1,1-1 0,0 1-11,1-1 0,-1 0 0,1 0 0,0 0 0,-1 0 1,1-1-1,-1 1 0,1-1 0,-1 1 0,3-2 0,6-2-253,0-1 0,0 0-1,14-10 1,-7 1-181,0-1 0,-1-1 0,-1 0 0,0-1 0,16-24 0,9-14-264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43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240 0 12259,'-16'7'389,"0"0"0,0 0 0,1 2 0,-16 11 0,22-13-246,1 0 0,0 1 0,1-1 0,-1 2 0,1-1-1,1 1 1,-10 17 0,3-1 14,2 0 0,1 1 0,0 0 0,2 0 0,2 1 0,0 0 0,-3 38 0,7-24-34,0 1 0,3 0 0,2-1 0,9 51 0,-8-70-55,0 1-1,2-1 1,1 0 0,1 0-1,19 36 1,-22-50-33,-1 0 0,2 0 0,-1-1 0,1 0 0,0 0 0,0 0 0,1-1 0,0 0-1,0 0 1,0-1 0,1 0 0,0 0 0,0-1 0,0 0 0,0 0 0,1-1 0,12 4 0,-9-5 33,-1 0 0,1-1 0,0 0 0,-1-1 0,1 0 1,0-1-1,-1 0 0,1-1 0,22-6 0,-19 3 46,1-1 0,-1-1 0,0 0 0,-1-1 0,1-1 0,18-15 0,-13 7 83,-1 0 0,-1-2 0,0 0 0,-2 0 0,0-2 0,-1 0 0,-2-1 0,22-45 0,-27 48-118,-1 0 0,-2 0 1,0 0-1,-1-1 1,0 1-1,-2-1 0,0 0 1,-2 0-1,0 0 1,-1 0-1,-1 0 0,-1 0 1,-6-23-1,6 32-201,0 0-1,-1 0 0,0 0 0,-1 1 0,0 0 1,-1 0-1,0 1 0,0-1 0,-1 1 1,-1 0-1,1 1 0,-1 0 0,0 0 0,-1 1 1,0 0-1,0 0 0,-1 1 0,0 0 1,0 1-1,0 0 0,0 1 0,-1 0 0,0 0 1,-15-2-1,-16 1-660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47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1 405 15339,'123'-210'5653,"-18"29"-4566,-105 180-1084,0 0 0,1 0 0,-1 1-1,1-1 1,-1 0 0,1 0 0,-1 1-1,1-1 1,0 0 0,-1 0-1,1 1 1,0-1 0,0 1 0,0-1-1,-1 1 1,1-1 0,0 1 0,0 0-1,1-1 1,-1 1 0,-1 0 0,0 1-1,1-1 1,-1 0 0,1 1 0,-1-1 0,0 0-1,1 1 1,-1-1 0,0 1 0,1-1-1,-1 0 1,0 1 0,0-1 0,1 1 0,-1-1-1,0 1 1,0-1 0,0 1 0,0-1-1,1 1 1,-1-1 0,0 1 0,0 0 0,1 48 108,-2-38-101,1 53-88,-1 1-509,11 107 1,-9-171 511,4 24-868,-5-25 925,0 0 0,0 1 0,0-1 0,1 1 0,-1-1 0,0 1 0,0-1 0,0 0 0,0 1 0,0-1 0,1 0 0,-1 1 0,0-1 0,0 1 0,1-1 0,-1 0 0,0 1 0,1-1 0,-1 0 0,0 0 0,1 1 0,-1-1 0,0 0 0,1 0 0,-1 0 0,0 1 0,1-1 0,-1 0 0,1 0 0,-1 0 0,0 0 0,1 0 0,-1 0 0,1 0 0,-1 0 0,1 0 0,-1 0 0,0 0 0,1 0 0,-1 0 0,1 0 0,-1 0 0,1 0 0,-1 0 0,0-1 0,1 1 0,0 0 0,10-12-562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48.0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14995,'-1'1'123,"0"-1"-1,-1 1 1,1 0-1,0 0 0,0-1 1,0 1-1,1 0 1,-1 0-1,0 0 1,0 0-1,0 0 1,1 0-1,-1 0 1,0 0-1,1 1 0,-1-1 1,0 2-1,-6 24 277,6-21-18,-4 18-5,1-1 0,1 2 1,1 26-1,2-39-260,0-1 0,1 1 0,1-1 0,0 1 0,0-1-1,1 0 1,0 0 0,9 19 0,-11-29-80,-1 1-1,1-1 0,0 0 1,-1 0-1,1 0 1,0 0-1,0 1 1,0-1-1,-1 0 1,1 0-1,0 0 1,0-1-1,1 1 1,-1 0-1,0 0 1,0-1-1,0 1 0,0 0 1,1-1-1,-1 1 1,0-1-1,1 0 1,1 1-1,-1-1 19,0 0-1,0-1 0,-1 1 0,1-1 1,-1 0-1,1 1 0,0-1 0,-1 0 1,1 0-1,-1 0 0,0 0 1,1 0-1,-1 0 0,0 0 0,0 0 1,2-2-1,3-5 178,-1 1 1,0-1-1,0 0 0,-1 0 0,7-16 1,-6 8 80,0-1 1,-1 0-1,-1 0 0,3-26 1,-6 36-261,1 0-1,-1 0 1,-1 0-1,1 0 1,-1 0 0,0 1-1,-1-1 1,1 0-1,-1 1 1,-1-1 0,1 1-1,-1-1 1,0 1 0,-6-7-1,9 12-115,-1-1 0,0 1 0,0 0-1,0 0 1,0 0 0,0 0 0,0 0 0,0 1-1,0-1 1,0 0 0,0 0 0,0 1 0,0-1-1,-1 1 1,1-1 0,0 1 0,0-1-1,-1 1 1,1 0 0,0 0 0,-1-1 0,1 1-1,-1 0 1,1 0 0,0 0 0,-1 1 0,1-1-1,0 0 1,-2 1 0,0 0-270,0 1-1,1-1 1,-1 1-1,1 0 1,0 0 0,-1 0-1,1 0 1,0 0-1,0 0 1,0 1 0,1-1-1,-3 3 1,-1 4-797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48.5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15691,'87'-27'3167,"-77"25"-2671,0 0-1,1 0 0,-1 1 0,0 1 0,0 0 1,19 2-1,-28-2-428,1 0 1,-1 0-1,1 0 0,-1 1 1,0-1-1,1 1 0,-1-1 1,0 1-1,1-1 0,-1 1 1,0 0-1,1 0 1,-1-1-1,0 1 0,0 0 1,0 0-1,0 0 0,0 0 1,0 1-1,0-1 1,0 0-1,-1 0 0,2 2 1,-2-1-5,1 0 1,-1 1 0,0-1-1,0 0 1,0 0 0,0 0 0,0 0-1,0 0 1,-1 0 0,1 0-1,-1 0 1,1 0 0,-1 0-1,-1 3 1,-4 5 121,1 0 0,-2 0 0,0 0 0,-11 12 0,9-7-51,9-14-134,0-1 0,0 0 0,0 1 0,0-1 0,0 0 0,0 1 0,0-1 0,0 0 0,0 1 0,0-1 0,0 0 0,0 1 0,0-1 0,0 0 0,0 1 1,1-1-1,-1 0 0,0 0 0,0 1 0,0-1 0,0 0 0,1 1 0,-1-1 0,0 0 0,0 0 0,1 1 0,2 0-14,0 0 0,-1 0 0,1 0-1,0-1 1,0 1 0,0-1 0,0 1 0,3-1 0,-4 0 8,6 1-41,0 0 0,0 0 1,-1 1-1,1 0 0,-1 0 0,0 0 0,1 1 0,-1 1 0,12 7 0,-16-10 41,-1 1 0,0 0 0,0 0 0,0-1 0,-1 1 1,1 1-1,0-1 0,-1 0 0,1 0 0,-1 1 0,0-1 0,0 0 0,0 1 0,0 0 0,0-1 0,0 1 0,-1-1 0,1 1 0,-1 0 0,0 0 0,0-1 0,0 1 0,0 0 0,0-1 0,0 1 0,-1 0 1,1-1-1,-1 1 0,0 0 0,-2 4 0,-2 2 153,1 1 1,-2-1 0,1 0-1,-1 0 1,-1-1 0,1 0-1,-16 14 1,15-16-30,1 0 0,-1-1 0,0 0 0,0 0 0,-1 0 0,1-1 0,-1 0-1,0-1 1,-17 5 0,25-7-163,0-1 0,-1 0 0,1 0-1,-1 0 1,1 1 0,-1-1 0,1 0-1,0 0 1,-1 0 0,1 0 0,-1 0 0,1 0-1,-1 0 1,1 0 0,-1 0 0,1 0-1,-1 0 1,1 0 0,-1 0 0,1 0-1,-1 0 1,1 0 0,0-1 0,-1 1 0,1 0-1,-1 0 1,1 0 0,-1-1 0,1 1-1,0 0 1,-1-1 0,1 1 0,0 0 0,-1-1-1,1 1 1,0 0 0,0-1 0,-1 1-1,1-1 1,0 1 0,0-1 0,0 1 0,-1 0-1,1-1 1,0 1 0,0-1 0,0 1-1,0-1 1,0 1 0,0-1 0,0 1 0,0-1-1,0 0 1,1-2-101,0 1 0,0-1-1,0 1 1,0-1 0,0 1-1,1-1 1,-1 1 0,1 0 0,1-3-1,17-15-690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49.0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15707,'3'30'2017,"-1"2"-1281,1-2-328,-1-2 1208,-1-5-863,2-1-281,-1-8-688,0-5-281,0-14-119,-2-13 240,1-5-160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49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0 510 18404,'1'0'118,"-1"1"0,1-1 0,-1 0 0,1 0-1,0 0 1,-1 0 0,1 0 0,-1 0 0,1 0 0,0 0 0,-1 0 0,1 0 0,-1 0 0,1 0-1,0 0 1,-1-1 0,1 1 0,-1 0 0,1 0 0,-1-1 0,1 1 0,-1 0 0,1-1 0,-1 1-1,1 0 1,-1-1 0,1 1 0,-1-1 0,0 1 0,1-1 0,-1 1 0,0-1 0,1 1 0,-1-1 0,1-1-1,17-26 1211,-14 21-727,27-46 488,30-72 0,-61 155-1204,-7 41 74,3-1 0,7 92-1,1-138-182,-4-23 146,0 0 1,0 0-1,0 0 0,0 0 1,0 0-1,0 0 1,1 0-1,-1 0 0,0 0 1,1 0-1,-1 0 1,1 0-1,-1 0 0,1-1 1,0 1-1,-1 0 1,1 0-1,-1-1 1,2 2-1,-1-2 40,0-1 1,0 0-1,0 1 0,-1-1 0,1 1 1,0-1-1,-1 0 0,1 0 1,0 1-1,-1-1 0,1 0 1,-1 0-1,0 0 0,1 0 1,0-1-1,1-2-101,9-14-334</inkml:trace>
  <inkml:trace contextRef="#ctx0" brushRef="#br0" timeOffset="1">424 0 21309,'-37'138'4336,"28"-86"-4092,1 1 0,3 0 0,2 0 0,6 71-1,-1-102-249,1 0 1,1 1-1,8 24 0,-10-38-269,1 0 1,1 0-1,-1-1 1,2 1-1,-1-1 1,1 0-1,0 0 1,1-1-1,0 0 1,8 9-1,-12-15 193,0 1 0,1 0 0,-1-1 0,1 1 0,-1-1 0,1 0 1,0 0-1,-1 0 0,1 0 0,0 0 0,0-1 0,0 1 0,0-1 0,-1 0 0,6 0 0,17-5-759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55.6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0 138 15875,'15'-17'653,"-1"1"-1,2 1 0,0 0 0,35-24 0,-44 34-533,1 0 0,-1 1 1,1 1-1,0-1 0,0 1 0,0 0 0,0 1 1,1 0-1,-1 0 0,0 1 0,1 0 0,0 1 1,-1-1-1,1 2 0,14 1 0,-20-1-82,1-1 1,0 1-1,0 0 0,0 1 0,-1-1 0,1 1 0,-1-1 1,1 1-1,-1 0 0,0 0 0,1 0 0,-1 1 1,0-1-1,0 1 0,-1 0 0,1 0 0,-1 0 0,1 0 1,-1 0-1,0 1 0,0-1 0,0 0 0,-1 1 1,1 0-1,-1-1 0,0 1 0,0 0 0,0 0 1,0 0-1,-1-1 0,1 8 0,-2-4 121,1 0 0,-1 1 0,0-1 1,-1 0-1,1 0 0,-1 0 0,-1 0 0,1-1 0,-1 1 0,-1 0 1,1-1-1,-1 0 0,0 0 0,0 0 0,-1-1 0,-7 9 0,3-7 69,0 1-1,-1-1 1,-14 8-1,20-13-357,1 0 1,0 0-1,-1-1 0,0 1 0,1-1 1,-1 0-1,0 0 0,0 0 1,0 0-1,0-1 0,0 0 1,0 1-1,-7-2 0,11 1 116,-1 0 1,1 0-1,0 0 0,0-1 1,-1 1-1,1 0 0,0 0 1,0 0-1,-1 0 0,1 0 1,0-1-1,0 1 0,0 0 1,-1 0-1,1-1 0,0 1 1,0 0-1,0 0 0,0-1 1,-1 1-1,1 0 0,0 0 1,0-1-1,0 1 0,0 0 1,0 0-1,0-1 0,0 1 1,0 0-1,0-1 0,0 1 1,0 0-1,0-1 0,0 1 1,0 0-1,0 0 0,0-1 1,0 1-1,0 0 0,0 0 1,1-1-1,-1 1 0,0 0 1,0 0-1,0-1 0,0 1 1,1 0-1,-1 0 0,0-1 1,0 1-1,0 0 0,1 0 1,-1 0-1,0 0 0,1-1 1,9-10-549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56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71 18012,'11'-4'954,"0"0"0,-1-1 0,1 0 0,14-10 0,-12 7-439,29-13 0,-38 19-462,0 1 0,0-1 0,0 1-1,1 1 1,-1-1 0,0 0 0,0 1 0,0 0 0,1 0 0,-1 0 0,0 1 0,5 0 0,-8-1-45,1 1 0,0 0 1,0-1-1,-1 1 0,1 0 0,0 0 0,-1 0 1,1 0-1,-1 0 0,1 0 0,-1 0 1,0 0-1,1 1 0,-1-1 0,0 1 0,0-1 1,0 1-1,2 2 0,-2 0-1,1-1-1,-1 1 1,0 0-1,0 0 1,0 0 0,-1 0-1,1 0 1,-1 5-1,-1 3-2,0 1-1,0-1 1,-1 0 0,-7 21-1,6-22-50,-1-1 0,0 1 1,0-1-1,-1 0 0,-11 16 0,61-10-604,-37-13 641,1 2-1,-1-1 1,0 1 0,-1 0-1,0 1 1,1-1 0,-2 2-1,1-1 1,-1 1 0,0 0-1,0 0 1,-1 0-1,6 10 1,-8-12 51,0 1-1,-1-1 1,0 1-1,0-1 1,0 1 0,-1 0-1,1-1 1,-1 1-1,-1 0 1,1 0 0,-1 0-1,0 0 1,0 0-1,-1 0 1,0 0 0,0 0-1,0-1 1,-1 1-1,0 0 1,0-1 0,-4 8-1,-1 0 129,-1-1-1,-1 0 1,0-1 0,-1 0-1,0 0 1,-1-1-1,-19 15 1,22-19-156,-1 0-1,1 0 0,-1-1 1,0-1-1,0 0 1,0 0-1,-1 0 1,1-1-1,-1-1 1,0 0-1,0 0 1,-11 0-1,19-2-86,0 0-1,1 0 1,-1 0-1,0 0 0,0 0 1,0-1-1,1 1 1,-1-1-1,0 0 0,1 1 1,-1-1-1,0 0 1,1 0-1,-1 0 1,1 0-1,-1 0 0,1 0 1,0-1-1,-3-1 1,2 0-39,0 0 1,1 0 0,-1 0-1,1 0 1,0-1 0,0 1-1,0 0 1,0 0 0,0-1 0,0-3-1,0-9-247,1 0 0,0 0 1,5-27-1,-4 35 304,9-58-770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56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378 0 14947,'-19'10'282,"1"0"-1,0 1 0,1 0 1,0 2-1,1 0 1,0 0-1,1 2 0,1 0 1,-23 31-1,13-11 26,2 0 0,1 2-1,-29 72 1,34-67-87,2 1 0,2 0 0,2 0 0,-7 58 0,15-77-126,0 1 1,2 0-1,0-1 0,2 1 0,0-1 0,2 1 0,1-1 1,1 0-1,12 30 0,-13-42-71,0 0 0,1-1 1,1 0-1,0 0 0,0 0 0,1-1 1,0 0-1,1-1 0,0 0 0,20 15 1,-21-18-14,0-1 1,1-1-1,-1 0 1,1 0-1,0 0 1,0-1-1,1 0 1,-1-1-1,0 0 1,1-1-1,0 0 1,-1 0-1,1-1 1,-1 0-1,14-2 1,-3-2 22,0 0 0,-1-2-1,0 0 1,0-1 0,0-1 0,-1-1 0,-1-1 0,1 0 0,-1-1-1,-1-1 1,0-1 0,-1 0 0,0-1 0,16-19 0,-9 7 11,-2 0 0,-1-2 0,-1 0-1,-1-1 1,-1 0 0,-2-2 0,19-58 0,-25 60-99,0-1 0,-3 0 0,0 0 0,-2 0-1,-1-35 1,-2 53 70,0-1 0,-1 0 0,-1 0 0,0 1 0,-1-1-1,0 1 1,-1 0 0,0 0 0,-1 0 0,-1 0 0,0 1 0,0 0-1,-1 0 1,-13-16 0,9 17-39,0 0-1,-23-14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57.9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1 600 12555,'74'-249'3590,"-39"139"-2804,25-131 0,-90 484 1477,29-223-2179,-1 9 4,1-1 0,1 1 0,7 47 0,-7-75-119,0 0-1,0 1 0,1-1 1,-1 0-1,1 0 0,-1 0 1,0 1-1,1-1 0,0 0 0,-1 0 1,1 0-1,0 0 0,-1 0 1,1 0-1,1 1 0,-1-2 17,-1 0-1,0 0 0,1 0 1,-1 0-1,1 1 1,-1-1-1,0 0 0,1 0 1,-1 0-1,1 0 0,-1 0 1,1 0-1,-1-1 0,0 1 1,1 0-1,-1 0 0,1 0 1,-1 0-1,0 0 1,1-1-1,-1 1 0,1 0 1,-1 0-1,0 0 0,1-1 1,-1 1-1,0 0 0,1-1 1,2-3-54,0 0 0,0 0-1,0 0 1,0-1 0,-1 1 0,3-6 0,10-28-339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58.5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0 16436,'-12'28'801,"1"0"0,1 1 0,2 0 0,-6 40 0,11-56-630,2 1 0,0-1-1,0 1 1,2 0 0,-1-1 0,2 1-1,0-1 1,0 1 0,2-1 0,-1 0-1,10 22 1,-12-33-151,1 1 0,-1-1-1,0 1 1,1-1 0,-1 0 0,1 1 0,0-1-1,0 0 1,0 0 0,0-1 0,0 1-1,0 0 1,0-1 0,1 1 0,-1-1-1,6 3 1,-6-4-10,0 1 0,1-1 1,-1 0-1,0 0 0,1 0 0,-1 0 0,0 0 0,1 0 0,-1-1 0,0 1 0,1-1 0,-1 1 1,0-1-1,0 0 0,1 0 0,1-1 0,2-2 5,0-1 0,0 1 1,0-1-1,-1 0 0,0 0 0,0 0 1,0-1-1,-1 0 0,1 0 0,-2 0 1,6-10-1,-5 7 8,0-1 0,0 0 0,-1 0 0,-1 0 0,0 0 0,0-1 0,-1 1 0,0 0 1,0-1-1,-2 1 0,-1-14 0,2 19-16,-1 0 1,0 0-1,-1 1 1,1-1 0,-1 0-1,0 1 1,0-1-1,0 1 1,-1-1-1,1 1 1,-1 0-1,0 0 1,-1 0 0,1 1-1,0-1 1,-1 1-1,0 0 1,0 0-1,0 0 1,0 0 0,-1 1-1,1 0 1,0 0-1,-1 0 1,-8-2-1,9 3-108,-1 0 0,0 0 0,0 1 0,0 0 0,1 0 0,-1 0 0,0 1 0,0-1 0,0 1 0,1 0 0,-8 3 0,11-4 20,0 1 1,-1-1 0,1 1 0,0-1-1,0 1 1,-1 0 0,1-1 0,0 1 0,0 0-1,0 0 1,0 0 0,0 0 0,0 0-1,0 0 1,0 0 0,0 0 0,1 0 0,-1 1-1,0-1 1,1 0 0,-1 0 0,1 1-1,-1-1 1,1 0 0,0 1 0,-1-1 0,1 1-1,0-1 1,0 0 0,0 1 0,0-1-1,0 1 1,0-1 0,1 0 0,-1 1 0,0-1-1,1 0 1,-1 1 0,1-1 0,-1 0 0,1 0-1,1 3 1,6 8-764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59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12 554 16516,'0'0'72,"1"1"0,-1 0 0,0-1 0,1 1 0,-1-1 1,0 1-1,0 0 0,1-1 0,-1 1 0,0 0 1,0-1-1,0 1 0,0 0 0,0-1 0,0 1 0,0 0 1,0-1-1,0 1 0,0 0 0,0-1 0,0 1 1,0 0-1,-1-1 0,1 1 0,0 0 0,0-1 0,-1 2 1,-1 4 190,-2 16 143,1 0 1,1 0-1,1 1 0,1-1 0,0 0 1,2 1-1,6 31 0,-7-52-377,-1 1 0,1 0 0,0-1-1,0 1 1,0 0 0,1-1 0,-1 1 0,0-1 0,1 0 0,0 0-1,-1 1 1,1-1 0,0 0 0,4 3 0,-4-4-18,-1-1 0,1 1 0,0-1 0,-1 1 0,1-1 0,-1 0-1,1 0 1,0 0 0,-1 0 0,1 0 0,0 0 0,-1 0 0,1 0 0,-1-1 0,1 1 0,0-1 0,-1 1 0,1-1 0,-1 1 0,1-1 0,-1 0 0,0 0-1,1 0 1,-1 0 0,0 0 0,3-2 0,8-7 30,-1-1 0,0-1-1,0 0 1,-1 0-1,14-25 1,36-75 141,-53 97-156,2-4 44,10-30 0,-18 45-54,1 0-1,-1-1 1,0 1-1,0-1 1,-1 1-1,1-1 1,-1 1 0,0-1-1,0 1 1,-1-1-1,0 1 1,1-1-1,-3-4 1,3 7-8,-1 1 0,0-1 0,0 0 0,0 1-1,0-1 1,0 0 0,0 1 0,-1-1 0,1 1 0,0 0 0,-1-1 0,1 1 0,-1 0 0,0 0 0,1 0 0,-1 0 0,0 0 0,-2-1 0,0 1-17,0 1 0,1-1 0,-1 1 0,0-1 0,1 1 0,-1 0 0,0 0 0,1 1 0,-6 0 0,2 1-220,-1 0 1,1 0-1,-1 0 1,1 1 0,0 0-1,0 1 1,1 0-1,-13 8 1,17-9 118,-1-1 0,1 1 1,-1-1-1,1 1 0,0 0 0,0 0 1,-2 3-1,2 4-473</inkml:trace>
  <inkml:trace contextRef="#ctx0" brushRef="#br0" timeOffset="1">740 1 16772,'-32'67'2823,"11"-24"-1497,2 1 0,-21 69 0,33-85-1034,1 0-1,1 0 1,2 1-1,0-1 1,4 52-1,0-67-357,0 0 0,1 0 0,1-1 0,0 1 0,1 0 0,0-1 0,1 0 0,0 0 0,1 0 0,1 0 0,0-1 0,0 0 0,1-1 0,16 18 0,-21-25 34,-1-1 0,0 0-1,1 0 1,-1 0 0,1 0 0,0 0 0,0 0-1,0-1 1,0 1 0,0-1 0,0 0 0,0 0 0,0 0-1,0 0 1,4 0 0,18-1-308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49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6 425 18340,'-5'12'3715,"8"-31"-1223,116-394 579,-117 408-3131,-1 8 16,1 18-9,-1 31-15,-1 24-44,5 159-575,1-210-806,0-21 51,4-14 447,-1-6 237,1-4-256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50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1 17196,'1'23'2144,"-4"6"-1352,-2 2-280,0 8 1153,3-3-657,0 1-136,2-3-440,3-2-224,1-5-384,3-3-176,1-6-464,-4-6-216,-3-3 744,-1-7-248,-2-2-97</inkml:trace>
  <inkml:trace contextRef="#ctx0" brushRef="#br0" timeOffset="1">15 214 14163,'-12'-5'1872,"10"5"-847,4 0-361,11 1 2104,4-1-1431,8 0-385,1 0-216,7-1-344,1-5-256,3-1-800,-1-3 432,0 3 80,0-1-144,-2-4-144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50.9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 15827,'3'-4'389,"1"0"0,-1 0-1,1 1 1,0-1 0,0 1 0,1 0-1,-1 1 1,1-1 0,-1 1-1,1 0 1,0 0 0,0 0-1,0 0 1,0 1 0,0 0 0,0 0-1,0 1 1,0-1 0,1 1-1,8 1 1,-11-1-300,1 0 1,-1 1-1,1 0 0,-1 0 0,0 0 1,0 0-1,1 0 0,-1 1 1,0-1-1,0 1 0,0 0 0,0 0 1,-1 0-1,1 0 0,0 0 1,-1 1-1,1-1 0,-1 1 0,0 0 1,0 0-1,0 0 0,0 0 1,-1 0-1,1 0 0,-1 0 0,0 0 1,0 1-1,0-1 0,0 0 1,0 1-1,-1 4 0,1 2-29,-1 0 0,0 0 0,-1 0-1,-1 0 1,1 0 0,-1 0 0,-1 0 0,-4 12 0,-6 9 215,-21 35 1,19-37 42,-13 33 0,26-59-286,1 1 0,0-1 0,0 1 0,0 0 0,0-1 0,1 1 0,0 0-1,-1-1 1,2 8 0,-1-10-42,0 0-1,0 0 0,1 0 0,-1-1 0,0 1 1,1 0-1,-1 0 0,0-1 0,1 1 0,-1 0 1,1-1-1,0 1 0,-1 0 0,1-1 1,-1 1-1,1-1 0,0 1 0,-1-1 0,2 1 1,0 0-67,-1-1 0,1 1 1,0-1-1,-1 0 1,1 1-1,0-1 1,-1 0-1,1 0 0,0 0 1,-1-1-1,1 1 1,0 0-1,1-1 1,5-2-211,0 0 0,0 0 1,-1 0-1,0-1 0,13-10 0,-7 6 15,14-9-367</inkml:trace>
  <inkml:trace contextRef="#ctx0" brushRef="#br0" timeOffset="1">411 317 19340,'-3'29'2321,"0"1"-1497,0-1-384,-1-2 1152,5 0-632,2-2-295,3-7-849,1-3-369,2-11 1314,-4-6-873,2-9-48,1-3-89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51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 18556,'1'-1'142,"-1"1"0,1 0 0,-1-1 0,1 1 0,-1 0 0,1 0 0,0-1 1,-1 1-1,1 0 0,-1 0 0,1 0 0,0 0 0,-1 0 0,1-1 0,-1 1 0,1 0 0,0 1 0,-1-1 0,1 0 0,-1 0 1,1 0-1,-1 0 0,1 0 0,0 0 0,0 1 0,19 7 1348,-17-7-1082,22 8 499,-14-5-701,0 0-1,0 1 1,15 9 0,-23-13-184,0 2-1,0-1 1,-1 0 0,1 0 0,-1 1 0,1 0-1,-1-1 1,0 1 0,0 0 0,0 0 0,0 0-1,-1 0 1,1 1 0,-1-1 0,0 0-1,1 4 1,4 29 213,-2-1 0,-2 1 0,-1 0 0,-4 48 0,-1 10 0,4-37-1089,0-57 807,0 0-1,0 0 0,0 0 0,0 0 0,0 0 0,0 1 0,0-1 1,0 0-1,0 0 0,0 0 0,0 0 0,0 0 0,0 0 1,0 0-1,0 0 0,0 0 0,0 0 0,0 0 0,0 0 1,0 1-1,0-1 0,0 0 0,0 0 0,0 0 0,0 0 0,0 0 1,0 0-1,0 0 0,0 0 0,0 0 0,0 0 0,0 0 1,0 0-1,0 0 0,-1 0 0,1 0 0,0 0 0,0 0 1,0 0-1,0 0 0,0 0 0,0 0 0,0 0 0,0 0 0,0 0 1,0 0-1,0 0 0,-1 0 0,1 0 0,0 0 0,0 0 1,0 0-1,0 0 0,0 0 0,0 0 0,0 0 0,0 0 1,0 0-1,0 0 0,0 0 0,0 0 0,0 0 0,-1 0 0,1 0 1,0 0-1,0 0 0,0 0 0,0 0 0,-7-8-1062,-6-11-280,9 13 434,-31-45-4853,7 22 8887,27 29-2969,1 0 1,0 0-1,0 0 0,-1-1 1,1 1-1,0 0 1,0 0-1,-1 0 0,1-1 1,0 1-1,0 0 1,0 0-1,0-1 0,0 1 1,-1 0-1,1-1 1,0 1-1,0 0 1,0 0-1,0-1 0,0 1 1,0 0-1,0-1 1,0 1-1,0 0 0,0 0 1,0-1-1,0 1 1,0 0-1,0-1 1,0 1-1,0 0 0,0 0 1,1-1-1,-1 1 1,0 0-1,0 0 0,0-1 1,0 1-1,0 0 1,1 0-1,-1-1 1,0 1-1,0 0 0,1 0 1,14-9 1691,-7 5-1222,26-18-1009,-1 0 0,46-42-1,-49 35-74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51.9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366 183 20076,'-3'34'1969,"-7"6"-1233,-1 2-288,1 1 912,0 0-240,1-6-599,1-2-337,3-11-720,0-4-369,2-14 721,0-5-200,-1-9-152</inkml:trace>
  <inkml:trace contextRef="#ctx0" brushRef="#br0" timeOffset="1">159 55 17772,'-8'-5'651,"-1"-3"69,-1 1 0,0 0 0,0 0 0,-20-8 0,28 14-671,1 0 0,-1 0 0,0 1 0,0-1 0,0 1 0,0-1 0,0 1 0,0 0 0,0-1 0,0 1 0,0 0 0,0 1 0,1-1 0,-1 0 0,0 0 0,0 1 0,0-1 0,0 1 0,0 0 0,0-1 0,1 1 0,-1 0-1,0 0 1,1 0 0,-1 0 0,0 1 0,1-1 0,-1 0 0,1 1 0,0-1 0,0 1 0,-1-1 0,1 1 0,0 0 0,0-1 0,0 1 0,0 2 0,-3 5 101,1 1 1,0 0 0,0-1-1,1 1 1,1 0 0,-1 0-1,2 0 1,-1 1 0,1-1-1,3 18 1,-2-21-69,0 0-1,1 0 1,-1 1 0,2-1 0,-1 0 0,1-1-1,0 1 1,0 0 0,1-1 0,0 0 0,0 1 0,0-2-1,1 1 1,0 0 0,7 6 0,-8-10-61,-1 1-1,1-1 1,0 0 0,-1 0 0,1 0 0,0-1 0,0 1 0,0-1 0,0 0-1,0 0 1,1 0 0,-1-1 0,0 0 0,0 1 0,7-2 0,-5 0-73,1 0 1,0 0-1,-1-1 1,1 0-1,-1-1 1,0 1-1,1-1 1,-1 0 0,6-5-1,-4 2-198,1 0 0,-1 0 1,-1-1-1,1 0 0,-1-1 0,0 1 0,-1-1 0,0-1 0,0 1 1,-1-1-1,0 0 0,7-19 0,-5 0-391,-6 6-150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56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1 259 17284,'26'-7'6551,"23"-17"-5577,-24 11-382,102-49 26,149-70-2479,-235 116 875,-26 12 503,-13 4 53,-5 3-199,-25 17-53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52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0 11666,'-12'62'3153,"-7"43"2034,18-92-4503,0 0-1,1-1 1,0 1-1,1 0 1,1-1-1,4 18 1,-5-26-538,0-1 1,0 0-1,0 0 1,0 0-1,1 0 1,0 0-1,-1 0 1,1 0-1,0-1 1,0 1-1,1 0 1,-1-1-1,0 0 1,6 4-1,-6-4-95,0-1-1,0 0 0,0-1 1,0 1-1,1 0 0,-1-1 0,0 1 1,0-1-1,0 0 0,1 0 1,-1 1-1,0-2 0,1 1 0,-1 0 1,0 0-1,0-1 0,0 1 1,1-1-1,-1 0 0,0 1 0,0-1 1,0 0-1,3-2 0,2-2 5,0 0 0,0 0 0,-1-1 0,1 0 0,-1 0 0,-1 0-1,1-1 1,-1 0 0,0 0 0,6-12 0,-9 14-37,0 1 0,0-1 0,0 1 0,-1-1 0,1 0 0,-1 0 0,-1 1 0,1-1 0,0-6 0,-2 9-11,1-1-1,0 0 0,-1 0 0,1 1 0,-1-1 0,0 1 1,0-1-1,0 0 0,0 1 0,0-1 0,0 1 0,-1 0 0,1 0 1,-1-1-1,0 1 0,0 0 0,-2-2 0,1 2-52,-1-1-1,1 1 1,-1 0 0,0 0-1,0 0 1,0 0-1,-1 1 1,1 0 0,0-1-1,0 2 1,-1-1-1,-5 0 1,3 0-121,0 1 0,0 0-1,0 1 1,0-1 0,0 1 0,-13 4-1,16-2-174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59.5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1 467 17532,'14'-23'6122,"27"-47"-4851,105-261-34,-145 327-1238,11-26 4,-6 22-20,-4 15-31,-4 90-112,0 50 146,4-118-123,0 1-1,13 56 0,-14-82 52,1 0 0,-1 0 0,1 1 0,0-1 0,-1 0 1,2 0-1,-1-1 0,0 1 0,5 5 0,-6-9 83,-1 1 0,1-1 0,-1 1 1,1-1-1,-1 1 0,1-1 0,0 1 0,-1-1 0,1 0 1,0 0-1,-1 1 0,1-1 0,0 0 0,0 0 0,-1 0 1,1 0-1,0 0 0,0 0 0,-1 0 0,1 0 0,0 0 1,-1 0-1,3 0 0,-2-1-2,1 0 0,-1 0 0,1 0 0,-1 0 1,1 0-1,-1-1 0,0 1 0,0 0 0,1-1 0,-1 1 0,0-1 0,0 1 1,0-1-1,0-2 0,11-24-318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00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1 15171,'-3'31'1769,"1"5"-841,0 1-336,2 5 1176,-3-1-719,1 0-137,2-4-80,2-4-448,2-3-208,2-9-488,-1-2-248,-2-9-456,2-3 496,-5-10-361,-3-5 249</inkml:trace>
  <inkml:trace contextRef="#ctx0" brushRef="#br0" timeOffset="1">5 227 18588,'-4'-7'1672,"5"1"-1096,5 0-199,12 1 719,4-1-176,7-3-360,3-1-344,4 0-624,0-1 8,0 1 336,-2-3-144,-6-3-96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00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1 432 16996,'0'1'91,"0"0"1,0-1-1,0 1 1,1 0-1,-1 0 1,0 0-1,0 0 1,1-1-1,-1 1 1,1 0 0,-1 0-1,1-1 1,-1 1-1,1 0 1,0-1-1,-1 1 1,1 0-1,0-1 1,-1 1-1,1-1 1,0 1-1,0-1 1,-1 1-1,1-1 1,0 0 0,0 1-1,0-1 1,0 0-1,-1 0 1,1 0-1,0 0 1,0 0-1,0 0 1,0 0-1,0 0 1,0 0-1,0 0 1,-1 0-1,1 0 1,0 0 0,0-1-1,0 1 1,0 0-1,-1-1 1,1 1-1,0-1 1,0 1-1,-1-1 1,1 1-1,0-1 1,-1 0-1,2 0 1,5-6 339,-1 0 0,0 0-1,0 0 1,5-10 0,-7 11-254,17-28 127,-2 0-1,-1-1 0,-2 0 0,-2-2 1,-1 0-1,-1 0 0,10-64 0,-20 65-290,-4 30-20,0 22-24,-3 75-182,4 0-1,16 137 1,-14-213 26,0-7 20,-1-1-1,2 1 1,-1-1 0,1 1-1,0-1 1,0 1 0,5 9-1,-7-17 158,0 0 0,0 1-1,0-1 1,0 0 0,0 1-1,1-1 1,-1 0-1,0 0 1,0 1 0,0-1-1,0 0 1,1 1 0,-1-1-1,0 0 1,0 0 0,0 0-1,1 1 1,-1-1 0,0 0-1,1 0 1,-1 0 0,0 1-1,0-1 1,1 0 0,-1 0-1,0 0 1,1 0 0,-1 0-1,0 0 1,1 0 0,-1 0-1,0 0 1,1 0 0,-1 0-1,0 0 1,1 0 0,-1 0-1,0 0 1,1 0 0,-1 0-1,0 0 1,1 0 0,-1 0-1,0-1 1,0 1 0,1 0-1,-1 0 1,0 0-1,0-1 1,1 1 0,-1 0-1,1-1 1,8-7-442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00.9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 17916,'0'27'1680,"-2"-1"-1096,1-2-232,-1-4 481,1-3-169,2-11-528,4-7-400,0-17 432,3-6-232,-1-12-168,1-7-120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01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47 13883,'-1'17'1394,"-1"0"0,-5 25 0,4-30-852,1 0 0,0 0 0,0 0 0,2 0 0,-1 0 0,3 22 0,-1-32-518,0 0 0,-1 0-1,1 0 1,0 0 0,0-1 0,0 1-1,0 0 1,0-1 0,1 1-1,-1 0 1,0-1 0,1 0-1,-1 1 1,1-1 0,0 0 0,-1 0-1,1 0 1,0 0 0,0 0-1,3 1 1,7 2-49,-1 0 0,20 3-1,5 2 10,-30-6 31,0-1 0,0 1 0,0 1 0,-1-1-1,1 1 1,-1 0 0,0 0 0,0 1 0,-1-1 0,1 1 0,-1 0 0,0 0 0,0 1 0,-1-1 0,0 1 0,5 9 0,-7-11 54,1 1 1,-1-1-1,0 1 1,0-1 0,0 1-1,-1 0 1,0-1-1,0 1 1,0 0 0,0-1-1,-1 1 1,1 0 0,-1-1-1,-1 1 1,1-1-1,0 1 1,-1-1 0,0 0-1,0 1 1,-1-1-1,1 0 1,-1 0 0,-5 5-1,5-5-7,0 0-1,0-1 1,-1 1 0,0-1-1,0 0 1,0 0 0,0 0-1,0-1 1,0 0 0,-1 0-1,1 0 1,-1 0 0,0 0-1,1-1 1,-1 0 0,0 0-1,-6 0 1,7-1-170,0 0 0,0-1 0,0 1 1,0-1-1,0 0 0,0 0 0,0-1 0,0 1 0,1-1 0,-1 0 1,0 0-1,1 0 0,-1 0 0,1 0 0,0-1 0,0 0 0,0 0 1,0 0-1,0 0 0,1 0 0,-3-4 0,-4-6-707,2-1 1,0 0-1,0 0 0,1-1 0,1 1 0,1-1 0,-6-29 1,7 24 107,1 0 1,1 0-1,0 0 1,1 0 0,6-34-1,-5 47 890,1 0-1,0 0 0,1 0 0,-1 1 1,1-1-1,1 1 0,-1-1 0,1 1 1,0 0-1,1 1 0,-1-1 0,1 1 1,0 0-1,1 0 0,-1 0 1,1 1-1,0-1 0,0 2 0,8-5 1,9-3 388,0 1 0,1 1 0,0 1 0,28-5 1,-8 5-407,0 3-53</inkml:trace>
  <inkml:trace contextRef="#ctx0" brushRef="#br0" timeOffset="1">644 88 16900,'-7'37'1880,"-3"6"-1072,0-2-312,0 3 801,0-2-177,0-5-440,3-4-392,2-12-832,1-5-368,4-14 704,-4-2-208,2-19-137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01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1 18380,'-5'0'198,"0"1"1,0 0-1,1 0 0,-1 1 0,1-1 1,-1 1-1,1 0 0,0 0 1,-1 1-1,1-1 0,0 1 0,1 0 1,-1 0-1,0 0 0,1 0 1,0 1-1,-6 6 0,6-5-82,-1 0 1,1-1-1,-1 1 0,2 1 0,-1-1 0,0 0 0,1 1 1,0-1-1,0 1 0,1 0 0,0 0 0,0 0 0,0-1 1,0 8-1,1-11-95,0 0 1,0-1 0,1 1-1,-1 0 1,0 0 0,1-1-1,-1 1 1,1 0 0,-1-1-1,1 1 1,0 0 0,0-1-1,0 1 1,0-1 0,0 0-1,0 1 1,0-1 0,3 3-1,-3-4-6,0 1-1,1 0 0,-1-1 0,1 1 1,-1-1-1,1 1 0,-1-1 0,1 0 1,-1 0-1,1 1 0,-1-1 0,1 0 1,-1-1-1,1 1 0,-1 0 0,1 0 1,1-1-1,3-1 11,-1 0 1,0 0-1,0 0 0,0-1 1,0 0-1,0 0 0,0 0 1,-1-1-1,0 1 0,6-7 1,11-19 104,-20 27-136,0 1 1,0-1-1,0 0 0,0 1 1,0-1-1,-1 0 0,1 0 0,-1 1 1,0-1-1,1 0 0,-1 0 1,0 0-1,0 0 0,0 1 0,0-1 1,-1-2-1,1 3-6,0 1-1,0 0 1,0 0-1,-1 0 1,1-1-1,0 1 1,0 0 0,-1 0-1,1 0 1,0 0-1,0-1 1,-1 1 0,1 0-1,0 0 1,-1 0-1,1 0 1,0 0 0,-1 0-1,1 0 1,0 0-1,0 0 1,-1 0-1,1 0 1,0 0 0,-1 0-1,1 0 1,0 0-1,-1 0 1,1 0 0,0 1-1,0-1 1,-1 0-1,1 0 1,0 0 0,-1 0-1,1 1 1,0-1-1,0 0 1,0 0-1,-1 0 1,1 1 0,0-1-1,0 0 1,0 0-1,-1 1 1,1-1 0,-11 12-451,7-4 188,-1 1-1,2-1 0,-1 1 1,1 0-1,1 0 0,-1 0 1,2 0-1,-1 0 0,1 1 1,1-1-1,-1 0 0,2 1 1,1 14-1,5 11-351</inkml:trace>
  <inkml:trace contextRef="#ctx0" brushRef="#br0" timeOffset="1">382 436 13755,'-4'60'2456,"2"-47"-1776,0 0 1,2 0-1,-1 1 1,2-1-1,0 0 0,4 21 1,-5-31-564,1-1-1,0 0 1,0 0 0,0 1 0,0-1 0,0 0 0,0 0-1,0 0 1,0 0 0,1 0 0,-1-1 0,1 1 0,0 0-1,2 1 1,-3-2-43,0 0-1,0-1 1,0 1 0,1-1-1,-1 1 1,0-1 0,0 0-1,1 1 1,-1-1-1,0 0 1,1 0 0,-1 0-1,0 0 1,1 0 0,-1 0-1,0 0 1,1 0-1,-1-1 1,2 1 0,0-2 3,-1 1 1,1-1 0,0 1 0,-1-1 0,1 0 0,-1 0 0,0 0-1,0 0 1,1 0 0,-1-1 0,-1 1 0,1-1 0,0 1 0,-1-1-1,1 0 1,-1 1 0,0-1 0,1 0 0,-1 0 0,1-6 0,-1 1-6,-1 0 1,1 0 0,-1-1 0,-1 1-1,1 0 1,-2 0 0,1 0 0,-1-1-1,0 1 1,0 1 0,-1-1 0,0 0-1,-1 1 1,0-1 0,-6-8 0,6 10-141,0-1 0,-1 1 0,0 0 0,0 0 0,0 0 0,-1 1 0,0 0 0,0 0 0,0 0 0,-1 1 0,1 0 0,-1 0 0,0 0 0,-1 1 0,1 0 0,-10-2 0,16 5-6,1 0 0,-1 0 1,0 0-1,0 0 1,1 0-1,-1 0 1,0-1-1,1 1 1,-1 0-1,0 0 0,1-1 1,-1 1-1,0-1 1,1 1-1,-1 0 1,1-1-1,-1 1 1,1-1-1,-1 1 1,1-1-1,-1 0 0,1 1 1,-1-1-1,1 1 1,0-1-1,-1 0 1,1 1-1,0-1 1,-1 0-1,1 0 1,0 1-1,0-1 0,0 0 1,0 0-1,0 1 1,0-1-1,0 0 1,0 1-1,0-3 1,0-15-590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02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 16676,'9'-3'522,"1"1"1,-1 0 0,1 1-1,-1-1 1,1 2 0,0 0-1,-1 0 1,1 0 0,0 1-1,12 3 1,-10-1-287,0 0-1,-1 0 0,1 1 1,0 1-1,-1 0 0,0 1 1,17 11-1,-20-10-188,0 0 0,0 1 1,-1-1-1,0 2 0,0-1 1,-1 1-1,0 0 0,-1 0 1,0 1-1,0-1 0,-1 1 0,0 0 1,-1 0-1,0 1 0,0-1 1,-1 1-1,0 12 0,0 11-26,-1 1 1,-1 0-1,-3-1 0,-6 36 0,-72 352-1712,68-361 1361,5-28-77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02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 14923,'0'0'64,"0"0"1,0 0-1,0-1 0,0 1 0,0 0 1,0 0-1,0 0 0,0 0 0,0 0 1,0-1-1,0 1 0,0 0 0,0 0 1,0 0-1,0 0 0,0 0 0,0-1 1,0 1-1,0 0 0,0 0 0,0 0 1,1 0-1,-1 0 0,0 0 0,0 0 1,0 0-1,0-1 0,0 1 0,0 0 1,0 0-1,1 0 0,-1 0 0,0 0 1,0 0-1,0 0 0,0 0 0,0 0 1,0 0-1,1 0 0,-1 0 0,0 0 1,0 0-1,0 0 0,0 0 0,0 0 1,1 0-1,-1 0 0,0 0 0,0 0 0,0 0 1,0 0-1,0 0 0,1 0 0,10 8 2259,9 12 323,-9-8-2278,-1 0 0,-1 1 1,0 1-1,0-1 0,-2 1 0,0 1 1,0-1-1,6 24 0,-8-17-232,0 0-1,-1 0 1,-2 0 0,0 1-1,-2 35 1,-4-14-572,-2 0-1,-1-1 1,-3 0 0,-1-1 0,-31 73 0,23-73 49,1-10-125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03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0 20324,'1'4'380,"-1"0"-1,1 0 1,-1 0 0,0 0-1,0 0 1,0 0-1,0 0 1,-1 0-1,1 0 1,-3 7 0,-2 16 639,3 3-433,2 42 1,1-63-558,0 0 0,0 0 0,1 0 0,0 0 1,0-1-1,1 1 0,0-1 0,1 1 0,5 9 0,-8-17-35,0 1 0,0-1-1,0 1 1,0-1 0,0 0 0,0 1 0,1-1-1,-1 0 1,0 0 0,1 0 0,-1 0-1,1 0 1,-1 0 0,1 0 0,-1 0 0,1-1-1,0 1 1,-1-1 0,1 1 0,0-1 0,0 0-1,-1 1 1,1-1 0,0 0 0,0 0-1,-1 0 1,1 0 0,0-1 0,0 1 0,-1 0-1,1-1 1,0 1 0,-1-1 0,1 0-1,0 0 1,-1 1 0,1-1 0,-1 0 0,1 0-1,-1 0 1,2-2 0,5-4-268,-1 0 0,0 0-1,0 0 1,-1-1 0,0 0 0,6-9 0,-1-5-1099,0 1 0,14-44 0,3-5-2097,-28 71 3473,0-1 0,0 0 0,0 0 0,0 0 0,0 1 0,0-1 0,0 0-1,0 0 1,0 0 0,0 1 0,1-1 0,-1 0 0,0 0 0,0 0 0,0 0-1,0 0 1,0 1 0,1-1 0,-1 0 0,0 0 0,0 0 0,0 0 0,1 0-1,-1 0 1,0 0 0,0 0 0,0 0 0,1 0 0,-1 0 0,0 1 0,0-1 0,0 0-1,1 0 1,-1 0 0,0-1 0,0 1 0,0 0 0,1 0 0,-1 0 0,0 0-1,0 0 1,0 0 0,1 0 0,-1 0 0,0 0 0,0 0 0,0 0 0,0-1 0,1 1-1,-1 0 1,0 0 0,0 0 0,0 0 0,0 0 0,0-1 0,0 1 0,1 0-1,-1 0 1,0 0 0,0-1 0,0 1 0,0 0 0,4 17 650,0 121 3481,0-9-1812,-4-127-2369,0 1-1,1-1 1,-1 0-1,1 1 1,-1-1 0,1 1-1,0-1 1,0 0-1,2 3 1,-3-5 29,0 0 0,0 0 0,0 0 0,0 1 0,0-1-1,0 0 1,0 0 0,0 0 0,0 0 0,1 0 0,-1 0 0,0 0 0,0 0 0,0 1 0,0-1 0,0 0 0,0 0 0,1 0 0,-1 0 0,0 0 0,0 0 0,0 0 0,0 0 0,0 0 0,1 0 0,-1 0 0,0 0 0,0 0 0,0 0-1,0 0 1,0 0 0,1 0 0,-1 0 0,0 0 0,0 0 0,0 0 0,0 0 0,0 0 0,1-1 0,-1 1 0,0 0 0,0 0 0,0 0 0,0 0 0,5-15-428,-3-12 32,-2-7-188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56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1 267 16500,'7'2'1696,"13"-17"-880,6-6-304,12-9 848,5-5-343,13-2-217,-1 0-56,-1 4-472,1 6-240,-15 8-584,-6 6-248,-19 12 592,-14 1-112,-18 12-168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03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24 14947,'-13'10'476,"1"-1"0,0 1 0,0 1 0,1 0-1,0 1 1,1 0 0,1 0 0,0 1 0,0 0 0,-11 27 0,3-3 286,2 2 0,-19 76-1,25-78-483,3 0 0,0 0-1,0 72 1,6-92-240,1 1 0,1-1-1,0 1 1,2-1 0,0 0-1,0 0 1,2-1 0,0 1 0,1-1-1,14 24 1,-17-33-30,1 0-1,0 0 1,1-1 0,0 0-1,0 0 1,0-1 0,0 0-1,1 0 1,0 0-1,0-1 1,0 0 0,1 0-1,-1 0 1,1-1 0,9 2-1,-7-3-3,1 0-1,0 0 1,0-1 0,0-1-1,0 0 1,0-1-1,-1 1 1,1-2 0,0 0-1,0 0 1,12-5-1,0-2 12,0-1 0,0-1 0,-1-1 0,0-1 0,-1-1-1,-1 0 1,0-2 0,-1 0 0,0-2 0,-2 0 0,0 0-1,20-31 1,-15 17 37,-2-1 0,-1-1 1,-1 0-1,-3-2 0,0 0 0,-2 0 0,10-54 0,-17 62-10,-1-1 0,-2 0 0,0-31-1,-3 49-78,0 0 1,-1 0-1,-1-1 0,0 1 0,0 0 0,-1 0 0,0 0 0,-1 1 0,0-1 0,-9-15 0,11 23-37,-1-1-1,1 1 1,-1 0-1,1 1 0,-1-1 1,0 0-1,0 1 1,0-1-1,0 1 1,-1 0-1,1 0 1,0 0-1,-1 1 0,0-1 1,1 1-1,-1 0 1,0 0-1,0 0 1,0 0-1,1 1 1,-1 0-1,0-1 0,0 2 1,0-1-1,-6 1 1,-3 2-147,1 0 1,-1 0-1,1 1 1,-1 1-1,1 0 1,-14 9-1,-16 10-502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08.0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25 15403,'0'-2'290,"1"0"1,-1 0-1,0 0 0,-1 0 0,1 1 0,0-1 1,0 0-1,-1 0 0,1 0 0,-1 0 0,0-1 1,-6 3 1669,-4 12-1093,2-2-318,6-4-193,-1 0 1,0-1 0,-1 0-1,0 0 1,0 0 0,0 0-1,0-1 1,0 0 0,-10 6-1,14-11-319,1 1-1,-1 0 1,1 0 0,-1 0-1,0 0 1,1-1 0,-1 1-1,1 0 1,-1 0 0,1-1-1,-1 1 1,1-1 0,-1 1-1,1 0 1,-1-1-1,1 1 1,0-1 0,-1 1-1,1-1 1,0 1 0,-1-1-1,1 1 1,0-1 0,0 1-1,-1-1 1,1 0-1,0 1 1,0-1 0,0 1-1,0-1 1,0 0 0,0 1-1,0-1 1,0 1 0,0-2-1,-2-24 188,-1 23-111,-3 6 8,-4 7-5,6-1-107,0 0 0,1 1 0,0-1 0,0 0 0,1 1 1,0 0-1,0 16 0,-2-1-8,-3 30-6,2 0 0,2 0 0,3 0 0,2 1 0,11 67 0,-10-108-38,1 0 0,0 0 0,0-1 0,2 1 0,0-1 0,12 22 0,-15-32-51,-1 0 0,1-1 0,0 1 0,0-1 0,1 1 0,-1-1 0,1 0 0,-1 0 0,1 0 0,0-1 0,6 4 0,-7-5-43,0 0-1,0 0 1,1-1-1,-1 1 1,0-1-1,0 1 1,1-1-1,-1 0 1,0 0-1,0-1 1,1 1-1,-1-1 1,0 1-1,0-1 1,0 0-1,1 0 1,-1-1-1,3-1 1,16-9-491,-4-4-127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11.0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1 622 15619,'12'-27'4711,"9"-16"-3427,-19 39-1218,76-177 1514,104-176 0,-181 357-1579,-1-1 0,0 0 0,0 1 0,1-1-1,-1 1 1,0-1 0,1 1 0,-1-1 0,0 1 0,1-1 0,-1 1 0,1-1 0,-1 1 0,1 0-1,-1-1 1,1 1 0,-1 0 0,1-1 0,1 1 0,1 8 3,-5 20-21,-35 295 36,33-265 3,4 1 0,1 0 0,15 89 0,-15-145-21,1 12 6,1 0 0,1 0-1,0-1 1,8 18 0,-12-32-12,0 0 1,0 0 0,0-1 0,0 1-1,0 0 1,0 0 0,0 0-1,0 0 1,0 0 0,0 0 0,0 0-1,0 0 1,0 0 0,0 0-1,1-1 1,-1 1 0,0 0 0,0 0-1,0 0 1,0 0 0,0 0-1,0 0 1,0 0 0,0 0 0,1 0-1,-1 0 1,0 0 0,0 0 0,0 0-1,0 0 1,0 0 0,0 0-1,0 0 1,0 0 0,1 0 0,-1 0-1,0 0 1,0 0 0,0 0-1,0 0 1,0 0 0,0 0 0,0 1-1,0-1 1,1 0 0,-1 0-1,0 0 1,0 0 0,0 0 0,0-12-430,-7-15-914,5 19 1070,0 0-1,0 0 0,0-13 1,1 1-242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11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57 18620,'-1'-1'126,"1"0"0,-1-1 0,1 1 0,-1 0 0,0 0 0,1 0 0,-1 0-1,0 0 1,0 0 0,0 0 0,0 0 0,0 0 0,0 0 0,0 0 0,0 0 0,-1 1 0,1-1 0,0 1 0,0-1 0,-1 1 0,1-1 0,0 1 0,-1-1-1,1 1 1,0 0 0,-1 0 0,1 0 0,0 0 0,-1 0 0,1 0 0,0 0 0,-1 0 0,1 1 0,0-1 0,-1 0 0,1 1 0,0-1 0,0 1-1,-1 0 1,1-1 0,0 1 0,0 0 0,0 0 0,0 0 0,0-1 0,0 1 0,-1 2 0,-4 3 38,1 0 1,-1 0-1,2 1 1,-1 0-1,1 0 1,-5 11-1,-1 8-134,0 1 0,2 0 0,2 0 0,0 0 0,2 1 0,0 0 0,3 0 0,2 53 0,0-71-31,0-1 1,1 0 0,0 1 0,0-1 0,6 13-1,-7-20 3,0-1 0,0 1 0,0 0 0,-1-1 0,1 1 0,1-1 0,-1 0 0,0 1-1,0-1 1,0 0 0,1 0 0,-1 0 0,1 0 0,-1 0 0,3 2 0,-2-3 2,-1 0-1,1 0 1,-1 0 0,0 0 0,1 0 0,-1 0 0,1 0 0,-1 0 0,0-1 0,1 1 0,-1 0-1,0-1 1,1 1 0,-1-1 0,0 0 0,1 1 0,-1-1 0,0 0 0,0 0 0,0 0 0,0 0-1,0 0 1,1-1 0,6-6 44,-1 0-1,0-1 1,-1 0 0,0 0-1,0-1 1,-1 1 0,0-1-1,3-13 1,2-3 106,-2-1 0,4-29 0,-7 29-10,-2 1 0,-1 0 0,-1-31 0,-1 45-257,-1 1 1,-1-1 0,1 0-1,-2 0 1,0 0 0,0 1-1,-1 0 1,-1 0-1,-6-13 1,1 13-988,10 11 1017,0 0-1,0-1 1,0 1-1,-1 0 0,1 0 1,0-1-1,0 1 1,0 0-1,-1 0 1,1-1-1,0 1 1,0 0-1,-1 0 1,1 0-1,0-1 0,-1 1 1,1 0-1,0 0 1,0 0-1,-1 0 1,1 0-1,0 0 1,-1 0-1,1 0 1,0 0-1,-1 0 0,1 0 1,0 0-1,-1 0 1,1 0-1,0 0 1,-1 0-1,2 5-805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12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1 483 16748,'0'0'65,"0"0"0,1 0 0,-1 0 0,0 0 0,1 0 0,-1 0 0,0 0 0,1 0 0,-1 0 0,1 0 1,-1 0-1,0 0 0,1 0 0,-1 0 0,0-1 0,0 1 0,1 0 0,-1 0 0,0 0 0,1 0 0,-1-1 1,0 1-1,0 0 0,1 0 0,-1-1 0,0 1 0,0 0 0,0-1 0,1 1 0,-1 0 0,0-1 0,0 1 0,0 0 1,0-1-1,0 1 0,0 0 0,0-1 0,0 1 0,1 0 0,-1-1 0,11-39 1060,-2 1 0,7-53-1,-7 30-574,23-179 94,-25 289-806,5 145 216,2 33-1010,-13-215 936,-1-5 5,0-1 0,1 0 0,-1 0 1,1 0-1,0 0 0,0 0 0,1-1 0,-1 1 1,1 0-1,0 0 0,4 5 0,5-5-262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12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2 490 16347,'6'23'1633,"-6"4"-1033,-2 3-264,0-3 848,-1 0-536,3-5-648,0-9-336,3-15-360,1-12 544,3-19-232,0-9-144</inkml:trace>
  <inkml:trace contextRef="#ctx0" brushRef="#br0" timeOffset="1">158 24 13851,'3'-5'448,"-2"4"-344,-1-1 1,1 1 0,-1 0 0,1 0-1,0 0 1,0-1 0,-1 1 0,1 0-1,0 0 1,0 0 0,0 0 0,0 0-1,0 1 1,0-1 0,1 0 0,1-1-1,-3 4 91,0 0-1,0 0 0,-1 0 0,1 0 0,0 0 0,-1 0 1,1 0-1,-1 0 0,-1 2 0,1-1-39,-13 34 1344,2 1-1,-12 60 1,23-97-1475,1 0 0,0 0 0,0 0 0,0 0 0,0 0 0,0 0 1,0 0-1,0 0 0,0 0 0,0 0 0,1 0 0,-1 0 0,0 0 1,0 0-1,2 2 0,-2-3-17,1 1-1,-1-1 1,0 0 0,1 1 0,-1-1-1,1 0 1,-1 0 0,1 1 0,-1-1 0,1 0-1,-1 0 1,1 0 0,-1 0 0,1 1-1,-1-1 1,1 0 0,-1 0 0,1 0-1,-1 0 1,1 0 0,-1 0 0,2-1-1,3 0-13,0 0 0,0-1 0,0 0 0,0 0 0,5-4 0,7-2-20,-11 6 14,0 0 1,1 1-1,0-1 1,-1 1-1,1 0 1,0 1-1,0-1 1,0 2-1,-1-1 1,1 1-1,0 0 1,0 0-1,10 3 1,-13-2 24,-1-1 0,1 1 1,0 0-1,-1 0 0,0 0 0,1 0 0,-1 1 1,0-1-1,0 1 0,0 0 0,-1 0 0,1 0 1,-1 0-1,1 0 0,-1 1 0,0-1 1,0 1-1,-1-1 0,1 1 0,-1 0 0,0-1 1,0 1-1,0 0 0,1 7 0,-2-3 73,0-1 0,0 1-1,-1 0 1,1-1 0,-2 1-1,1-1 1,-1 1 0,0-1-1,-1 0 1,0 1-1,0-1 1,0-1 0,-1 1-1,0 0 1,-7 7 0,9-11-125,0 0 1,-1 0 0,0 0-1,1 0 1,-1-1-1,0 1 1,-1-1-1,1 0 1,0 0 0,-1 0-1,1 0 1,-1-1-1,1 1 1,-1-1 0,0 0-1,0 0 1,1 0-1,-1-1 1,0 1 0,0-1-1,0 0 1,0 0-1,0 0 1,0-1 0,0 1-1,1-1 1,-1 0-1,0 0 1,0 0-1,1-1 1,-5-1 0,-24-18-303,1-10-143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13.0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1 414 18948,'21'-11'1680,"4"-4"-1215,1 1-169,8-3 320,0-5-488,4 1 648,-4-2-608,-1-1-176,0-2-96</inkml:trace>
  <inkml:trace contextRef="#ctx0" brushRef="#br0" timeOffset="1">538 0 17580,'1'1'137,"0"-1"-1,0 1 1,-1-1 0,1 1 0,0 0-1,-1-1 1,1 1 0,-1 0 0,1-1-1,-1 1 1,1 0 0,-1 0 0,1 0 0,-1 0-1,0-1 1,0 1 0,1 0 0,-1 0-1,0 0 1,0 0 0,0 0 0,0 0-1,0 1 1,-4 26 475,2-18 125,-1 11-170,-25 198 2636,26-184-2955,1 1-1,2-1 1,1 0-1,8 43 1,-7-64-229,1 0-1,0-1 0,1 0 1,0 0-1,1-1 0,1 1 1,0-1-1,0-1 1,2 1-1,13 15 0,-18-22-31,1-1 0,-1 0 0,1 0 0,0 0 1,0 0-1,0-1 0,0 0 0,1 0 0,-1 0 0,1-1 0,0 1 0,0-2 0,0 1 0,0-1 0,0 1 0,0-2 0,0 1 0,0-1 0,0 0 0,0 0 0,1 0 0,-1-1 0,0 0 0,0 0 0,10-4 0,16-10-121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15.7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1 540 16804,'-1'1'82,"1"-1"0,0 1 0,0-1 0,0 1 0,0-1 1,0 1-1,0-1 0,0 1 0,0-1 0,0 1 0,0-1 1,1 1-1,-1-1 0,0 1 0,0-1 0,0 1 0,0-1 1,1 0-1,-1 1 0,0-1 0,1 1 0,-1-1 0,0 0 1,1 1-1,8-6 1234,8-23 260,12-32 9,29-82 1,9-66-949,-39 116-476,-20 76-145,-7 32-19,0 0-14,0-5-29,16 174 143,-11-150-382,1 0-1,1-1 1,17 43-1,-24-74 210,-1-1-64,1 0 1,-1 0-1,1 0 1,0 0-1,0-1 1,0 1-1,0 0 0,0 0 1,0-1-1,0 1 1,1 0-1,-1-1 1,0 1-1,1-1 1,0 0-1,2 2 0,-4-5-457,-2-5-185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16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0 18564,'-2'115'4905,"2"73"-2943,2-147-2489,2 0 0,15 65 0,-20-104 469,-4-6-176,5 3 218,-9-7-345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16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2 396 19212,'-1'-5'1961,"1"0"-1233,0 0-336,3-1 920,3 2-240,4-2-432,1 1-320,6 1-520,2 1-344,5 0-664,1 1-224,0 0 1072,0 2-304,-2-1-305</inkml:trace>
  <inkml:trace contextRef="#ctx0" brushRef="#br0" timeOffset="1">485 39 15699,'18'-8'1719,"-9"3"-1022,1 1 0,0-1 0,0 2-1,1-1 1,-1 1 0,0 1 0,1 0-1,12-1 1,-22 3-672,0 0 1,0 0-1,0 0 0,0 1 1,0-1-1,0 0 0,1 0 1,-1 1-1,0-1 0,0 1 1,0-1-1,0 1 0,-1 0 1,1-1-1,0 1 0,0 0 1,0-1-1,0 1 0,-1 0 1,1 0-1,0 0 0,0 1 0,0 0-2,0 1 0,0-1 0,0 0 0,0 1 0,-1-1 0,1 1 0,-1-1-1,0 1 1,1 4 0,-2 4 17,0 1-1,-1 0 1,-4 15 0,5-23-7,-30 110 435,16-65-148,2 0-1,-6 57 1,18-103-306,1 0 0,0 0 0,0-1 0,0 1 0,0 0 0,0 0 0,1 0 0,-1 0 0,1-1 0,0 1 0,0 0 0,0 0-1,3 4 1,-4-7-53,1 1 1,0 0-1,0 0 0,0-1 0,0 1 0,-1 0 0,1-1 0,0 1 0,0-1 0,0 1 0,0-1 0,0 0 0,1 1 0,-1-1 0,0 0 0,0 0 0,0 0 0,0 0 0,0 0 0,0 0 0,0 0 0,0 0 0,1 0 0,-1 0 0,0 0 0,0-1 0,0 1 0,0-1 0,0 1 0,0-1 0,0 1 0,0-1 0,0 1 0,0-1 0,-1 0 0,1 1 0,1-2 0,31-28-1142,-19 15 794,5-2-201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57.2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 22501,'0'2'1672,"-10"7"-1328,-1 0-200,1 1 528,3 1-520,4-1-848,1 0-384,4-5 856,1-4-208,1 0-200</inkml:trace>
  <inkml:trace contextRef="#ctx0" brushRef="#br0" timeOffset="1">52 425 19148,'1'14'1744,"-1"-10"-1135,2-4-249,7-4 672,2-3-240,-1-3-488,0-2-312,0-2-880,-1-2-1201,-9 2 1705,-5 0-328,-9 4-288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1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22117,'1'11'1688,"-1"3"-1312,3 3-160,0 7 624,1 1-287,2 5-505,0 1-249,2 0-439,1-6-224,-3-7-512,-1-7 2144,-3-12-1144,-1-8-160,-6-7 96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17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37 17540,'1'-1'97,"6"-4"376,1-1-1,-1 2 0,0-1 0,1 1 1,10-4-1,-16 7-386,0 1 0,-1-1 0,1 1 0,0 0 0,0-1 0,-1 1 0,1 0 0,0 0 0,0 0 0,-1 0 0,1 0 0,0 1 0,0-1 0,-1 0 0,1 1 0,0-1 0,-1 1 0,1 0 0,-1 0 0,1-1 0,0 1 0,-1 0 0,0 0 0,1 0 0,-1 1-1,0-1 1,1 0 0,-1 0 0,0 1 0,0-1 0,0 1 0,0-1 0,1 3 0,1 3 13,0 0-1,-1-1 0,0 2 1,0-1-1,0 0 0,-1 0 1,0 1-1,-1-1 0,1 0 1,-2 12-1,-1 6 183,-10 41 1,-17 40 543,19-74-306,1 2 1,-9 61 0,18-94-535,-1 0-1,1 0 1,0 0-1,0 0 1,0 0-1,0 0 1,0 0-1,0 0 1,0 0-1,0 0 1,1 0-1,-1 0 1,0 0-1,1 0 1,-1 0-1,0 0 1,1 0-1,-1 0 1,1 0-1,-1-1 1,1 1-1,0 0 1,-1 0-1,1-1 1,0 1-1,0 0 1,-1-1-1,1 1 1,0-1-1,0 1 1,0-1-1,0 1 1,0-1-1,0 1 1,0-1-1,0 0 1,0 0 0,0 1-1,0-1 1,0 0-1,0 0 1,1 0-1,2-1-127,-1 1 1,1-1-1,-1 1 0,1-1 0,-1 0 1,1 0-1,-1-1 0,0 1 0,0-1 0,6-3 1,-1-1-16,0 0 0,-1-1 1,0 0-1,9-11 1,9-16-461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18.2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342 118 13347,'-13'19'1704,"0"17"-800,0 4-311,-4 8 1751,0 4-1280,1-2-296,3 2-111,6-9-185,0-4-104,4-14-280,1-5-152,4-24-1481,1-16 1345,-3-9-136,0-11-136</inkml:trace>
  <inkml:trace contextRef="#ctx0" brushRef="#br0" timeOffset="1">141 1 16740,'-6'0'249,"0"1"0,-1 0 0,1 1 0,0-1 0,0 1 0,0 1 1,0-1-1,1 1 0,-1 0 0,1 0 0,-1 0 0,1 1 1,0 0-1,1 0 0,-1 0 0,1 1 0,-1 0 0,1 0 0,1 0 1,-5 6-1,4-4-76,1 0-1,-1 0 1,1 0 0,0 1 0,1 0-1,0-1 1,0 1 0,1 0 0,0 0-1,0 0 1,1 0 0,0 0 0,0 0-1,1 0 1,2 12 0,-3-18-139,0 0-1,1 0 1,-1 0-1,1 0 1,0 0 0,-1 0-1,1 0 1,0 0-1,0-1 1,0 1 0,0 0-1,1 0 1,-1-1-1,0 1 1,1-1 0,-1 0-1,1 1 1,-1-1-1,1 0 1,0 0 0,-1 0-1,1 0 1,0 0 0,0 0-1,0 0 1,0-1-1,0 1 1,0-1 0,0 1-1,0-1 1,0 0-1,0 0 1,0 0 0,0 0-1,0 0 1,0 0-1,0 0 1,2-1 0,3-1 24,0 0 0,0-1 0,0 1 0,-1-1 0,1-1 0,-1 1 0,0-1 0,0 0 0,9-8 0,-5 3-2,0 0-1,-1-1 1,0 0-1,-1-1 1,0 1 0,-1-1-1,0-1 1,-1 0 0,6-12-1,-12 22-53,1 0 1,0 0-1,-1 0 0,0 0 0,1 0 1,-1 0-1,0 0 0,0 0 1,0 0-1,-1-4 0,1 5-9,0 1 0,0-1 0,-1 0 0,1 0 0,0 1-1,-1-1 1,1 0 0,-1 0 0,1 1 0,-1-1 0,1 1 0,-1-1 0,1 0-1,-1 1 1,1-1 0,-1 1 0,0 0 0,1-1 0,-2 0 0,0 1-26,0-1 1,1 1 0,-1 0-1,0 0 1,0 0 0,1 0-1,-1 0 1,0 0 0,1 0-1,-1 1 1,0-1 0,0 1-1,1-1 1,-1 1-1,1-1 1,-1 1 0,1 0-1,-1 0 1,1 0 0,-1 0-1,1 0 1,-2 2 0,-2 1-242,0 1 0,0 1 0,0-1 1,1 1-1,0-1 0,0 1 1,1 1-1,0-1 0,0 0 1,0 1-1,1-1 0,-3 10 0,4-11 9,0 1-1,0-1 0,0 1 0,1-1 0,0 1 1,0 0-1,0-1 0,1 1 0,0-1 0,0 1 1,0-1-1,1 1 0,0-1 0,0 0 0,5 10 1,8 6-762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18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1 474 14547,'4'17'1185,"-1"0"0,0 0 1,-1 0-1,-1 0 0,0 0 0,-2 18 0,1 32 1521,0-65-2629,0 0 0,0-1-1,0 1 1,1 0-1,-1 0 1,0-1-1,1 1 1,-1 0-1,1-1 1,0 1-1,-1 0 1,1-1-1,0 1 1,0-1-1,0 1 1,2 1-1,-2-2-53,-1-1 0,0 0 0,1 0 0,-1 1 0,1-1 0,-1 0-1,1 0 1,-1 0 0,1 0 0,-1 0 0,1 0 0,-1 0-1,0 0 1,1 0 0,-1 0 0,1 0 0,-1 0 0,1 0 0,-1 0-1,1 0 1,-1-1 0,1 1 0,0 0 0,13-15 172,-1-4-142,-2-1 0,-1 0 1,0-1-1,-1 0 0,-2-1 0,0 0 0,-1 0 1,-1 0-1,2-36 0,-6 52-178,-1-1-1,0 1 1,0-1 0,0 1-1,-1-1 1,0 1 0,-4-12 0,4 15-59,0 0 0,-1 0 0,1 1 0,-1-1 0,1 1 0,-1-1 0,0 1 0,0 0 0,0 0 0,0-1 0,0 1 0,-1 1 0,1-1 0,-1 0 0,1 1 0,-1-1 0,0 1 0,1 0 0,-5-2 0,-30-6-1481,23 8 634</inkml:trace>
  <inkml:trace contextRef="#ctx0" brushRef="#br0" timeOffset="1">124 1 18996,'17'11'1824,"3"4"-1135,5 5-185,6 0 696,2 6-16,6-1-208,-1 7-135,-2 1-257,-3 6-104,-7 12-104,-10 5-112,-15 13-80,-4 1-96,-15 6-432,-8 2-424,-11-7 656,-5-1-104,-1-12-96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27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24 16315,'1'-1'211,"0"-1"0,0 0-1,0 1 1,0-1-1,1 1 1,-1-1-1,0 1 1,1-1 0,-1 1-1,1 0 1,-1 0-1,1 0 1,-1 0-1,1 0 1,0 0-1,0 0 1,-1 0 0,3 0-1,-2 1-96,-1 1-1,0-1 1,0 1-1,0-1 1,1 1-1,-1 0 1,0-1 0,0 1-1,0 0 1,0 0-1,0 0 1,0 0-1,-1-1 1,1 1-1,0 1 1,0-1 0,-1 0-1,1 0 1,0 0-1,-1 0 1,1 0-1,-1 1 1,0-1-1,1 0 1,-1 0 0,0 1-1,0 0 1,4 11 142,-2-5-169,0 0 0,1-1 0,0 1 0,6 10-1,-8-16-98,1 0 0,0 1 0,0-1-1,0 0 1,0 0 0,0 0 0,0 0 0,1 0-1,-1 0 1,1-1 0,-1 1 0,1-1-1,0 0 1,-1 0 0,1 0 0,3 1-1,24 4-301,-20-4 162,-1 0-1,0 0 0,0 1 1,15 6-1,-21-7 127,-1-1 0,1 1 0,-1-1 0,0 1 1,1 0-1,-1 0 0,0 0 0,0 0 0,0 0 0,-1 1 0,1-1 0,0 0 0,-1 1 0,0 0 0,0-1 0,1 1 0,-2 0 1,1-1-1,0 1 0,0 3 0,1 7 21,-1 0 0,-1 0-1,0 0 1,-1 1 0,0-1 0,-1 0 0,0 0 0,-1-1 0,-1 1 0,-8 20-1,8-22 124,-2 0-1,1 0 1,-1 0-1,-1-1 1,0 0-1,0-1 1,-1 1-1,0-1 1,-1-1-1,0 0 1,-17 13-1,22-18-68,0-1-1,0 0 1,0 0-1,-1 0 1,1-1-1,0 1 0,-1-1 1,1 0-1,-1 0 1,1 0-1,-1-1 1,1 0-1,-1 0 0,1 0 1,-1 0-1,0-1 1,1 1-1,-1-1 0,1 0 1,-5-2-1,3 0-133,1 0-1,0 1 0,0-1 0,1-1 1,-1 1-1,1-1 0,0 0 0,0 0 1,0 0-1,0 0 0,0-1 1,1 0-1,0 0 0,0 0 0,-4-10 1,-7-26-287,3-4-151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27.6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 19676,'12'-1'1569,"-1"-1"-1209,2 0-144,7-4 144,3 0-352,0-2-560,4-1 416,-4 0-24,0 5-185,-3 4-151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28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344 1 12139,'-22'11'309,"1"1"0,1 1 0,0 1 0,1 1 0,1 0 0,0 1 0,1 1 1,1 1-1,0 1 0,2 0 0,0 1 0,1 0 0,-16 34 0,13-16-152,1 1 0,2 1 1,1 0-1,3 1 0,1 0 0,2 0 0,2 0 0,1 1 0,2 0 1,3-1-1,6 44 0,-6-68-138,2 0 1,0 0-1,1 0 1,0-1-1,14 28 1,-15-37-17,0-1 1,0 1-1,0-1 1,1 0-1,0 0 0,1 0 1,-1-1-1,1 1 1,0-1-1,0-1 1,1 1-1,-1-1 1,1 0-1,0-1 1,8 3-1,-2-2 8,0 0 1,1-1-1,0-1 1,-1-1-1,1 0 1,0 0-1,0-2 1,0 1-1,0-2 0,-1 0 1,1 0-1,-1-2 1,1 1-1,-1-2 1,23-10-1,-9 1 52,-1 0 0,-1-2 1,0 0-1,-1-2 0,-1-1 0,29-29 0,-24 18 43,-1-2 1,-1 0-1,-2-2 0,-1 0 0,27-56 0,-37 63-109,-1-1 1,-2-1-1,-1 0 1,-1 0-1,-1 0 0,-2-1 1,-1 0-1,0-38 1,-4 54-115,-1-1 0,0 0 0,-1 0 0,0 0 0,-6-17 0,5 25 21,1 0 1,-1 0 0,0 0-1,-1 1 1,0 0 0,0 0-1,0 0 1,0 0 0,-1 0-1,0 1 1,0 0 0,-12-8-1,6 6-61,0 0 0,-1 1 1,0 1-1,0 0 0,0 0 0,-1 2 0,0-1 0,0 2 0,-15-2 0,5 1-65,1 2 0,-1 1-1,1 1 1,-35 6 0,-13 10-284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39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160 103 15219,'-4'-10'936,"0"0"-1,-1 0 1,0 0-1,0 0 1,-10-11-1,14 18-770,-1 1-1,0 0 0,0 0 1,0-1-1,0 1 0,0 0 1,-1 0-1,1 1 0,0-1 0,-1 1 1,0-1-1,1 1 0,-1 0 1,0-1-1,0 2 0,1-1 1,-1 0-1,0 0 0,0 1 0,0 0 1,0-1-1,0 1 0,0 0 1,-5 1-1,6 0-136,-1 0 1,0 0-1,1 1 1,-1-1-1,1 1 0,-1-1 1,1 1-1,0 0 0,0 0 1,0 0-1,0 0 1,0 0-1,0 0 0,1 1 1,-1-1-1,1 0 0,-1 1 1,1 0-1,0-1 1,0 1-1,0 0 0,-1 3 1,0 5-26,-1-1 0,1 2 1,1-1-1,-1 15 0,2-14-11,1 0-1,0 0 0,3 15 1,-3-23 4,0 1 1,0-1 0,0 0-1,1 0 1,0 1 0,0-1-1,0 0 1,0-1 0,1 1-1,-1 0 1,6 5 0,-7-8 3,0 0 1,0-1 0,0 1-1,0-1 1,0 1 0,0-1-1,0 1 1,0-1-1,0 1 1,0-1 0,0 0-1,0 0 1,0 1 0,0-1-1,1 0 1,-1 0 0,0 0-1,0 0 1,0-1-1,0 1 1,0 0 0,0 0-1,1-1 1,-1 1 0,0-1-1,0 1 1,0-1 0,0 1-1,0-1 1,0 1-1,-1-1 1,1 0 0,0 0-1,0 1 1,0-1 0,0 0-1,0-1 1,4-3 9,-1-1 0,0 1-1,0-1 1,5-11 0,1-6 56,14-47 1,-18 47-8,2 9-19,-8 14-40,0 0 0,1 0 1,-1 0-1,0 0 0,0 0 0,1 0 0,-1 0 1,0 0-1,0 0 0,0 0 0,1 0 0,-1 0 0,0 0 1,0 0-1,1 0 0,-1 0 0,0 0 0,0 0 1,0 0-1,1 0 0,-1 1 0,0-1 0,0 0 0,0 0 1,0 0-1,1 0 0,-1 0 0,0 1 0,0-1 0,0 0 1,0 0-1,0 0 0,0 1 0,1-1 0,-1 0 1,10 31-14,-8-26 17,97 327-66,-62-215 241,-36-114-166,2 7 104,0 1 0,0-1-1,1 14 1,-4-23-98,0-1 0,0 1 0,-1 0 0,1-1-1,0 1 1,0 0 0,0 0 0,0-1 0,-1 1 0,1 0 0,0-1 0,-1 1 0,1-1 0,-1 1-1,1 0 1,0-1 0,-1 1 0,1-1 0,-1 1 0,1-1 0,-1 1 0,0-1 0,1 0-1,-1 1 1,1-1 0,-1 0 0,0 1 0,1-1 0,-1 0 0,0 0 0,0 0 0,1 1 0,-1-1-1,0 0 1,1 0 0,-1 0 0,0 0 0,0 0 0,1 0 0,-2-1 0,-33-4 400,30 3-333,-43-10 352,-35-8-128,73 18-301,0 1 0,0 0 0,0 1 1,0 0-1,1 0 0,-12 2 0,20-2-19,1 1 0,-1-1 0,0 0-1,0 0 1,1 0 0,-1 0 0,0 0-1,0 1 1,1-1 0,-1 0 0,0 1-1,1-1 1,-1 1 0,0-1 0,1 0-1,-1 1 1,1 0 0,-1-1 0,1 1-1,-1-1 1,1 1 0,-1 0 0,1-1-1,-1 1 1,1 0 0,0-1 0,-1 1-1,1 0 1,0-1 0,0 1 0,0 0-1,-1 0 1,1-1 0,0 1 0,0 0-1,0 0 1,0 0 0,0-1 0,0 1-1,1 0 1,-1 0 0,0-1 0,0 1-1,1 1 1,-1-2-53,0 1-1,1-1 1,-1 1-1,0 0 1,1-1 0,-1 1-1,0-1 1,1 1-1,-1-1 1,1 0-1,-1 1 1,1-1-1,-1 1 1,1-1-1,-1 0 1,1 1 0,-1-1-1,1 0 1,-1 0-1,1 1 1,0-1-1,-1 0 1,1 0-1,-1 0 1,1 0 0,0 0-1,-1 0 1,1 0-1,0 0 1,-1 0-1,1 0 1,-1 0-1,1 0 1,0 0 0,-1-1-1,1 1 1,-1 0-1,1 0 1,0-1-1,-1 1 1,1 0-1,-1-1 1,1 1 0,-1 0-1,1-1 1,-1 1-1,0-1 1,1 0-1,3-5-347,-1 1 0,0-1-1,0 0 1,0-1-1,-1 1 1,0 0 0,-1-1-1,1 1 1,0-13-1,1 6 61,3-25-609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0.3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402 0 18244,'-7'1'195,"0"-1"1,1 1-1,-1 0 0,1 1 1,-1 0-1,1 0 0,0 0 1,-1 1-1,1 0 0,0 0 1,1 0-1,-1 1 0,-6 4 1,-11 11 437,-33 32 0,51-46-447,-20 20-35,2 1-1,0 1 1,2 1-1,1 1 1,1 0-1,-19 42 1,28-48-153,0 1 0,2 0 0,1 1 0,1 0 1,1 0-1,1 0 0,1 0 0,1 1 0,2 34 0,3-33-15,0 1-1,2-1 0,1 0 1,1-1-1,1 1 0,1-1 0,1-1 1,20 35-1,-21-45-5,0-1 0,0 0 1,2 0-1,0-1 0,0 0 0,1-1 0,0 0 1,1-1-1,1 0 0,0-1 0,0-1 0,1 0 1,0-1-1,27 10 0,-33-15 22,1 0 1,0-1-1,0 0 0,0 0 1,0-1-1,0-1 0,0 0 1,1 0-1,-1-1 1,0 0-1,0-1 0,0 0 1,9-3-1,-6 0 47,0 0-1,-1-1 1,0-1-1,0 0 1,-1 0-1,0-1 0,0-1 1,16-17-1,-6 3 107,-1-1-1,-2-1 1,0-1-1,-2-1 1,-1 0-1,-1-1 1,18-53-1,-22 52-14,-1-1 0,-2 0-1,-1 0 1,-1-1 0,-2 0-1,-1 0 1,-1 0 0,-2 0 0,-5-34-1,3 46-171,-1-1-1,-1 1 0,-1-1 1,0 2-1,-2-1 0,0 1 1,-1 0-1,-1 0 0,0 1 0,-1 1 1,-1 0-1,-1 0 0,0 1 1,-1 1-1,-18-14 0,21 18-170,-1 1 0,-1 0 0,1 1 0,-1 1-1,0 0 1,-1 0 0,0 2 0,0-1-1,0 2 1,-29-6 0,40 10 156,-1 0 1,1 0-1,-1 0 1,1 0-1,0 0 0,-1 1 1,1-1-1,0 1 1,-1 0-1,1 0 0,0 0 1,0 0-1,0 1 1,0-1-1,0 1 0,0 0 1,0 0-1,1 0 1,-1 0-1,-3 4 0,-11 22-648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1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15 19556,'-5'-15'2138,"8"16"-501,15 25-203,21 30-1169,2-2 0,3-2 0,52 49-1,166 124-701,-252-217 333,-6-6-24,-1 0 0,0 1 0,0 0 0,0 0 0,5 6 0,-8-9 70,0 0 1,0 0 0,-1 1 0,1-1 0,0 0-1,0 0 1,0 1 0,-1-1 0,1 0 0,0 0-1,0 0 1,-1 1 0,1-1 0,0 0 0,-1 0 0,1 0-1,0 0 1,0 0 0,-1 0 0,1 0 0,0 1-1,-1-1 1,1 0 0,0 0 0,-1 0 0,1 0-1,0 0 1,0 0 0,-1 0 0,1-1 0,0 1 0,-1 0-1,1 0 1,0 0 0,-1 0 0,1 0 0,-18-2-1322,-79-14-3009,53 10 3039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13.8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116 276 14339,'-8'-6'637,"4"3"-176,0-1 1,0 1-1,-1 0 1,1 1-1,-9-5 1,11 7-345,1-1 1,0 1-1,-1 0 0,1-1 1,0 1-1,-1 0 1,1 0-1,-1 0 1,1 0-1,0 0 0,-1 1 1,1-1-1,0 0 1,-1 0-1,1 1 0,0-1 1,-1 1-1,1 0 1,0-1-1,0 1 1,0 0-1,0 0 0,-1-1 1,1 1-1,0 0 1,0 0-1,-1 2 1,-2 3 172,-1 0 1,1 0-1,1 0 1,-1 0 0,1 1-1,-4 11 1,6-14-205,-1 1-1,1-1 1,0 0-1,0 1 1,1-1-1,-1 1 1,1-1-1,0 1 1,0-1-1,1 1 1,1 8-1,-2-12-72,1 0 1,-1 1-1,1-1 0,-1 0 1,1 0-1,0 0 0,-1 1 0,1-1 1,0 0-1,0 0 0,0 0 0,0 0 1,0 0-1,0 0 0,0-1 1,0 1-1,0 0 0,0-1 0,1 1 1,-1 0-1,0-1 0,2 1 0,0 0-3,0-1-1,-1 0 0,1 0 0,0 0 0,-1 0 1,1 0-1,0-1 0,0 1 0,-1-1 0,5-1 1,2-2-5,1 0-1,-1 0 1,0-1 0,15-12 0,-3 1-12,-2-1-1,0-2 1,0 1 0,-2-2-1,-1-1 1,0 0 0,-1-1-1,-2 0 1,0-1 0,-2 0-1,16-46 1,-24 61-4,-1 0 0,-1 0 0,2-12-1,-3 18 9,0 1 0,0-1 0,0 1 0,0-1 0,-1 1 0,1-1 0,0 0 0,-1 1-1,1-1 1,-1 1 0,0-2 0,1 2 2,-1 1-1,1-1 1,-1 1-1,1 0 1,0-1-1,-1 1 1,1 0-1,-1-1 1,1 1-1,-1 0 1,1 0-1,-1-1 1,1 1-1,-1 0 1,1 0-1,-1 0 1,0 0-1,1-1 1,-1 1-1,1 0 1,-1 0-1,1 0 1,-1 0-1,1 1 1,-1-1-1,0 0 1,1 0-1,-1 0 1,1 0-1,-2 1 1,-1 1 3,0-1 1,0 1-1,0 0 1,0 1-1,0-1 1,1 0 0,-1 1-1,1 0 1,-1-1-1,1 1 1,0 0-1,0 0 1,0 0-1,-2 7 1,-3 5 30,-9 29 0,12-30-18,0-1-1,1 1 1,1 0 0,0 0 0,1 0 0,1 20-1,0-31-13,0 1-1,0-1 1,1 1 0,-1-1-1,1 1 1,0-1-1,0 1 1,0-1 0,0 0-1,1 1 1,0-1-1,-1 0 1,1 0-1,0 0 1,0 0 0,1 0-1,-1-1 1,1 1-1,-1-1 1,1 0-1,0 1 1,0-1 0,0 0-1,0-1 1,0 1-1,0 0 1,1-1 0,-1 0-1,0 0 1,5 1-1,1-1-15,1 0 0,-1-1 0,0 0 0,0 0-1,0-1 1,1-1 0,-1 1 0,0-1 0,0-1 0,13-5-1,-2-1-19,0 0 0,-1-1-1,25-17 1,-43 26 34,4-2-2,-1 0 0,1 0 0,-1-1 0,1 1 0,-1-1 0,0 0 1,0 0-1,-1-1 0,1 1 0,3-7 0,-7 10 5,0 1 1,0 0-1,0-1 1,0 1-1,0 0 1,0-1-1,0 1 1,0 0-1,0-1 1,0 1-1,0 0 1,0-1-1,0 1 1,-1 0-1,1-1 1,0 1-1,0 0 1,0 0-1,0-1 1,-1 1-1,1 0 1,0-1-1,0 1 1,-1 0-1,1 0 1,0 0-1,0-1 1,-1 1-1,1 0 1,0 0-1,-1 0 1,1 0-1,0-1 1,-1 1-1,1 0 1,0 0-1,-1 0 1,1 0-1,0 0 1,-1 0-1,1 0 1,0 0-1,-1 0 1,1 0-1,0 0 1,-1 0-1,-17 2 58,18-2-57,-12 2 6,1 1 1,-1 0-1,1 1 1,0 1-1,0 0 1,1 0-1,0 1 0,0 0 1,0 0-1,0 2 1,1-1-1,-9 10 1,18-17-18,-1 1 0,1-1 0,0 0 1,-1 0-1,1 0 0,0 1 0,0-1 1,-1 0-1,1 1 0,0-1 0,0 0 1,0 0-1,-1 1 0,1-1 0,0 0 1,0 1-1,0-1 0,0 0 0,0 1 1,0-1-1,0 0 0,0 1 0,0-1 1,-1 1-1,1-1 0,1 0 0,-1 1 1,0-1-1,0 0 0,0 1 0,0-1 1,0 0-1,0 1 0,0-1 0,0 0 1,1 1-1,-1-1 0,0 0 0,0 1 1,0-1-1,1 0 0,-1 0 0,0 1 1,0-1-1,1 0 0,-1 0 0,0 1 1,1-1-1,-1 0 0,0 0 0,1 0 1,-1 0-1,0 0 0,1 1 0,-1-1 1,0 0-1,1 0 0,-1 0 0,28 2-304,-22-2 223,97 1-819,-18-1 593,100 13-1,-184-13 343,-1 0 0,1 0-1,-1 0 1,1 0 0,-1 0 0,1-1 0,-1 1 0,1 0 0,-1 0 0,1-1 0,-1 1 0,1 0 0,-1 0 0,1-1 0,-1 1 0,0-1-1,1 1 1,-1 0 0,0-1 0,1 1 0,-1-1 0,0 1 0,0-1 0,1 1 0,-1-1 0,0 1 0,0-1 0,0 1 0,1-1-1,3-18 353,-4 17-297,6-63 337,-6 50-315,1 0-1,1 0 1,0 0-1,1 1 1,7-23-1,-9 36-106,0 0-1,-1 0 0,1 0 0,0 0 1,0 0-1,-1 0 0,1 0 1,0 0-1,0 0 0,0 1 1,0-1-1,0 0 0,1 1 0,-1-1 1,0 0-1,0 1 0,0-1 1,1 1-1,-1 0 0,0-1 0,0 1 1,1 0-1,-1 0 0,0 0 1,0 0-1,1 0 0,-1 0 1,0 0-1,3 1 0,5 1-70,0 0-1,0 0 1,11 5-1,1 0-144,4-1-453,0-2 0,1 0 1,41-1-1,-38-4 66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59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13971,'5'-5'1688,"1"4"-1104,-2 5-255,2 9 1263,0 10-952,0 6-136,-1 7-192,3 1-208,-1 2-352,0-1-224,0-6-520,-1-8 832,-3-10-208,-3-11-104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2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2 433 17268,'-1'-8'1848,"4"-8"-984,5-8-296,7-11 1049,2-6-297,4-8-360,5-1-200,0-3-368,4 4-272,2 7-952,-1 8 152,-6 17 480,-5 5-200,-3 10-168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2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16 14963,'0'-1'139,"0"1"-1,1-1 1,-1 0 0,0 0-1,0 1 1,0-1-1,0 0 1,0 1 0,0-1-1,0 0 1,0 0 0,-1 1-1,1-1 1,0 0-1,0 1 1,-1-1 0,1-1-1,-1 2-70,1 0 0,0 0-1,0 0 1,-1-1 0,1 1-1,0 0 1,-1 0 0,1 0-1,0 0 1,-1 0 0,1 0-1,0 0 1,-1 0 0,1 0-1,0 0 1,-1 0 0,1 0 0,0 0-1,-1 0 1,1 0 0,0 0-1,-1 0 1,1 0 0,0 0-1,0 0 1,-1 1 0,-1 0 168,-1 0 0,1 1 0,0-1 0,0 1 1,0 0-1,0-1 0,0 1 0,-2 4 0,-3 4 3,2 0 0,-1 0 0,1 0 0,1 1 0,-4 13 0,-13 60 162,18-69-315,-10 50 297,-8 131 0,20-150-264,2 0 0,2-1 0,14 80-1,-13-111-149,-1 1 0,2-1-1,0 0 1,0 0 0,2 0-1,0-1 1,0 0-1,11 14 1,-13-20-97,1-1 0,-1 0 0,1 0 0,0-1 0,1 0 0,-1 0 0,1 0 0,0-1 0,0 0-1,1 0 1,-1-1 0,1 0 0,-1 0 0,1-1 0,0 0 0,12 2 0,-10-3 20,0-1 1,0 0-1,0 0 0,-1-1 0,1 0 1,0-1-1,0 0 0,15-6 1,27-18-562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3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1 472 15115,'0'17'2329,"0"-17"-2275,0 1 0,0-1 0,0 0 0,0 0 0,1 0 0,-1 0 0,0 1 0,0-1 0,0 0 0,0 0 0,0 0 0,0 0 0,0 0 0,1 0 0,-1 0 0,0 1 0,0-1 0,0 0 0,0 0 0,1 0 0,-1 0 0,0 0 0,0 0 0,0 0 0,0 0 0,1 0 0,-1 0 0,0 0 0,0 0 0,0 0 0,0 0 0,1 0 0,-1 0 0,0 0 0,0 0 0,0 0 0,0 0 0,1 0 0,-1 0 0,0-1 0,0 1 0,0 0 0,1 0 0,1-2 226,0 0 1,0 0-1,0 0 0,0-1 0,0 1 0,-1-1 1,1 1-1,-1-1 0,2-3 0,28-69 763,34-122 0,-11 26-390,-53 169-634,-1 0 0,1 0 0,0 0 0,0 1 0,0-1-1,0 0 1,0 0 0,0 1 0,2-4 0,-2 5-15,-1 0 1,0 0 0,0 0-1,1 0 1,-1 0-1,0 0 1,0 0-1,0 0 1,1 0 0,-1 0-1,0 0 1,0 0-1,1 0 1,-1 0-1,0 0 1,0 1 0,0-1-1,1 0 1,-1 0-1,0 0 1,0 0-1,0 0 1,1 0 0,-1 1-1,0-1 1,0 0-1,0 0 1,0 0-1,0 0 1,1 1 0,-1-1-1,0 0 1,0 0-1,0 0 1,0 1-1,0-1 1,0 0 0,0 0-1,0 1 1,0-1-1,0 0 1,0 0-1,0 1 1,6 42 194,-6-42-199,6 84 53,22 197-1505,-27-276 747,-3-12 240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3.6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19004,'2'-1'1816,"-1"5"-1271,-1 6-257,0 14 936,0 6-448,0 10-336,2 3-168,0 8-248,1-1-64,0-4-136,1-5-128,1-11-328,-2-7-216,-3-11 504,-2-7 72,-6-9-192,-1-4-105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4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18172,'13'0'1648,"7"2"-1080,4-1-224,9-1 569,6-3-145,8-2-552,2-3-432,0 1 264,-1 6-88,-2 8-168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5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19612,'0'-3'219,"0"1"-1,1-1 1,-1 1 0,1-1-1,0 1 1,0 0 0,0-1-1,0 1 1,0 0 0,0-1-1,1 1 1,-1 0-1,1 0 1,-1 0 0,1 0-1,4-3 1,-2 1-57,1 0 1,0 0 0,0 0-1,0 1 1,1-1-1,-1 1 1,10-4-1,-14 7-157,0-1-1,0 1 0,0 0 1,1-1-1,-1 1 1,0 0-1,0 0 1,0-1-1,0 1 1,0 0-1,0 0 1,1 0-1,-1 0 1,0 1-1,0-1 1,0 0-1,0 0 1,0 1-1,0-1 1,1 1-1,-1-1 1,0 1-1,0-1 1,0 1-1,-1 0 0,1-1 1,0 1-1,0 0 1,0 0-1,0-1 1,-1 1-1,1 0 1,0 0-1,-1 0 1,1 0-1,-1 0 1,1 0-1,-1 0 1,1 0-1,-1 0 1,0 1-1,1-1 1,-1 0-1,0 0 1,0 0-1,0 0 1,0 3-1,0 7 7,-1 1 0,0 0 0,0-1 0,-2 1 0,1-1 0,-1 0 0,-1 1 0,0-1 0,-9 16 0,-7 27 39,19-51-54,0 0-1,1 1 1,0-1 0,0 0 0,0 1-1,0-1 1,0 1 0,1-1 0,-1 0-1,1 1 1,0-1 0,0 0-1,1 0 1,-1 0 0,3 4 0,4 8-22,19 25 0,-14-22 10,-12-17 14,4 6 3,0 0-1,-1 1 1,0-1 0,6 14 0,-10-18 16,1 0 0,0-1 1,-1 1-1,0 0 0,1 0 1,-1-1-1,0 1 1,-1 0-1,1 0 0,0 0 1,-1-1-1,0 1 1,1 0-1,-1-1 0,0 1 1,0 0-1,-1-1 1,-1 4-1,-3 3 51,-1-1 1,0 1-1,0-1 0,-1-1 0,0 1 1,0-1-1,-1-1 0,0 1 0,0-2 1,-19 10-1,20-15-2108,8 0 2015,0 0 0,0-1 0,0 1 0,0 0-1,0 0 1,0 0 0,0 0 0,0-1 0,0 1-1,1 0 1,-1 0 0,0 0 0,0 0 0,0-1-1,0 1 1,0 0 0,0 0 0,0 0 0,0 0-1,1 0 1,-1-1 0,0 1 0,0 0-1,0 0 1,0 0 0,1 0 0,-1 0 0,0 0-1,0 0 1,0 0 0,0 0 0,1 0 0,-1 0-1,0 0 1,0 0 0,0 0 0,0 0 0,1 0-1,-1 0 1,0 0 0,0 0 0,1 0 0,13-2-694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5.5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9 561 19020,'6'22'1800,"-6"7"-1263,0 1-241,-1 0 832,-1-2-448,2-3-600,0-5-368,0-9-688,0-9 184,-1 1 488,-5-13-225,2-3-223</inkml:trace>
  <inkml:trace contextRef="#ctx0" brushRef="#br0" timeOffset="1">193 368 15587,'0'1'127,"1"0"0,-1 0 0,1-1-1,-1 1 1,1 0 0,0 0-1,-1 0 1,1-1 0,0 1 0,-1 0-1,1-1 1,0 1 0,0-1 0,0 1-1,-1-1 1,1 1 0,0-1-1,1 1 1,-1-1-41,0 0 0,-1 0 1,1 0-1,-1 0 0,1-1 0,0 1 0,-1 0 0,1 0 0,-1-1 0,1 1 1,-1 0-1,1 0 0,-1-1 0,1 1 0,-1-1 0,1 1 0,-1 0 0,1-1 1,-1 1-1,0-1 0,1 0 0,3-5 410,-1 0-1,0-1 1,0 1 0,2-10-1,-1 6-58,81-233 2294,-81 228-2689,-2 9-32,-1 0 0,0 1 1,1-1-1,0 0 0,1 1 0,-1-1 1,1 1-1,0 0 0,1 0 1,3-5-1,-7 10-9,0 0 1,1 0 0,-1 0-1,0 0 1,0 0 0,1 0-1,-1 0 1,0 1 0,0-1-1,1 0 1,-1 0 0,0 0-1,0 0 1,0 0 0,1 1-1,-1-1 1,0 0 0,0 0-1,0 0 1,1 1 0,-1-1-1,0 0 1,0 0 0,0 0-1,0 1 1,0-1 0,0 0 0,0 0-1,0 1 1,0-1 0,1 0-1,-1 0 1,0 1 0,0-1-1,0 0 1,0 0 0,0 1-1,-1-1 1,3 16 22,1 137 27,-3-76-1201,16 124-1,-14-213 253,2-13 279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6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1 16868,'2'2'174,"0"0"1,0 0 0,0 0-1,-1 0 1,1 1 0,0-1-1,-1 1 1,0 0 0,1-1-1,-1 1 1,0 0 0,0-1-1,-1 1 1,1 0 0,-1 0 0,1 0-1,-1 0 1,0 6 0,0 6 256,-2 0 1,-2 21 0,2-26-269,-33 133 1895,27-119-2905,2 0 0,-7 45 0,10-94 217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6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21 17276,'-6'8'430,"1"0"0,-1 1 0,2-1 0,-1 1-1,1 0 1,1 0 0,-1 0 0,2 0 0,-1 1 0,1-1 0,1 1 0,0 0 0,0-1 0,1 12 0,0-20-392,0 1 1,0-1-1,0 1 0,0-1 0,0 1 0,1-1 1,-1 0-1,0 1 0,1-1 0,0 0 1,-1 1-1,2 1 0,-2-3-24,1 0 0,-1 1 0,0-1 0,0 0 0,1 0 0,-1 1 0,0-1 0,1 0 0,-1 0 0,0 0 0,1 0 0,-1 1 1,0-1-1,1 0 0,-1 0 0,1 0 0,-1 0 0,0 0 0,1 0 0,-1 0 0,0 0 0,1 0 0,-1 0 0,1 0 0,-1 0 0,0-1 0,1 1 0,-1 0 0,1 0 0,1-2 20,0 1-1,0 0 1,0-1 0,0 0-1,-1 1 1,1-1 0,0 0-1,-1 0 1,1 0-1,-1 0 1,2-5 0,2-2 67,-1-1 1,0 0-1,-1 0 1,0 0-1,0 0 0,-2 0 1,1-1-1,-1 1 1,0-1-1,-1 1 1,-2-19-1,2 28-87,0-1 1,-1 1-1,1-1 0,0 1 0,-1 0 0,1-1 0,-1 1 0,1-1 0,-1 1 1,1 0-1,-1 0 0,0-1 0,0 1 0,0 0 0,-1-1 0,2 1-8,-1 1 1,1 0-1,-1 0 0,1 0 0,-1-1 0,1 1 0,-1 0 0,1 0 0,-1 0 0,1 0 0,-1 0 0,1 0 0,-1 0 0,1 0 0,-1 0 0,1 0 0,-1 1 0,1-1 0,-1 0 0,1 0 0,-1 0 1,1 0-1,-1 1 0,1-1 0,-1 0 0,1 1 0,-1-1 0,-2 3-13,0 0 0,1 0 1,-1 0-1,1 0 0,-1 0 0,1 1 1,0-1-1,0 1 0,-1 4 0,-3 9-413,1 0 0,0 1-1,1 0 1,1-1 0,1 1-1,1 0 1,0 1 0,1-1 0,1 0-1,1 0 1,7 31 0,-1-33-365</inkml:trace>
  <inkml:trace contextRef="#ctx0" brushRef="#br0" timeOffset="1">344 371 15811,'7'16'1329,"-5"-11"-1069,0 0 0,0 0 0,0 0 0,1 0 0,0 0 0,0-1 0,0 1 0,1-1 0,-1 0 0,1 0 0,0 0 0,5 3 0,-7-6-191,-1-1-1,0 0 0,1 1 1,-1-1-1,0 0 0,1 0 0,-1 0 1,0 0-1,1 0 0,-1-1 1,1 1-1,-1 0 0,0 0 1,1-1-1,-1 1 0,0-1 1,0 0-1,1 1 0,-1-1 0,0 0 1,0 1-1,0-1 0,0 0 1,0 0-1,0 0 0,0 0 1,0 0-1,0 0 0,0 0 0,0-2 1,3-2 115,-1 0-1,0-1 1,0 1 0,0 0 0,3-10 0,-5 11-122,0 1 0,0-1 0,0 1 0,0-1 0,-1 0 0,0 1 0,1-1 0,-1 0 0,-1 1 0,1-1 0,0 1 0,-1-1 0,0 0 0,0 1 0,-2-6 0,2 7-50,-1-1-1,1 1 1,-1 0 0,0 1 0,0-1 0,0 0 0,1 0 0,-1 1 0,-1-1 0,1 1 0,0 0 0,0 0 0,0-1 0,-1 2-1,1-1 1,-1 0 0,1 0 0,-1 1 0,1-1 0,-1 1 0,1 0 0,-1 0 0,-3 0 0,-1 0-41,0 0 0,0 1 1,1 0-1,-1 0 1,0 1-1,0 0 1,-11 4-1,14-4-140,0 0-1,0 0 1,0 0 0,0 1 0,0-1 0,1 1-1,-1 0 1,1 0 0,0 0 0,0 0 0,0 1-1,-5 7 1,9-12 132,-1 1 0,0 0 0,1 0 0,-1 0-1,0 0 1,0 0 0,1 0 0,-1 0 0,0 0 0,0 0-1,1 0 1,-1 0 0,0 0 0,1 0 0,-1 0 0,0 0-1,0 0 1,1 0 0,-1 0 0,0 0 0,1 0 0,-1 0-1,0 1 1,0-1 0,1 0 0,-1 0 0,0 0 0,0 0-1,0 1 1,1-1 0,-1 0 0,0 0 0,0 0 0,0 1-1,0-1 1,1 0 0,-1 0 0,0 1 0,0-1 0,0 0-1,0 1 1,0-1 0,0 0 0,0 0 0,0 1 0,0-1-1,0 0 1,0 1 0,0-1 0,0 0 0,0 0-1,0 1 1,0-1 0,0 0 0,0 0 0,0 1 0,0-1-1,0 0 1,-1 1 0,1-1 0,11-9-730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7.2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17932,'1'21'1696,"9"1"-992,5-1-224,2 4 625,0 3-137,3 8-136,-1 3-128,-5 7-256,-1 7-104,-7 8-184,-2 8-32,-5 1-232,-5 1-272,-4-4 664,-3-3-288,-3-8-64,2-7-32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59.8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1 312 15947,'13'-36'1177,"1"1"0,28-51 0,-30 66-861,1 0 0,0 1 0,1 1 0,2 0 0,22-21 0,-36 37-276,1 0 1,-1 0-1,1 0 0,0 0 0,0 0 1,0 0-1,0 1 0,0 0 1,0-1-1,0 1 0,4 0 1,-6 1-32,1-1 1,-1 1 0,0 0 0,1 1-1,-1-1 1,0 0 0,1 0 0,-1 0-1,0 1 1,0-1 0,1 1-1,-1-1 1,0 1 0,0 0 0,0-1-1,0 1 1,1 0 0,-1 0 0,0 0-1,-1-1 1,1 1 0,0 0 0,0 0-1,0 1 1,0-1 0,-1 0-1,1 0 1,0 0 0,-1 0 0,1 2-1,2 5 7,-1 0 0,0 0-1,-1 0 1,1 0 0,-1 0 0,-1 0-1,0 1 1,0-1 0,0 0-1,-1 0 1,-3 12 0,2-6-27,0 0 0,1 23 0,1-36-7,0 1-1,1 0 0,-1-1 1,1 1-1,-1-1 0,1 1 1,0-1-1,0 1 0,0-1 0,-1 0 1,1 1-1,0-1 0,1 0 1,-1 0-1,0 1 0,0-1 1,0 0-1,1 0 0,-1 0 0,1-1 1,-1 1-1,3 1 0,42 14-293,-16-7 156,-26-7 145,1 0 1,-1 1-1,0-1 1,0 1-1,1 0 0,-2 0 1,1 1-1,0-1 1,-1 1-1,1-1 1,-1 1-1,0 0 1,-1 1-1,5 8 1,-5-10 9,-1 0 1,0 0-1,-1 1 1,1-1-1,0 0 1,-1 0-1,0 1 1,0-1-1,0 1 0,0-1 1,-1 0-1,1 1 1,-1-1-1,0 0 1,0 0-1,0 1 1,0-1-1,0 0 1,-1 0-1,0 0 1,1 0-1,-1-1 0,-3 4 1,-4 4 78,0 0 1,0-1-1,-1-1 1,0 0-1,0 0 0,-1-1 1,0 0-1,0-1 1,-15 6-1,12-6 92,-1-1 0,0 0 0,0-1 0,-1 0 0,1-1 0,-1-1 0,-18 0 0,31-2-230,1 0-1,-1 0 1,0 0-1,0-1 1,1 1-1,-1-1 1,0 1-1,1-1 1,-6-2-1,8 2 1,-1 1 0,1 0 0,0 0 0,-1-1 0,1 1-1,0 0 1,-1-1 0,1 1 0,0 0 0,-1-1 0,1 1-1,0-1 1,0 1 0,0-1 0,-1 1 0,1-1 0,0 1-1,0 0 1,0-1 0,0 1 0,0-1 0,0 0 0,0 0-41,0-1 1,0 1 0,1 0 0,-1 0 0,1 0 0,-1 0 0,1 0 0,-1 0 0,1-1 0,0 1-1,-1 0 1,3-1 0,6-7-481,2 2-190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7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1 15027,'-3'1'336,"0"0"1,0 1-1,1-1 0,-1 1 1,0 0-1,1 0 0,-1 0 1,1 0-1,-1 0 0,1 0 0,0 1 1,0-1-1,0 1 0,1 0 1,-4 5-1,-20 48 1486,23-51-1763,-10 33 370,1 1 1,1 0-1,-6 70 0,10-38-30,5 89 0,3-115-354,9 49-1,-9-81-260,0 0 0,2-1 0,-1 0 0,1 0 0,1 0 0,0 0 0,1 0 0,12 18 0,-17-28 181,1-1-1,-1 1 1,1 0 0,-1-1-1,1 1 1,0-1 0,0 0-1,0 1 1,0-1 0,0 0-1,0 0 1,0 0 0,0 0 0,0-1-1,0 1 1,0-1 0,0 1-1,1-1 1,-1 0 0,0 1-1,0-1 1,5-1 0,25-11-513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8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1 574 16836,'28'-59'4014,"109"-403"-67,-130 435-3807,1 2 14,-4 39 147,0 10-245,38 387-1436,-38-381 710,-3-25 229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8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14851,'8'14'1849,"1"1"-1105,-5 8-256,2 7 1488,0 8-1176,1 7-23,0 6-185,1 4-120,1-1-168,-2-2-80,2-9-168,-1-7-144,-2-13-304,-2-8-208,-5-20-184,-5-13 439,3 0-143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9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0 330 18756,'6'4'2088,"-2"-1"-1383,5-5-289,1-3 1184,6-6-792,4 0-136,1-2-496,1-1-376,1 2-864,-2 2 912,-4 6-56,2 3-160,-3 2-184</inkml:trace>
  <inkml:trace contextRef="#ctx0" brushRef="#br0" timeOffset="1">296 96 17988,'2'-6'214,"1"0"-1,0 0 1,1 0 0,-1 1-1,1-1 1,0 1 0,0 0 0,1 0-1,0 1 1,0-1 0,0 1-1,0 0 1,1 0 0,-1 1 0,1 0-1,0 0 1,0 0 0,0 1-1,0-1 1,1 1 0,-1 1 0,0 0-1,1-1 1,0 2 0,-1-1-1,1 1 1,-1 0 0,1 0-1,0 1 1,-1 0 0,8 2 0,-10-2-186,-1 1 0,1-1 0,-1 1 0,0 0 0,1 0 0,-1 0 0,0 0 0,0 1 0,-1-1 0,1 1 0,0-1 0,-1 1 0,0 0 0,1 0 0,-1 0 0,0 1 0,-1-1 0,1 0 0,-1 1 0,1-1-1,-1 1 1,0-1 0,0 1 0,-1 0 0,1-1 0,-1 1 0,0 6 0,0 4 82,0 0-1,-1 0 0,-1 0 0,-1 0 1,0-1-1,-5 17 0,-11 19 469,-3 0 1,-46 78-1,64-120-534,2-5-35,1 1 0,-1 0-1,1 0 1,0 0 0,0 0 0,0 0 0,0 4 0,0-7-21,1 1 0,0-1 0,0 0 0,0 1 0,0-1 0,0 1 0,1-1 0,-1 0 1,0 1-1,0-1 0,0 1 0,0-1 0,0 0 0,1 1 0,-1-1 0,0 0 0,0 1 1,0-1-1,1 0 0,-1 1 0,0-1 0,0 0 0,1 1 0,14-1-679,-5-3 591,-1 0-1,1-1 1,-1 0-1,16-9 1,-10 5-182,10-5-40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49.8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20748,'3'14'1817,"-2"9"-1289,1 6-200,-2 8 792,2 5-352,1 2-488,2 1-328,-1-8-720,0-4-368,1-15 904,-1-6-240,2-25-144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0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0 137 15499,'1'-10'834,"1"-1"-1,0 1 0,0 0 1,1 0-1,1 1 0,0-1 1,0 1-1,8-14 0,-11 21-651,1-1 1,0 0-1,0 0 0,1 1 0,-1 0 1,0-1-1,1 1 0,-1 0 0,1 0 0,0 0 1,0 1-1,0-1 0,3-1 0,-4 3-152,1-1 0,-1 1 0,1-1-1,-1 1 1,1 0 0,-1 0 0,1 0-1,-1 0 1,1 1 0,-1-1 0,1 1-1,-1-1 1,1 1 0,-1 0 0,0 0 0,1 0-1,-1 0 1,0 0 0,3 3 0,2 1-29,-1 1 1,1 0 0,-2 0 0,1 0-1,-1 1 1,0 0 0,0 0 0,0 0 0,-1 1-1,-1-1 1,1 1 0,-1 0 0,0 0-1,1 11 1,3 7 121,-2 0 0,-2 0-1,2 34 1,-3-34-18,-1-16-125,0 0 0,0-1-1,-1 1 1,-1 0 0,1 0 0,-2-1-1,1 1 1,-5 14 0,6-23-72,-1 0 0,1-1 1,0 1-1,-1 0 0,1 0 1,-1-1-1,1 1 0,-1-1 1,0 1-1,1 0 0,-1-1 1,1 1-1,-1-1 0,0 0 1,1 1-1,-1-1 0,0 1 1,0-1-1,1 0 0,-1 0 1,0 1-1,0-1 0,0 0 1,1 0-1,-1 0 0,0 0 1,0 0-1,0 0 0,0 0 0,1 0 1,-1 0-1,0 0 0,0-1 1,0 1-1,1 0 0,-1 0 1,-1-1-1,-29-19-1725,25 15 1624,-17-12-887</inkml:trace>
  <inkml:trace contextRef="#ctx0" brushRef="#br0" timeOffset="1">22 292 18308,'3'4'2144,"2"2"-1343,10-3-233,3-2 1112,8-2-624,7-8-160,7-5-311,2-3-177,4-5-640,-2-1-505,-4-1 633,-7-2-144,-13-3-88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0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 18500,'-6'10'1816,"-1"3"-1352,-3 8-216,0 4 841,2 8-553,-2 2-104,1 6-232,0 0-96,4-2-64,-1-3-96,2-6-344,-2-3-208,2-10 248,-1-7 192,5-8-128,-4-4-72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1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 15755,'-8'6'269,"1"0"-1,1 1 0,-1 0 0,1 0 0,0 0 1,1 1-1,-10 16 0,13-19-217,0-1 1,0 1-1,0-1 0,0 1 0,1 0 0,0 0 1,0 0-1,0 0 0,1-1 0,-1 1 1,1 0-1,0 0 0,1 0 0,-1 0 1,1 0-1,2 8 0,-2-12-24,-1 0 0,0 0 0,0 0 0,1 0-1,-1 0 1,0 0 0,1 0 0,-1-1 0,1 1 0,-1 0 0,1 0 0,0 0-1,-1-1 1,1 1 0,0 0 0,0-1 0,-1 1 0,1-1 0,0 1 0,0-1-1,0 1 1,0-1 0,-1 1 0,1-1 0,0 0 0,0 1 0,0-1-1,0 0 1,0 0 0,0 0 0,0 0 0,0 0 0,0 0 0,0 0 0,0 0-1,0 0 1,0 0 0,0-1 0,0 1 0,0 0 0,0-1 0,0 1 0,-1-1-1,1 1 1,0-1 0,1 0 0,2-2 117,0 0-1,0 0 1,0 0-1,0-1 1,-1 0-1,1 1 1,3-7-1,1-2 253,-1 0 0,-1 0 0,6-14 0,-10 22-286,0 0 0,-1 0 0,0-1 0,0 1 0,0 0 0,0 0 0,-1-1 0,1 1 0,-1-1 0,0 1 0,-1 0 0,1-1 0,-2-6 0,1 10-93,1 0 0,0 0 1,-1 0-1,1 1 1,0-1-1,-1 0 1,1 1-1,-1-1 0,1 0 1,-1 1-1,0-1 1,1 0-1,-1 1 1,1-1-1,-1 1 1,0-1-1,0 1 0,1 0 1,-1-1-1,0 1 1,0 0-1,1-1 1,-1 1-1,0 0 1,0 0-1,0 0 0,0 0 1,1 0-1,-1 0 1,0 0-1,0 0 1,0 0-1,0 0 0,0 0 1,1 0-1,-1 1 1,0-1-1,0 0 1,1 1-1,-1-1 1,-1 1-1,-2 1 5,0 0-1,0 1 1,1-1 0,-1 1-1,1 0 1,-6 6 0,1 0-161,1 1 0,0 0 0,1 0 0,0 1 0,1 0 0,0 0 0,-6 20 0,5-9-220,1 0 0,1-1 0,-2 32 1,6-17-153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1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86 494 16211,'-1'110'4699,"5"-96"-4024,2-19-45,4-21 133,-8 12-462,0 0 0,-1 0-1,0-16 1,-1 23-240,0 1 1,-1-1-1,0 0 0,0 0 1,-1 0-1,0 1 1,0-1-1,-4-8 0,5 14-78,1 0 0,0 0 0,-1-1 0,1 1 0,-1 0 0,0 0 0,1 0 0,-1 0 0,0 0 1,0 0-1,0 0 0,0 0 0,0 0 0,0 0 0,0 1 0,0-1 0,0 0 0,0 1 0,0-1 0,0 1 0,0-1 0,-1 1 0,1-1 0,0 1 0,0 0 0,-1 0 0,1-1 0,0 1 0,0 0 0,-1 0 0,1 0 0,0 0 0,-1 1 0,1-1 0,0 0 0,0 1 0,-1-1 0,1 0 0,0 1 0,0-1 0,0 1 0,0 0 0,0-1 0,0 1 0,0 0 0,0 0 0,0 0 0,0 0 0,-1 1 0,-3 3-207,1 0 0,0 0-1,0 1 1,0-1-1,1 1 1,-1 0 0,2 0-1,-4 8 1,0 11-246,4-2-97</inkml:trace>
  <inkml:trace contextRef="#ctx0" brushRef="#br0" timeOffset="1">185 0 16203,'22'0'1961,"2"9"-953,3 3-360,6 9 1169,3 3-537,-1 17-168,-2 7-168,-10 17-392,-5 6-167,-11 13-185,-5 4-40,-12 7-248,-9-2-184,-7-5-761,-2-10 905,-11-22-120,0-11-104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2.6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69 19876,'23'2'1801,"3"-1"-1425,1-4-184,3-3 592,7-4-432,-1 0-24,0 0-272,-2-1-272,-6 4-672,-5 0-152,-9 2 792,-7 2-225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0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1 128 16107,'10'5'1537,"-10"5"-1105,0 13-152,-3 5 688,3 6-456,-1 3-96,1 2-104,0-2-104,1-5-264,2-5-224,3-7-392,1-6 32,-1-9 440,2-5-168,4-6-160</inkml:trace>
  <inkml:trace contextRef="#ctx0" brushRef="#br0" timeOffset="1">206 0 12659,'-3'19'1616,"3"8"-1000,-3 6-288,2 4 1969,1 3-1969,3-1-64,1-5-104,2-2-152,-1-9-320,1-4-176,-2-9 384,-2-9-104,1 2-88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3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0 109 14131,'13'13'1792,"1"-7"-991,9-10-257,3-6 1304,10-8-1056,4 0-112,5-4-344,0 1-232,-3 2 1481,-2 5-1449,-8 12 0,-6 2 24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3.6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19580,'1'-2'172,"0"0"0,0 0 0,0 0 0,0 0 0,0 0 0,1 0 0,-1 1 0,1-1 0,-1 0 1,1 1-1,-1-1 0,1 1 0,0-1 0,0 1 0,0 0 0,3-2 0,33-15 1107,-35 17-1208,0-1 0,0 1 0,0 0 0,0 0 0,0 0 0,0 1 0,1-1 0,-1 1 0,0 0 0,0 0 0,0 0 0,1 0 0,-1 0 0,0 1 0,0 0 0,0-1 0,5 3 0,-6-2-55,0 1 0,0-1 1,-1 1-1,1 0 1,0-1-1,-1 1 1,1 0-1,-1 0 1,0 0-1,1 0 0,-1 0 1,0 0-1,0 1 1,0-1-1,-1 0 1,1 1-1,0-1 0,-1 0 1,0 1-1,1-1 1,-1 0-1,0 1 1,-1 3-1,0 8-3,-1-1 0,-1-1 0,0 1 0,-1 0 0,0-1 0,-1 1 0,0-1 0,-1-1 0,-12 19 0,6-8 10,12-21-25,0-1-1,0 1 0,0-1 0,0 1 0,0-1 0,0 1 1,0-1-1,0 0 0,0 1 0,0-1 0,0 1 0,0-1 1,0 1-1,0-1 0,1 1 0,-1-1 0,0 1 0,0-1 1,0 0-1,1 1 0,-1-1 0,0 1 0,1-1 0,-1 0 1,0 1-1,1-1 0,-1 0 0,0 0 0,1 1 0,-1-1 1,1 0-1,-1 0 0,0 1 0,1-1 0,-1 0 0,1 0 1,-1 0-1,1 0 0,-1 0 0,1 0 0,-1 0 0,1 1 1,-1-2-1,1 1 0,-1 0 0,1 0 0,33 4-46,-22-4 27,-2 1 10,0 1 0,0 0 0,-1 1 0,1 0 0,0 0 0,-1 1-1,0 0 1,0 0 0,13 9 0,-19-10 12,-1-1 1,1 0-1,0 0 0,-1 1 1,1 0-1,-1-1 0,0 1 1,0 0-1,0 0 0,0 0 1,0 1-1,-1-1 0,1 0 1,-1 1-1,0-1 1,0 0-1,0 1 0,-1-1 1,1 1-1,-1 0 0,0-1 1,0 1-1,0-1 0,0 1 1,-1-1-1,0 1 0,1 0 1,-1-1-1,0 0 0,-2 4 1,-2 2 73,1 0 1,-2 0 0,1 0-1,-1-1 1,-1 0-1,1 0 1,-1-1 0,-1 0-1,0 0 1,1 0-1,-2-1 1,1 0 0,-1-1-1,0 0 1,0 0 0,0-1-1,-1 0 1,-11 2-1,20-5-90,-1-1-1,1 1 0,-1-1 0,1 0 1,0 1-1,-1-1 0,1 0 0,-1 0 0,1 0 1,0 0-1,-1 0 0,1 0 0,-1-1 1,1 1-1,0 0 0,-1-1 0,1 1 0,0-1 1,-1 1-1,-1-2 0,3 1-68,-1 0-1,0 0 0,1 0 1,-1 0-1,1 0 1,-1 0-1,1 0 0,-1 0 1,1 0-1,0 0 1,-1 0-1,1 0 0,0-1 1,0 1-1,0 0 1,0 0-1,0 0 1,0 0-1,0-2 0,2-5-270,0 0 0,0 1-1,0-1 1,1 1 0,0 0-1,5-7 1,7-13-521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4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5 526 21317,'-5'22'1664,"5"4"-1288,2 2-152,1 5 552,2-3-296,1 0-176,0-4-248,-1-4-480,1-7-384,-1-6-416,-4-18-1617,-1-8 1905,0-13-320</inkml:trace>
  <inkml:trace contextRef="#ctx0" brushRef="#br0" timeOffset="1">175 0 20300,'1'9'357,"-1"1"0,0-1 0,0 0 0,-1 0 0,0 0 0,-5 18 0,-1 8 280,-8 110 624,14-122-1190,1 0 1,1 1 0,1-1-1,7 29 1,-8-49-66,-1 1-1,2 0 1,-1-1 0,0 1 0,1 0 0,0-1-1,0 0 1,0 1 0,0-1 0,0 0 0,0 0 0,1 0-1,4 4 1,-5-6-16,1 1 1,-1-1-1,1 1 0,-1-1 0,1 0 0,0 0 1,-1 0-1,1-1 0,0 1 0,0 0 0,0-1 1,-1 0-1,1 0 0,0 0 0,0 0 0,0 0 0,0 0 1,-1-1-1,5-1 0,4-1-174,-1-1-1,0 0 1,-1-1 0,1 0-1,-1 0 1,0-1 0,0 0 0,-1-1-1,11-10 1,-3-2-188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4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6 353 18732,'-2'27'1616,"0"3"-1128,1 3-191,4 1 591,1-1-200,6-3-368,0-4-280,6-10-680,-1-5-280,0-11 720,-1-8-185,0-9-159</inkml:trace>
  <inkml:trace contextRef="#ctx0" brushRef="#br0" timeOffset="1">290 0 15643,'-4'20'4355,"-4"10"-2854,-9 187 1426,11-109-1792,3-84-860,2-13-125,-1 1 1,2 0-1,-1-1 0,2 1 1,0 0-1,0 0 1,4 15-1,-5-26-140,1 0 0,-1 0 1,1 1-1,-1-1 0,1 0 0,0 0 0,-1 0 0,1 0 1,0 0-1,0 0 0,-1 0 0,1-1 0,0 1 1,0 0-1,0 0 0,0-1 0,0 1 0,0 0 0,1-1 1,-1 1-1,0-1 0,2 1 0,-1-1-5,0 0 1,0 0-1,0 0 0,0 0 1,0 0-1,0 0 0,1-1 1,-1 1-1,0-1 0,0 1 1,0-1-1,2-1 0,3-2-89,0 0-1,0 0 1,-1-1-1,1 0 1,10-11-1,-8 7-450,-1 0-1,0-1 1,0 0-1,-1-1 1,-1 1-1,0-2 1,0 1-1,-1 0 1,5-18 0,-2 0-582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5.2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19444,'0'21'1753,"0"7"-1129,0 3-208,1 7 744,4 0-256,0 4-296,3-2-256,0-6-552,-1-2-416,-1-11 560,0-5-160,-6-14-136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6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1 114 18100,'1'3'1824,"2"-2"-1320,10-1-192,4-5 1233,12-5-1113,5-3-48,8-3-200,1-1-152,0 1-536,0 0-288,-7 3 856,-6 3-264,-17 9-120,-12 2-168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6.8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0 528 17780,'3'13'1520,"6"-12"-1016,4 1-192,11-7 504,6-3-127,7-5-497,1-3-328,3-3-593,-2-1 689,0-1-224,-4-1-136</inkml:trace>
  <inkml:trace contextRef="#ctx0" brushRef="#br0" timeOffset="1">480 0 15419,'30'73'2273,"-17"-46"-1449,-2 1 0,8 31 0,-17-49-652,-1 1 1,0-1-1,0 0 0,-1 1 0,-1-1 0,1 1 1,-2-1-1,1 0 0,-7 19 0,-3 5 155,-24 49 0,25-62-240,-73 160-1573,82-178 1181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7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253 9 16764,'10'-8'1864,"-6"8"-1256,-9 10-272,-4 5 1337,-5 13-1033,-2 5-136,-7 11-224,-3 8-104,-1 2-48,0 0-40,1-3-24,1-7-72,4-15-488,2-11-320,6-22 696,2-12-136,7-17-104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7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16660,'6'2'1664,"5"8"-1056,4 1-256,5 5 736,6 0-335,8 2-201,8 2-152,3-1-624,4-2-368,0-5 496,-2-4-97,0-5-79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8.4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20244,'0'0'2105,"3"0"-1537,4 0-264,6-2 1240,10-1-936,4-4-111,9-1-321,3 0-224,1 0-537,-1 2-327,-5 6-840,-8 3 1400,-19 8-304,-8 5-289</inkml:trace>
  <inkml:trace contextRef="#ctx0" brushRef="#br0" timeOffset="1">26 237 19220,'6'4'1648,"5"-4"-1111,5-2-233,11-2 664,2-2-264,5-2-336,4-2-408,-1-2 1240,0-1-1056,-7 9-24,-3 0 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1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1 267 13563,'11'-21'530,"2"0"-1,1 0 1,0 2 0,1-1-1,1 2 1,1 0-1,1 1 1,0 1 0,1 1-1,1 0 1,0 1 0,40-19-1,-54 30-474,1 0 0,0 0 0,0 1 0,0 0 0,0 0 0,0 1 0,0 0 0,0 0 0,0 1 0,11 0 0,-14 1-40,-1-1 0,1 1 0,-1 0 0,1 0 0,-1 0 0,0 1 0,0-1 0,0 1 0,0 0 0,0 0-1,0 0 1,0 0 0,0 0 0,-1 1 0,1-1 0,-1 1 0,0 0 0,0 0 0,0 0 0,0 0 0,0 0-1,0 0 1,1 4 0,0 3 75,1 1-1,-2-1 1,1 1 0,-2-1-1,1 1 1,-1 0 0,-1 0-1,0-1 1,-1 1-1,0 0 1,-2 11 0,1-13-1,0-1 1,0 1-1,0-1 1,-1 0-1,-1 0 1,1 0-1,-1 0 1,-1-1-1,1 1 1,-1-1-1,0 0 1,-1-1-1,0 1 1,-7 5-1,11-10-118,1-1 0,0 0 0,-1 0 0,1 0 0,-1 0 0,1 0 0,-1 0-1,0-1 1,1 1 0,-1 0 0,0-1 0,0 1 0,1-1 0,-1 0 0,0 0 0,0 0 0,0 1 0,1-2-1,-1 1 1,0 0 0,0 0 0,1 0 0,-1-1 0,-3-1 0,3 1-20,1 0 1,-1 0-1,1-1 0,-1 1 1,1 0-1,0-1 1,-1 0-1,1 1 0,0-1 1,0 0-1,0 1 0,0-1 1,1 0-1,-1 0 0,0 0 1,1 0-1,-1 0 1,1 0-1,0 0 0,0 0 1,-1 0-1,2-2 0,-1-20-313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59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 18020,'12'-7'487,"0"2"1,1-1-1,-1 2 1,1 0-1,14-3 1,-22 6-381,1 0 0,-1 0 0,1 1 0,-1 0 0,1 0-1,0 1 1,-1-1 0,1 1 0,-1 0 0,1 1 0,-1-1 0,0 1 0,1 0 0,8 6 0,-13-8-103,0 0 1,-1 1 0,1-1-1,0 0 1,-1 1-1,1-1 1,-1 1-1,1-1 1,-1 1 0,1-1-1,-1 1 1,1 0-1,-1-1 1,1 1-1,-1-1 1,0 1 0,1 0-1,-1-1 1,0 1-1,0 0 1,1-1-1,-1 1 1,0 0 0,0 0-1,0-1 1,0 1-1,0 1 1,-1 0 0,1-1 0,-1 1 0,0-1 1,1 1-1,-1-1 0,0 0 0,0 1 0,0-1 0,0 0 1,0 0-1,0 0 0,-3 2 0,-5 4 20,-1-1-1,-20 11 1,23-14 1,-6 4-11,7-4-10,0 0 0,0 0 0,1 0 0,-1 0 0,1 1 0,0 0 0,0 0 0,0 1 0,1-1 0,-5 6 0,9-9-6,-1-1 1,1 1-1,0 0 0,0-1 1,-1 1-1,1-1 0,0 1 0,0 0 1,0-1-1,0 1 0,0 0 0,0-1 1,0 1-1,0 0 0,0-1 0,0 1 1,0 0-1,0-1 0,0 1 0,1 0 1,-1-1-1,0 1 0,0-1 0,1 1 1,0 0-1,15 13-46,29 2-54,-40-14 90,42 10-99,-29-8 28,1 1 0,25 10 1,-43-14 78,0-1 0,0 0 0,0 1 0,0-1 0,0 1 0,-1-1 1,1 1-1,0 0 0,0-1 0,0 1 0,0 0 0,-1 0 0,1-1 0,0 1 0,-1 0 1,1 0-1,-1 0 0,1 0 0,-1 0 0,1 0 0,-1 0 0,0 0 0,1 2 0,-1-2 15,0 1 0,0-1-1,-1 1 1,1-1 0,0 0 0,-1 1-1,1-1 1,-1 1 0,0-1-1,1 0 1,-1 0 0,0 1-1,0-1 1,-2 2 0,-4 5 128,-1-1 1,0 0-1,-17 10 1,20-14-81,-9 7 100,-65 41 850,69-46-862,-1 1-1,1-2 1,-1 1-1,0-1 1,-21 4-1,31-8-170,0 1-1,1-1 0,-1 0 1,0 0-1,0 0 1,1 0-1,-1 0 1,0 0-1,0 0 1,1 0-1,-1 0 1,0 0-1,0 0 1,1-1-1,-1 1 1,0 0-1,1 0 0,-2-1 1,2 1-18,0-1 0,0 1-1,0-1 1,0 1 0,0 0 0,0-1 0,0 1 0,0 0 0,0-1 0,0 1-1,0 0 1,0-1 0,0 1 0,0 0 0,0-1 0,0 1 0,1 0-1,-1-1 1,0 1 0,0 0 0,0-1 0,1 1 0,-1 0 0,0 0-1,1-1 1,24-22-977,-3 8 482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0.1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24 461 16788,'-2'18'1640,"1"5"-1128,-2 2-232,-1 2 976,1-1-543,0-2-409,2-1-192,-1-9-384,2-4-97,-1-10-1167,-1-11 1256,1-6-200,1-12-40</inkml:trace>
  <inkml:trace contextRef="#ctx0" brushRef="#br0" timeOffset="1">171 38 18556,'7'-12'1432,"-6"9"-1150,0 0 1,1 0 0,-1 0-1,1 0 1,0 0-1,0 1 1,3-4 0,-4 23 2235,-18 98-738,11-86-1720,2 0 0,0 0 0,2 0 0,2 53 0,0-80-90,0 0 0,1 0-1,-1 0 1,0 0 0,1 0 0,-1 0-1,1 0 1,0-1 0,-1 1 0,1 0-1,0 0 1,0 0 0,0-1-1,1 1 1,-1-1 0,0 1 0,0-1-1,1 1 1,-1-1 0,1 0 0,0 0-1,-1 1 1,1-1 0,0 0 0,-1-1-1,1 1 1,0 0 0,0 0 0,0-1-1,0 1 1,0-1 0,0 0 0,0 1-1,3-1 1,0-1-73,0 1 0,0-1-1,0 0 1,-1 0 0,1 0 0,0-1-1,-1 1 1,1-1 0,-1 0 0,0-1-1,0 1 1,0-1 0,4-3 0,2-4-387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0.5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12 363 17100,'2'10'1952,"-5"7"-1144,-3 1-312,2 2 1225,4 3-665,0-1-408,1 1-224,5-6-688,1-1-312,6-13-504,0-3 160,3-16 575,-1-6-279,4-9-208</inkml:trace>
  <inkml:trace contextRef="#ctx0" brushRef="#br0" timeOffset="1">309 19 15123,'1'-3'294,"7"-10"788,-5 10-439,-3 9 104,-33 127 2912,18-76-2842,2 1 0,-7 68 1,20-123-780,0-1 0,-1 1 0,1-1 1,0 0-1,1 1 0,-1-1 0,0 1 1,1-1-1,-1 1 0,1-1 0,0 0 1,0 3-1,0-5-35,-1 0 0,0 1-1,1-1 1,-1 0 0,0 1 0,1-1 0,-1 0 0,0 0 0,1 1-1,-1-1 1,0 0 0,1 0 0,-1 0 0,1 0 0,-1 1 0,0-1-1,1 0 1,-1 0 0,1 0 0,-1 0 0,1 0 0,-1 0 0,0 0-1,1 0 1,0-1 0,17-9-401,-7 1-116,-1-1 0,0 0 0,-1-1 0,9-12 0,-7 6-85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1.1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15667,'0'13'1529,"-1"3"-1105,-2 7-128,0 1 776,0 7-536,0 5-32,0 4-104,2 1-56,-1-6-64,1-2-39,1-7-570,0-10 1850,3-15-1377,0-4 40,1-12 40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1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1 473 15779,'0'0'75,"0"1"-1,0-1 1,0 1 0,0-1-1,0 1 1,0-1-1,0 1 1,0-1-1,1 1 1,-1-1-1,0 1 1,0-1-1,0 1 1,1-1 0,-1 1-1,0-1 1,1 0-1,-1 1 1,0-1-1,1 1 1,-1-1-1,1 0 1,-1 1-1,0-1 1,1 0 0,-1 0-1,1 1 1,-1-1-1,1 0 1,-1 0-1,1 0 1,-1 0-1,1 0 1,-1 1 0,1-1-1,-1 0 1,1 0-1,-1 0 1,1 0-1,-1-1 1,1 1-1,-1 0 1,1 0-1,0 0 1,29-2 1164,-29 2-1177,93-15 1664,116-35 1,-70 14-1052,411-72 292,8 21-845,-267 44-62,-51 9-45,66-10 35,-185 18 56,-110 23-122,0 0 1,0-1-1,-1-1 0,0 1 1,0-2-1,15-8 1,-32 19-263,-1 0 0,0 0 1,0 0-1,0-1 1,-1 0-1,-13 5 0,4-4-195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2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1 518 15227,'0'0'53,"0"0"1,0 0-1,0 0 0,0 0 0,1 0 0,-1 1 0,0-1 0,0 0 1,0 0-1,0 0 0,0 0 0,1 0 0,-1 0 0,0 0 1,0 0-1,0 0 0,1 0 0,-1 0 0,0 0 0,0 1 1,0-1-1,0 0 0,1 0 0,-1-1 0,0 1 0,0 0 0,0 0 1,1 0-1,-1 0 0,0 0 0,0 0 0,0 0 0,0 0 1,1 0-1,-1 0 0,0 0 0,0 0 0,0-1 0,9-7 834,8-18-232,-13 20-133,54-89 1333,-4-2-1,71-175 1,-118 259-1780,-7 13-73,0 0-1,0 0 1,1 0 0,-1 0-1,0 0 1,0 0 0,0 0-1,0 0 1,0 0-1,1 0 1,-1 0 0,0 0-1,0 0 1,0 0 0,0 0-1,0 0 1,1 0-1,-1 0 1,0 1 0,0-1-1,0 0 1,0 0 0,0 0-1,0 0 1,0 0-1,0 0 1,1 1 0,-1-1-1,0 0 1,0 0 0,0 0-1,0 0 1,0 1-1,0-1 1,0 0 0,0 0-1,0 0 1,0 0 0,0 0-1,0 1 1,0-1 0,2 31 62,-1-23-75,3 129-294,-15 153 0,6-294-1710,-2-11 1784,3 6-205,-4-2-104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3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16668,'3'0'1784,"-2"8"-1264,-1 6-248,0 9 1280,0 9-983,-1 1-177,1 7-288,0 0-64,3 0 0,-2-4-32,0-6-56,1-4-56,-1-10-248,-1-5-169,-4-8-431,-3-4 768,-5-8-192,-1-1-112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4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1 177 17204,'8'-7'1976,"3"-2"-1256,3-8-264,4-2 977,5-5-609,6-2-72,5 2-416,2 1-280,0 9-696,-1 4 1744,-5 7-1120,-10 7-24,-9 13-16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4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18372,'29'1'2025,"-22"-1"-1572,0 0 0,1 0 0,-1 1 0,1 0 0,12 4 0,-18-4-410,1 0 0,-1 0 0,0 0 0,0 0 0,0 0 0,0 1 0,-1-1 0,1 1 0,0 0-1,-1-1 1,1 1 0,-1 0 0,1 0 0,-1 0 0,0 0 0,0 0 0,0 0 0,0 0 0,0 1 0,0-1-1,-1 0 1,1 0 0,0 3 0,0 1-17,-1 0-1,1 0 0,-1 0 1,0 0-1,-1 0 0,1 0 1,-1 0-1,0 0 0,-1-1 1,1 1-1,-1 0 1,0-1-1,-3 6 0,-5 6 46,0 0 0,-20 24 0,19-27-23,11-14-49,0 1 0,0-1 0,0 0 0,0 0 0,0 0 0,1 1 0,-1-1 0,0 0 0,0 0 0,0 0 0,0 1 0,0-1 0,0 0-1,0 0 1,0 0 0,0 0 0,0 1 0,1-1 0,-1 0 0,0 0 0,0 0 0,0 0 0,0 0 0,0 1 0,1-1 0,-1 0 0,0 0 0,0 0 0,0 0 0,0 0-1,1 0 1,-1 0 0,0 0 0,0 0 0,0 0 0,1 0 0,-1 0 0,0 0 0,0 0 0,0 0 0,1 0 0,-1 0 0,0 0 0,0 0 0,0 0 0,1 0 0,-1 0-1,0 0 1,19 1-17,-10-1 8,1 2 3,-1 0-1,0 1 0,0 0 0,0 0 1,0 1-1,-1 0 0,1 1 0,-1-1 1,13 12-1,-17-13 10,0 0-1,-1 0 1,1 1 0,-1 0 0,0-1 0,0 1-1,-1 0 1,1 0 0,2 7 0,-4-8-1,0-1 0,0 1 0,-1 0 0,1-1 0,-1 1 0,1 0 0,-1 0 0,0-1 1,0 1-1,-1 0 0,1-1 0,0 1 0,-1 0 0,0-1 0,1 1 0,-1-1 0,-3 5 0,1-1 23,0-1-1,-1-1 0,0 1 1,0 0-1,0-1 0,-1 0 1,0 0-1,1 0 0,-1-1 0,-1 1 1,1-1-1,-10 4 0,-9 3 130,-38 11-1,61-21-149,-13 4-41,5-1-180,0 0-1,-1 0 0,1-1 1,-1-1-1,1 1 0,-11-1 1,20-1 192,-1 0 1,1 0 0,0 0 0,0 0-1,0 0 1,0 0 0,-1 0 0,1 0-1,0 0 1,0 0 0,0 0 0,0 0-1,-1 0 1,1 0 0,0-1 0,0 1-1,0 0 1,0 0 0,0 0-1,-1 0 1,1 0 0,0 0 0,0 0-1,0 0 1,0-1 0,0 1 0,0 0-1,0 0 1,-1 0 0,1 0 0,0 0-1,0-1 1,0 1 0,0 0 0,0 0-1,0 0 1,0 0 0,0-1-1,0 1 1,0 0 0,0 0 0,0 0-1,0 0 1,0-1 0,0 1 0,0 0-1,0 0 1,0 0 0,0 0 0,0-1-1,0 1 1,0 0 0,0 0 0,1 0-1,-1 0 1,0-1 0,0 1-1,0 0 1,0 0 0,0 0 0,0 0-1,0 0 1,1 0 0,9-10-550,-10 9 546,12-8-734</inkml:trace>
  <inkml:trace contextRef="#ctx0" brushRef="#br0" timeOffset="1">287 407 17820,'0'28'1600,"0"4"-1112,0 1-224,0-5 592,2 0-247,1-10-689,-2-3-400,3-18 215,1-13-79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5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1 391 18644,'29'-72'4396,"73"-247"-2887,-102 319-1506,0 1-1,0-1 1,0 0-1,0 0 1,0 0-1,0 0 1,1 0 0,-1 1-1,0-1 1,0 0-1,0 0 1,0 0-1,0 0 1,1 0-1,-1 0 1,0 0-1,0 0 1,0 0-1,0 1 1,0-1-1,1 0 1,-1 0 0,0 0-1,0 0 1,0 0-1,1 0 1,-1 0-1,0 0 1,0 0-1,0 0 1,0 0-1,1 0 1,-1 0-1,0 0 1,0-1-1,0 1 1,0 0 0,1 0-1,-1 0 1,0 0-1,0 0 1,0 0-1,0 0 1,0 0-1,0 0 1,1-1-1,-1 1 1,0 0-1,0 0 1,1 10 12,-1 0-1,1 0 1,-2 0 0,0 0-1,-3 17 1,-1 7 2,-4 53-84,-25 165-2017,35-263 1252,2-9 279</inkml:trace>
  <inkml:trace contextRef="#ctx0" brushRef="#br0" timeOffset="1">385 79 14851,'7'12'2169,"-5"4"-1249,-7 4-416,0 6 2273,-5 7-1985,0 4-160,-3 3-248,-2 2-136,2-5-200,1-5-104,2-8-328,1-7-160,7-19-897,5-19 1153,0-4-192,3-15-144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2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0 167 17604,'9'-1'1464,"-3"-6"-1080,-1-2-152,8 2 608,-1-5-247,5 4-481,0-5-232,3-3-625,0-4-295,2-3 832,-2-1-232,-2-2-136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6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202 1 17916,'-10'4'291,"-1"1"0,1 0 0,0 1 0,0 0 1,1 0-1,0 1 0,0 0 0,0 1 0,1 0 0,0 0 1,0 1-1,1 0 0,1 1 0,-1-1 0,2 1 0,-1 0 0,1 1 1,1-1-1,0 1 0,0 0 0,-2 12 0,6-22-281,-1-1 0,1 1 0,0 0-1,0-1 1,0 1 0,-1 0 0,1 0-1,0-1 1,0 1 0,0 0 0,0 0 0,0 0-1,0-1 1,1 1 0,-1 0 0,0 0 0,0-1-1,0 1 1,1 0 0,-1-1 0,0 1-1,1 0 1,-1-1 0,1 1 0,-1 0 0,2 0-1,-2-1-5,1 0 1,0 0-1,0 0 0,0 0 0,0 0 0,0-1 0,0 1 0,0 0 0,-1-1 0,1 1 0,0 0 0,0-1 0,0 1 0,-1-1 0,1 0 1,0 1-1,1-2 0,28-32-3,-22 23 11,0-1 1,-1 0 0,-1 0-1,0 0 1,-1 0-1,0-1 1,0 0-1,-2 0 1,3-17-1,-6 29-9,1 0 1,-1 1-1,0-1 0,0 0 0,0 0 0,0 1 0,0-1 0,0 0 0,-1 1 0,1-1 0,0 0 1,0 0-1,0 1 0,-1-1 0,1 0 0,0 1 0,-1-1 0,1 0 0,0 1 0,-1-1 1,1 1-1,-1-1 0,0 0 0,0 1-1,0-1 1,1 1-1,-1 0 1,0 0-1,0 0 1,1 0-1,-1 0 1,0 0-1,1 0 1,-1 0-1,0 1 1,1-1-1,-1 0 1,0 0-1,1 1 1,-1-1-1,0 0 1,1 1-1,-2-1 0,-2 3 5,0 0 0,0 0 0,1 0 0,-1 1 0,1-1-1,-4 5 1,-6 10-254,2 2-1,-1-1 1,2 2-1,1-1 1,0 1-1,2 1 1,0-1-1,2 1 1,0 0-1,1 1 1,-1 38-1,6-38-240,3-13-103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6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98 490 14187,'-5'76'5041,"15"-89"-2918,-5 2-1918,0 1-1,-1-2 1,0 1-1,-1 0 1,-1-1-1,0 0 1,1-17-1,-2 24-136,-1 1 0,0 0-1,0 0 1,0-1 0,-1 1-1,0 0 1,0 0-1,0 0 1,0 0 0,0 0-1,-1 0 1,0 0 0,1 0-1,-2 0 1,1 1 0,0-1-1,-1 1 1,1-1-1,-1 1 1,0 0 0,0 0-1,-1 1 1,-6-6 0,7 7-25,0 0 0,0 0 0,0 1 0,0-1 0,0 1 0,-1-1 0,1 1 0,0 0 0,0 0 0,0 0 0,0 1 0,-1-1-1,-4 2 1,-9 5-2976,27-22 2440,7-7-168</inkml:trace>
  <inkml:trace contextRef="#ctx0" brushRef="#br0" timeOffset="1">169 1 13819,'-1'6'519,"0"-1"-1,1 1 1,0 0 0,0 0 0,0-1 0,0 1-1,1 0 1,0 0 0,2 8 0,21 52 2706,-9-30-2485,-8-15-559,-1 1 0,0-1 1,-2 1-1,-1 1 0,0-1 1,-2 0-1,0 1 0,-2-1 1,0 1-1,-2-1 0,-5 24 1,5-31-287,-2 0 0,0-1 0,0 1 0,-2-1 0,0-1 0,0 1 1,-1-1-1,-1 0 0,0-1 0,0 0 0,-1 0 0,-1-1 0,0-1 0,-1 0 0,0 0 0,0-1 1,-15 8-1,-33 11-326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7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1 16436,'-16'20'1320,"-1"8"-904,-3 7-136,1 13 336,1 7-80,1 9-24,4 8-96,6 7-136,4-2-56,6 2-135,7-4-41,8-9-112,5-12-313,14-15-327,5-15 1224,11-15-632,6-9-48,10-16-16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7.6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32 17932,'4'-7'1392,"-9"7"-1088,-5 4-168,-3 14 568,1 4-256,-1 14-183,-1 7-121,1 13-88,2 7 16,3 6 16,3 1 24,5-4-192,3-3-168,7-15-393,7-8-167,10-20 616,3-12-144,9-11-176</inkml:trace>
  <inkml:trace contextRef="#ctx0" brushRef="#br0" timeOffset="1">382 409 16660,'0'-5'365,"1"-1"0,0 1 0,0 0 1,1 0-1,-1 0 0,4-8 0,3-8 107,91-316 3810,-96 330-4102,-1 7-47,0 16 26,-3 38-56,0-40-63,-7 324-397,9-328-957,2-29 54,10-55 162,-3 25 306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8.2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0 14499,'11'5'1632,"-7"12"-839,-1 3-273,-3 9 1136,0 6-624,-1 7-240,-1 1-79,1 0-273,1-1-112,1-7-328,-1-2-256,2-10-512,-2-7-89,0-15 617,-3-1-160,-6-10-184</inkml:trace>
  <inkml:trace contextRef="#ctx0" brushRef="#br0" timeOffset="1">2 208 17844,'-1'-3'2088,"1"2"-1400,8 1-304,4-2 1345,7 0-857,6-3-248,5 1-352,1 0-152,4-2-464,1 0-392,-4-2 640,4-1-112,-5 2-104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8.8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1 107 15323,'2'-7'528,"1"1"1,-1-1-1,1 0 0,0 1 0,1 0 0,0 0 1,0 0-1,0 0 0,1 1 0,10-10 0,-13 12-402,1 0-1,0 1 1,0-1-1,0 1 1,1 0-1,-1 0 1,0 0-1,1 0 1,-1 1-1,1-1 1,0 1-1,-1 0 1,1 0-1,0 0 1,0 0-1,0 1 1,-1 0-1,1 0 1,0 0-1,0 0 1,6 1-1,-8 0-107,0 0-1,-1 0 1,1 0-1,0 1 1,0-1-1,0 1 0,-1-1 1,1 1-1,-1-1 1,1 1-1,-1 0 1,0 0-1,0-1 0,1 1 1,-1 0-1,-1 0 1,1 0-1,0 1 1,0-1-1,-1 0 0,1 0 1,-1 0-1,0 0 1,1 1-1,-1-1 1,0 0-1,-1 4 1,1 5-1,-1 0 1,-1 0-1,1 0 1,-6 15 0,-6 13 55,-2-1 1,-23 41 0,20-42 176,-28 77 0,45-113-238,1 0 0,0 0-1,-1 0 1,1 0 0,0 0 0,0 0 0,0-1-1,0 1 1,0 0 0,0 0 0,0 0 0,0 0-1,0 0 1,0 0 0,0 0 0,1 0 0,-1 1-1,1-2-25,-1 0 0,0 1 0,1-1 0,-1 0-1,0 0 1,1 1 0,-1-1 0,0 0 0,1 0-1,-1 0 1,1 0 0,-1 0 0,0 0 0,1 0-1,-1 0 1,1 0 0,-1 0 0,0 0 0,1 0-1,-1 0 1,1 0 0,-1 0 0,0 0 0,1 0-1,-1 0 1,1-1 0,3 0-216,0-1 0,0 0 0,0 0 0,-1-1 0,6-3 0,2-4-24,-1 0-1,12-14 1,0-3-251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09.4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42 415 17276,'2'33'1808,"-9"6"-1136,-3 3-296,0 2 1081,2-2-569,3-5-640,2-6-368,3-12-720,4-9-337,0-16 873,-2-12-224,-2-20-224</inkml:trace>
  <inkml:trace contextRef="#ctx0" brushRef="#br0" timeOffset="1">121 139 15611,'3'0'199,"-1"1"0,1-1 0,-1 0 0,1 1 0,-1-1 0,1 0 0,-1-1 0,1 1 0,-1 0 0,1-1 0,-1 1 0,1-1 0,-1 0 0,0 0 0,1 0 0,-1 0 0,0 0 0,0 0-1,0-1 1,0 1 0,0-1 0,3-2 0,7-7 195,0 0 0,14-19 0,-7 9 170,-4 3-276,-13 14-218,1 1 0,-1-1 0,1 1 1,0 0-1,1 0 0,-1 0 0,6-4 0,-8 7-61,-1 0-1,0-1 1,0 1 0,1 0-1,-1 0 1,0 0-1,1 0 1,-1 0-1,0 0 1,0 0 0,1 0-1,-1 0 1,0 0-1,1 0 1,-1 0 0,0 0-1,0 0 1,1 0-1,-1 0 1,0 0 0,1 0-1,-1 0 1,0 0-1,0 1 1,1-1-1,-1 0 1,0 0 0,0 0-1,0 0 1,1 1-1,-1-1 1,0 0 0,0 0-1,0 0 1,1 1-1,-1-1 1,5 15 148,-2 20-40,-3-33-102,-1 43 235,-1 0 0,-13 67 0,-29 87 333,39-180-592,-4 12-1134,9-31 1129,0 0-1,0 1 0,0-1 0,-1 0 1,1 0-1,0 0 0,0 0 0,-1 0 1,1 0-1,0 0 0,0 0 1,-1 0-1,1 0 0,0 0 0,0 0 1,-1 0-1,1 0 0,0 0 0,-1 0 1,1 0-1,0 0 0,0 0 0,-1 0 1,1 0-1,0 0 0,0 0 1,-1 0-1,1 0 0,0-1 0,0 1 1,0 0-1,-1 0 0,1 0 0,0-1 1,0 1-1,0 0 0,0 0 0,-1 0 1,1-1-1,0 1 0,0 0 1,-4-9-437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10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0 239 20388,'9'-8'1745,"2"0"-1249,2-2-208,7-2 744,2 1-272,3-1-584,0-1-416,-2 3-600,-2-1 760,-2 4-184,-2 1-136</inkml:trace>
  <inkml:trace contextRef="#ctx0" brushRef="#br0" timeOffset="1">457 1 14043,'3'15'1920,"-9"10"-903,-4 3-409,-4 8 2120,-2 3-1567,1 2-481,0 1-128,4-2-240,-1-5-96,5-7-224,0-8-104,3-13-488,-1-7-272,1-17 688,1-6-128,-1-8-137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10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209 22 16484,'-7'0'270,"1"0"0,0 1 1,0-1-1,0 1 1,-1 1-1,1-1 0,0 1 1,1 0-1,-1 0 1,0 1-1,1 0 0,-1 0 1,1 0-1,-10 8 1,12-8-185,-1 1 0,1 0 0,0 0 0,0 0 0,1 0 0,-1 0 0,1 0 0,0 0 0,0 1-1,0-1 1,1 1 0,0 0 0,0 0 0,0-1 0,0 1 0,1 0 0,-1 0 0,1 0 0,1 8 0,-1-12-67,0 0 0,0 0 0,0 0-1,0-1 1,1 1 0,-1 0 0,0 0-1,0 0 1,1 0 0,-1 0 0,0-1 0,1 1-1,-1 0 1,1 0 0,-1-1 0,1 1-1,-1 0 1,1-1 0,-1 1 0,2 0-1,-2 0-3,1-1 0,0 0 0,-1 0 0,1 0 0,0 0 0,-1 0 0,1 0 0,0 0 0,-1 0 0,1 0 0,0 0 0,-1 0 0,1 0 0,0 0 0,-1-1 0,1 1 0,-1 0 0,1 0 0,0-1 0,0 1 0,3-3 19,-1 1 0,0-1 0,0 0-1,0 0 1,0 0 0,0 0 0,2-3-1,1-3 6,0 0 0,-1-1 0,9-18 0,-13 24-21,1 0-1,-1 0 0,0-1 0,0 1 1,0 0-1,-1 0 0,0-1 0,1 1 0,-1 0 1,-1-1-1,1 1 0,-2-7 0,2 10-5,-1 0 0,1-1-1,-1 1 1,1 0 0,-1 0-1,1 0 1,-1 0 0,0-1-1,0 1 1,0 0 0,1 0-1,-1 0 1,0 1 0,0-1 0,0 0-1,0 0 1,-1 0 0,1 1-1,0-1 1,0 1 0,0-1-1,-1 1 1,1-1 0,0 1-1,0-1 1,-1 1 0,1 0-1,0 0 1,-1 0 0,1 0-1,0 0 1,-1 0 0,1 0-1,0 0 1,-1 1 0,1-1-1,0 0 1,0 1 0,-1-1-1,1 1 1,0-1 0,0 1-1,-1 1 1,-4 0 34,0 1-1,1 1 1,0-1 0,0 1-1,0 0 1,0 0 0,-8 9-1,5-3-126,1 1 0,0-1 0,1 1 0,0 0 0,0 1-1,1-1 1,1 1 0,0 0 0,1 0 0,0 1 0,-2 16 0,5-28 21,0 0 1,-1 0 0,1 1 0,0-1 0,0 0-1,0 0 1,0 1 0,0-1 0,0 0 0,1 0-1,-1 1 1,0-1 0,1 0 0,-1 0-1,1 1 1,-1-1 0,1 0 0,-1 0 0,1 0-1,0 0 1,-1 0 0,1 0 0,0 0 0,0 0-1,0 0 1,0-1 0,0 1 0,0 0 0,1 0-1,14 5-514</inkml:trace>
  <inkml:trace contextRef="#ctx0" brushRef="#br0" timeOffset="1">396 309 17316,'-8'14'766,"0"0"1,1 1 0,1 0 0,-7 22 0,11-31-620,1 0 1,-1 0 0,1 1 0,0-1 0,1 0 0,0 1 0,0-1-1,0 1 1,1-1 0,-1 0 0,2 1 0,-1-1 0,4 11 0,-4-15-129,0-1 1,0 1 0,-1-1-1,1 1 1,0-1-1,0 1 1,0-1 0,0 0-1,1 1 1,-1-1 0,0 0-1,0 0 1,1 0 0,-1 0-1,1 0 1,-1 0 0,1-1-1,-1 1 1,1 0-1,0-1 1,-1 1 0,1-1-1,0 0 1,-1 1 0,1-1-1,0 0 1,-1 0 0,1 0-1,0 0 1,-1 0-1,1-1 1,0 1 0,-1 0-1,1-1 1,0 1 0,-1-1-1,4-1 1,1-1 55,1-1-1,-1 0 1,0 0 0,0 0 0,0-1-1,-1 1 1,8-9 0,-2 0 107,-1 1 0,-1-2 0,0 1 0,8-17 0,-13 22-72,0-1 0,0 0 1,-1 0-1,-1 0 1,1 0-1,-1 0 0,-1 0 1,1-14-1,-2 22-102,1-1 1,-1 0-1,0 1 1,0-1-1,0 1 0,-1-1 1,1 0-1,0 1 1,-1-1-1,1 1 1,-1-1-1,1 1 0,-1-1 1,0 1-1,1-1 1,-1 1-1,0 0 1,0-1-1,0 1 0,0 0 1,0 0-1,-1-1 1,1 1-1,0 0 0,0 0 1,-1 1-1,1-1 1,-1 0-1,1 0 1,-1 1-1,1-1 0,-1 1 1,1-1-1,-1 1 1,1-1-1,-1 1 1,0 0-1,1 0 0,-1 0 1,1 0-1,-1 0 1,0 0-1,-2 1 0,-4 0-128,1 1 0,-1 0 0,1 1 0,-1-1 0,1 1 0,0 1-1,-11 6 1,3 1-83,-27 24-1,23-18-126,10-9 116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11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1 204 19332,'10'10'1889,"7"-2"-1361,5-8-216,0-10 984,10-6-760,0-4-120,6-4-352,1-3-320,-2-3-600,-2 1-288,-8 3 864,-6 3-256,-1 6-241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2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70 12075,'0'10'470,"0"1"0,1-1 0,0 0 0,1 0 0,0 0 0,0 0 0,1 0 0,1 0 0,7 14 1,-11-23-450,1 0 1,-1 0-1,1 0 1,-1 0-1,1 0 1,0 0-1,0 0 1,-1 0-1,1-1 1,0 1-1,0 0 1,0-1-1,0 1 1,0-1-1,0 1 1,0-1-1,0 1 1,0-1-1,0 1 1,0-1-1,0 0 1,0 0-1,0 0 1,0 1-1,0-1 1,0 0-1,0 0 1,1-1-1,-1 1 1,0 0-1,0 0 1,0 0 0,0-1-1,0 1 1,0-1-1,0 1 1,0 0-1,0-1 1,0 0-1,0 1 1,0-1-1,-1 0 1,1 1-1,0-1 1,1-2-1,4-3 142,1-1 1,-2-1-1,1 1 0,5-12 0,-6 12-7,10-21 377,10-13 372,-25 41-895,0 0 0,0 0 0,1 0 0,-1-1 0,0 1 0,0 0-1,0 0 1,1 0 0,-1-1 0,0 1 0,0 0 0,1 0 0,-1 0 0,0 0 0,0 0 0,1 0 0,-1-1 0,0 1 0,0 0 0,1 0-1,-1 0 1,0 0 0,1 0 0,-1 0 0,0 0 0,0 0 0,1 0 0,-1 0 0,0 1 0,1-1 0,-1 0 0,0 0 0,0 0 0,1 0 0,-1 0-1,0 0 1,0 0 0,0 1 0,1-1 0,-1 0 0,0 0 0,0 0 0,0 1 0,1-1 0,-1 0 0,0 0 0,0 1 0,0-1 0,0 0-1,0 0 1,1 1 0,-1-1 0,0 0 0,0 0 0,0 1 0,0-1 0,0 0 0,0 1 0,0-1 0,0 0 0,0 0 0,0 1 0,5 23 117,-4-19-85,-1-3-32,0 0 0,1 0 0,-1 0 0,1 0 0,-1 0 0,1-1 0,0 1 0,0 0 0,0 0 0,0-1 0,0 1 0,0-1 0,0 1 0,0-1 0,1 1 0,-1-1 0,1 0 0,-1 1 0,1-1 0,-1 0 0,3 1 0,-2-2 9,0 0 0,0 1 0,0-1 0,0 0 0,1 0 0,-1-1 0,0 1 0,0 0 0,0-1 0,0 1 0,0-1 0,0 0 0,0 1 0,0-1 0,0 0 0,0 0 0,-1 0 0,1-1 0,2-1 0,10-8 154,0-1 0,-1 0 1,22-28-1,6-5 238,-41 45-405,0-1 0,0 1 0,0 0-1,0-1 1,1 1 0,-1 0 0,0 0-1,0 0 1,1-1 0,-1 1 0,0 0-1,0 0 1,1 0 0,-1-1 0,0 1 0,1 0-1,-1 0 1,0 0 0,0 0 0,1 0-1,-1 0 1,0 0 0,1 0 0,-1 0 0,0 0-1,1 0 1,-1 0 0,0 0 0,1 0-1,-1 0 1,1 0 0,2 11 105,-8 32-210,2-16-361,3-26 390,0 0 0,0 0-1,0 0 1,0 0-1,0 0 1,0 0-1,0 0 1,0 0-1,1 0 1,-1 0-1,0 0 1,1 0-1,-1 0 1,0 0-1,1-1 1,-1 1-1,1 0 1,-1 0 0,1 0-1,0-1 1,-1 1-1,1 0 1,0-1-1,-1 1 1,1-1-1,1 2 1,-1-2-70,1 0-1,-1 1 1,1-1 0,0 0 0,-1 0 0,1 0-1,-1 0 1,1 0 0,-1 0 0,1-1-1,-1 1 1,1-1 0,-1 1 0,3-1 0,5-3-306,-1-1 0,1 1 0,-1-1 1,9-7-1,11-11-664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11.9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370 1 15035,'-1'1'312,"0"1"0,0 0 0,0 0 0,0 0-1,0 0 1,1 0 0,-1-1 0,1 1 0,-1 0 0,1 1-1,-1-1 1,1 0 0,0 0 0,0 0 0,1 3 0,-4 20 687,-6-1-472,-1-1 0,-1 1 0,0-2-1,-17 24 1,5-9-59,-65 102 601,-6 8-524,74-112-479,2 1 0,-17 47 0,32-77-72,1 0 0,0 0 0,1 0 0,0 1 0,-1 8 0,2-14 3,0 0 1,0 0-1,0 0 1,0 0 0,0 0-1,0 0 1,0-1-1,0 1 1,1 0-1,-1 0 1,0 0 0,1 0-1,-1 0 1,1 0-1,-1-1 1,1 1-1,-1 0 1,1 0 0,0-1-1,-1 1 1,1 0-1,0-1 1,0 1-1,-1 0 1,1-1 0,0 1-1,0-1 1,0 0-1,0 1 1,-1-1-1,1 0 1,0 1 0,0-1-1,0 0 1,0 0-1,0 0 1,0 0-1,0 0 1,0 0 0,0 0-1,0 0 1,0 0-1,1-1 1,14-2-28,-1 0-1,0-2 1,0 0 0,0 0 0,18-11 0,4-1-160,-13 7-168,0 1-1,0 1 0,1 1 1,0 2-1,0 0 1,0 1-1,51 0 0,-28 6-175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13.4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6 15611,'-17'-6'1952,"17"7"-1914,0-1 0,-1 0-1,1 0 1,0 0 0,0 0-1,0 0 1,0 0 0,-1 0-1,1 0 1,0 0 0,0 0-1,0 0 1,0 1 0,0-1-1,0 0 1,-1 0 0,1 0-1,0 0 1,0 0-1,0 1 1,0-1 0,0 0-1,0 0 1,0 0 0,0 0-1,0 1 1,0-1 0,0 0-1,0 0 1,0 0 0,0 0-1,0 1 1,0-1 0,0 0-1,0 0 1,0 0 0,0 1-1,0-1 1,0 0 0,0 0-1,0 0 1,0 0 0,0 1-1,16 27 1795,-7-15-1540,81 131 1289,-76-117-1494,-1 0 0,-1 1 0,14 50 0,-13-21-115,-3 1 0,-2 0 1,-3 0-1,-2 1 0,-6 74 0,-5-52-120,-3-1 0,-3-1-1,-32 100 1,31-133-8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15.1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18092,'19'23'1288,"2"7"-1072,1 6-112,-8 10 464,3 10-512,5 4-352,-5-1-240,-3-7 488,-2-8-144,-5-10-88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15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0 191 16956,'19'-23'870,"1"1"-1,1 0 1,35-27 0,-43 39-622,0 1-1,0 1 1,1 0-1,0 0 0,1 2 1,-1 0-1,1 0 1,20-3-1,-30 7-196,0 1-1,0 1 1,1-1 0,-1 1-1,0 0 1,0 0 0,1 0-1,-1 1 1,0 0-1,0 0 1,0 0 0,0 1-1,0-1 1,6 4-1,-8-3-26,0 0 0,0 1 0,0-1 0,0 1-1,0-1 1,0 1 0,-1 0 0,0 0 0,1 0-1,-1 0 1,0 1 0,0-1 0,-1 0-1,1 1 1,-1 0 0,0-1 0,0 1 0,0 0-1,1 7 1,-1 6 32,-1 0 0,0 0 0,-1 1 0,-1-1-1,0 0 1,-2 0 0,0 0 0,-10 27 0,13-44-79,1 1 1,-1 1-1,1-1 1,0 0-1,0 0 1,-1 0-1,1 0 1,0 0-1,0 0 1,0 0-1,0 0 1,0 0-1,0 0 1,1 0-1,-1 0 1,0 0-1,0 0 1,1 0-1,-1 0 1,1 0-1,-1 0 1,1 0-1,-1 0 1,1 0-1,1 2 1,0-2-61,1 1 0,0 0 0,-1-1 0,1 1 1,0-1-1,0 0 0,4 1 0,6 3-33,-2-1 71,1 1 1,-2 1-1,1 0 1,0 1 0,-1 0-1,0 0 1,-1 1 0,0 0-1,0 1 1,-1 0-1,0 0 1,9 14 0,-13-17 94,-1 0 1,1 1 0,-1-1-1,0 1 1,-1 0 0,0 0-1,0 0 1,0 0 0,-1 0-1,0 0 1,-1 1-1,1-1 1,-1 0 0,-1 0-1,1 1 1,-1-1 0,0 0-1,-1 0 1,0 0 0,0 0-1,-6 13 1,2-9 161,0-1-1,-1 0 1,0 0 0,0-1 0,-1 0-1,0 0 1,-17 14 0,19-18-140,-1 0 0,0 0-1,0 0 1,0-1 0,-1 0 0,0-1 0,1 1 0,-1-2 0,0 1 0,-1-1 0,-14 2 0,21-4-149,1 1 1,0-1 0,-1 0-1,1 0 1,-1 0 0,1-1-1,-1 1 1,1 0 0,0-1-1,-1 1 1,1 0 0,0-1-1,-1 0 1,1 1 0,0-1 0,-1 0-1,1 0 1,0 1 0,0-1-1,0 0 1,0 0 0,0 0-1,0 0 1,0-1 0,0 1-1,0 0 1,1 0 0,-2-2-1,1 0-32,1 1-1,-1-1 0,1 1 1,-1-1-1,1 0 0,0 1 0,0-1 1,0 0-1,0 0 0,0 1 0,1-1 1,-1 1-1,1-1 0,0 0 0,1-2 1,10-19-719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16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180 118 17252,'-3'-4'137,"0"1"1,1 1 0,-2-1 0,1 0 0,0 1-1,0-1 1,-1 1 0,1 0 0,-1 0 0,0 0-1,0 1 1,0-1 0,0 1 0,0 0-1,0 0 1,0 1 0,0-1 0,0 1 0,0 0-1,0 0 1,0 0 0,0 0 0,-1 1 0,1-1-1,0 1 1,0 0 0,0 1 0,1-1 0,-1 1-1,0 0 1,0-1 0,1 2 0,-1-1-1,1 0 1,0 1 0,-1-1 0,1 1 0,1 0-1,-1 0 1,0 0 0,1 1 0,-1-1 0,-2 5-1,1 1-117,1 0-1,-1 0 1,2 0-1,-1 0 1,1 0-1,1 1 1,-1-1-1,2 1 1,-1-1-1,1 1 1,1-1-1,0 1 1,0-1-1,0 0 1,2 1-1,-1-1 1,4 9-1,-5-16-22,-1-1-1,1 1 1,0-1 0,-1 1-1,1-1 1,0 1 0,0-1-1,0 0 1,0 1 0,0-1-1,0 0 1,0 0 0,0 0-1,0 0 1,1 0 0,-1 0-1,0 0 1,1 0 0,-1-1-1,1 1 1,-1 0 0,1-1-1,-1 0 1,1 1 0,2 0-1,-2-2 1,1 1 0,-1-1 0,0 0-1,1 1 1,-1-1 0,0 0-1,0 0 1,0-1 0,0 1 0,0 0-1,0-1 1,0 1 0,0-1 0,3-3-1,4-5-2,0-1-1,-1 0 0,0-1 0,10-20 1,33-94-8,-51 126 14,0 0-1,0 0 0,0 0 0,0-1 0,1 1 0,-1 0 0,0 0 1,0 0-1,0 0 0,0 0 0,0 0 0,0 0 0,0 0 1,0 0-1,0-1 0,0 1 0,0 0 0,0 0 0,0 0 0,0 0 1,0 0-1,0 0 0,0 0 0,1 0 0,-1 0 0,0 0 1,0 0-1,0 0 0,0 0 0,0 0 0,0 0 0,0 0 1,0 0-1,1 0 0,-1-1 0,0 1 0,0 0 0,0 0 0,0 1 1,0-1-1,0 0 0,0 0 0,0 0 0,1 0 0,-1 0 1,0 0-1,0 0 0,0 0 0,0 0 0,0 0 0,0 0 0,0 0 1,0 0-1,0 0 0,0 0 0,1 0 0,-1 0 0,0 0 1,0 1-1,0-1 0,0 0 0,0 0 0,0 0 0,0 0 1,3 12-48,2 24-24,-5-28 54,1 6-5,1 1 1,1 0-1,0-1 0,0 1 0,1-1 0,1 0 0,8 14 1,-13-26 20,1-1 1,-1 0 0,1 0 0,0 0-1,-1 0 1,1 0 0,0 0-1,0-1 1,0 1 0,-1 0 0,1 0-1,0 0 1,0-1 0,0 1 0,1 0-1,-1-1 1,0 1 0,0-1-1,0 0 1,0 1 0,0-1 0,1 0-1,-1 0 1,0 1 0,0-1 0,0 0-1,1 0 1,-1 0 0,0-1-1,0 1 1,1 0 0,-1 0 0,0-1-1,0 1 1,0 0 0,0-1 0,0 1-1,0-1 1,1 0 0,-1 1-1,0-1 1,-1 0 0,1 0 0,0 0-1,0 1 1,1-3 0,5-4 1,0 0-1,0-1 1,-1 0 0,7-11-1,11-24 17,-16 28 61,0 1-1,20-26 1,-28 39-63,1 0 1,0 0 0,-1 1 0,1-1 0,0 0 0,0 0-1,-1 1 1,1-1 0,0 1 0,0-1 0,0 1 0,0-1-1,0 1 1,0-1 0,0 1 0,0 0 0,0-1 0,0 1-1,2 0 1,-3 0 3,1 0-1,0 0 1,-1 1-1,1-1 1,0 0 0,-1 0-1,1 1 1,0-1-1,-1 0 1,1 1-1,0-1 1,-1 1-1,1-1 1,-1 1-1,1-1 1,-1 1-1,1-1 1,-1 1 0,0 0-1,1 0 1,0 1 30,0-1 1,-1 0-1,1 1 1,0-1-1,-1 1 1,0-1-1,1 1 1,-1-1-1,0 1 1,0-1-1,0 1 1,0-1 0,0 1-1,0-1 1,0 1-1,0-1 1,-1 1-1,1-1 1,-1 0-1,1 1 1,-1-1-1,1 1 1,-2 1-1,2-3-30,-1 0-1,1 0 0,0 0 0,-1 1 0,1-1 1,0 0-1,-1 0 0,1 0 0,-1 0 0,1 0 1,0 0-1,-1 0 0,1 0 0,0 0 0,-1 0 1,1 0-1,-1 0 0,1 0 0,0 0 0,-1 0 1,1 0-1,0 0 0,-1 0 0,1 0 0,0-1 1,-1 1-1,1 0 0,0 0 0,-1 0 0,1-1 1,0 1-1,-1 0 0,1 0 0,0-1 1,0 1-1,0 0 0,-1-1 0,1 1 0,0 0 1,0-1-1,-11-15 284,11 16-295,-15-26 291,1-1 0,2 0 1,-15-48-1,29 72-443,5 5-249,13 9-881,-10-5 313,-3-4 274,0 1 1,0-1-1,1 0 1,-1 0 0,10 0-1,3 0-543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17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4 595 19604,'-1'4'256,"-1"18"1103,2 39-1,0-56-1274,0 0 0,1 0-1,0 0 1,0 0 0,0 0 0,1 0-1,-1 0 1,1 0 0,0-1-1,1 1 1,-1 0 0,1-1-1,5 6 1,-7-9-76,0 0 0,0 0 0,0 0 1,0 0-1,0-1 0,0 1 0,0 0 0,1-1 0,-1 1 0,0-1 0,0 1 0,1-1 1,-1 1-1,0-1 0,1 0 0,-1 0 0,1 0 0,-1 0 0,0 0 0,1 0 0,-1 0 1,0 0-1,1 0 0,-1-1 0,0 1 0,1-1 0,-1 1 0,0-1 0,0 1 0,1-1 1,1-1-1,2-2-7,0 1 0,0-1 1,-1 0-1,1 0 1,-1-1-1,4-5 0,14-22 72,-1-2 0,-2-1 0,23-55-1,-38 79-9,1 6 150,-2 10-132,-2 10 5,-2 11 60,2 1 1,1 0-1,0-1 1,2 1-1,10 32 1,-14-58-131,0 1 0,1-1-1,-1 0 1,1 0 0,-1 0 0,1 1 0,-1-1 0,1 0 0,0 0-1,0 0 1,-1 0 0,1 0 0,0 0 0,0 0 0,0-1 0,0 1 0,0 0-1,1 0 1,-1-1 1,0 0 0,-1 1 0,1-1 0,0 0 0,0 0 0,-1-1 1,1 1-1,0 0 0,-1 0 0,1 0 0,0 0 0,0-1 0,-1 1 0,1 0 0,-1 0 0,1-1 0,0 1 0,-1-1 0,1 1 0,-1-1 0,1 1 0,0-2 0,3-2 52,0-1 0,-1 0 0,1 0 0,-1 0 0,0 0 0,2-7 0,6-16 80,-1 1 0,-2-1 0,-1-1-1,8-56 1,-15 72-129,-2 22-16,-3 23-5,4-25 1,0 7 0,0 0 0,1 0 0,3 23 0,-3-36 0,0-1 0,0 1 1,0 0-1,1-1 0,-1 1 0,0-1 0,0 1 1,0-1-1,0 1 0,1 0 0,-1-1 0,0 1 1,1-1-1,-1 1 0,0-1 0,1 1 0,-1-1 1,0 0-1,1 1 0,-1-1 0,1 1 1,-1-1-1,1 0 0,-1 1 0,1-1 0,-1 0 1,1 0-1,0 1 0,0-1 0,0 0 1,0 0-1,0-1 0,1 1 1,-1 0-1,0 0 0,0-1 1,0 1-1,0-1 0,0 1 1,-1-1-1,1 1 0,0-1 1,1-1-1,29-29 5,-30 29-5,34-43-5,36-61-1,-82 113-28,-2 9 34,4-6 0,1-1-1,1 1 1,-1 0-1,2 1 0,-1 0 1,2 0-1,-7 17 1,11-27-6,1 0 1,0-1-1,0 1 1,-1 0-1,1-1 1,0 1-1,0 0 1,0 0 0,0-1-1,0 1 1,0 0-1,0 0 1,1-1-1,-1 1 1,0 0-1,0-1 1,0 1-1,1 0 1,-1-1 0,0 1-1,1 0 1,-1-1-1,1 1 1,-1-1-1,1 1 1,-1 0-1,1 0 1,0-1-12,1 1 0,-1 0 0,1-1 1,-1 1-1,1-1 0,-1 0 0,1 1 0,-1-1 0,1 0 0,-1 0 1,1 0-1,2 0 0,7-1-86,0-1 0,-1 0 0,12-4-1,-14 4 51,9-2-79,-1 1 1,32-2-1,-42 5 116,-1 0 0,1 0 0,-1 1 0,11 2 0,-15-3 19,0 1-1,1-1 1,-1 1-1,0-1 0,0 1 1,1-1-1,-1 1 1,0 0-1,0-1 0,0 1 1,0 0-1,0 0 1,0 0-1,0 0 0,0 0 1,-1 0-1,1 0 0,0 0 1,0 1-1,-11-31-75,1-2 0,2 1-1,1-1 1,-3-33 0,10 62-47,-1 0 1,1 1 0,-1-1 0,1 0 0,-1 1 0,1-1 0,0 1 0,0-1 0,0 1 0,0-1 0,0 1 0,0-1 0,0 1 0,1 0 0,-1 0 0,0 0 0,1 0-1,-1 0 1,1 0 0,-1 0 0,1 0 0,0 1 0,2-2 0,12-8-1008,-2-4 436,0-1 1,-1 1-1,-1-2 0,-1 0 1,0 0-1,-1-1 1,11-25-1,-12 22 718,-1-1-1,-1 0 0,-1-1 1,0 0-1,-2 0 1,2-28-1,-5 44 218,-1 5-162,1-1 0,-1 1 0,0 0 0,0 0 0,0-1 0,0 1 0,0 0 1,0 0-1,0-1 0,0 1 0,-1 0 0,1-1 0,0 1 0,-1 0 0,1 0 0,-1 0 0,0-2 1,1 3-49,-1 0 0,1 0 1,0 0-1,0 0 1,0 0-1,-1 0 0,1 0 1,0 0-1,0 0 0,0 0 1,-1 0-1,1 0 1,0 0-1,0 0 0,0 1 1,0-1-1,-1 0 1,1 0-1,0 0 0,0 0 1,0 0-1,0 0 1,0 0-1,-1 1 0,1-1 1,0 0-1,0 0 0,0 0 1,0 0-1,0 0 1,0 1-1,0-1 0,0 0 1,0 0-1,-1 0 1,1 1-1,0-1 0,0 0 1,0 0-1,0 0 0,0 0 1,0 1-1,0-1 1,-3 11 548,0 10-67,0 0 0,2 0-1,0 0 1,1 0 0,4 27 0,1-15-170,1 0 1,17 51-1,-19-70-405,1 1-1,1-1 0,0-1 1,0 1-1,2-1 0,0 0 0,10 13 1,-9-19-434,-6-9-284,-3 0 691,0 1 0,-1-1 0,1 1-1,-1 0 1,0-1 0,1 1 0,-1 0-1,0-1 1,0 1 0,1 0 0,-3-2-1,-22-23-578,-49-39 0,50 46 1066,1 0 0,1-2 0,-25-30 0,46 49-327,0 0 1,0 1 0,-1-1-1,1 0 1,0 0-1,0 0 1,1 0 0,-1 0-1,0 0 1,0 0-1,1 0 1,0 0 0,-1 0-1,1-3 1,0 4-22,0-1 1,1 1-1,-1 0 0,0-1 1,1 1-1,-1 0 0,1 0 1,0-1-1,-1 1 0,1 0 1,0 0-1,-1 0 0,1 0 1,0 0-1,0 0 0,0 0 1,2-1-1,4-2 30,0 0 1,0 1-1,0-1 0,1 1 0,-1 1 1,11-3-1,3-1-609,41-17 167,-34 12 134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18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0 120 16227,'1'0'54,"-1"0"0,0 0 0,0 0 0,0 1-1,0-1 1,0 0 0,0 0 0,1 0 0,-1 1-1,0-1 1,0 0 0,0 0 0,0 0 0,1 0-1,-1 1 1,0-1 0,0 0 0,0 0-1,1 0 1,-1 0 0,0 0 0,0 0 0,1 0-1,-1 0 1,0 0 0,0 0 0,1 0 0,-1 0-1,0 0 1,0 0 0,1 0 0,-1 0 0,0 0-1,0 0 1,0 0 0,1 0 0,-1 0-1,0 0 1,0 0 0,1 0 0,-1-1 0,0 1-1,0 0 1,0 0 0,1 0 0,-1 0 0,0 0-1,0-1 1,0 1 0,0 0 0,0 0 0,1 0-1,-1-1 1,0 1 0,0 0 0,0 0-1,0-1 1,0 1 0,0 0 0,0-1 0,10 33 1966,-4-14-1146,1-1-574,1 0 0,11 17-1,-17-30-265,1 0 0,0 1-1,0-2 1,0 1 0,0 0 0,0-1-1,1 1 1,0-1 0,0 0 0,0 0-1,0-1 1,0 1 0,6 2-1,-8-5-20,0 1-1,0-1 0,1 1 0,-1-1 0,0 0 1,1 0-1,-1 0 0,0 0 0,0-1 0,1 1 1,-1-1-1,0 1 0,0-1 0,0 0 0,0 0 1,0 1-1,0-2 0,0 1 0,0 0 0,0 0 1,0-1-1,0 1 0,-1-1 0,1 1 0,0-1 1,-1 0-1,0 1 0,1-1 0,-1 0 0,0 0 1,1-3-1,3-4 50,0 0-1,-1-1 1,-1 0 0,0 1 0,3-16 0,-3 13 52,-1 0 0,0 0 0,-1 0 0,0 0 0,-1 0 1,0-1-1,-1 1 0,-4-19 0,-2 20 136,3 18-65,1 21-33,4-20-153,0 0 0,1 0 0,0 0 0,0-1 0,1 1 0,0-1 0,0 1 0,1-1 0,0 0 0,0 0 0,0 0 0,1-1 0,9 10 0,-13-15-25,0 0 0,0 0 1,1-1-1,-1 1 0,0 0 0,0-1 0,1 1 0,-1-1 0,0 1 0,1-1 0,-1 1 0,1-1 0,-1 0 0,0 0 0,1 0 1,-1 0-1,1 0 0,-1 0 0,1 0 0,-1 0 0,0-1 0,1 1 0,2-1 0,-1-1-102,0 0 1,-1 1-1,1-1 0,0-1 0,-1 1 0,1 0 0,-1 0 0,0-1 1,5-5-1,1-6-375,1 0 0,-2-1 0,8-19 0,-13 29 488,15-38-629,-2-2-141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18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16 260 14611,'0'1'146,"2"47"2156,-2-44-2011,0 0 1,0 0-1,-1 0 1,0 0 0,1 0-1,-1 0 1,-1 0-1,-2 8 1,-3-6 218,5-3-50,7 9-253,45 87-196,-28-59 13,23 63 0,-39-88-15,-2 1 1,0 0 0,0 0 0,-2 0-1,0 1 1,-1-1 0,-1 31-1,-1-34 103,0 1-1,-1 0 1,-1-1-1,0 1 1,-1-1-1,0 0 1,-1 0-1,-12 22 0,16-34-85,0 0-1,1 1 1,-1-1 0,0 0-1,0 0 1,0 0-1,0 0 1,0 0-1,0-1 1,-1 1-1,1 0 1,0 0-1,-2 0 1,2-1-10,1 0-1,-1 0 1,1 0 0,-1 1-1,1-1 1,-1 0-1,0-1 1,1 1 0,-1 0-1,1 0 1,-1 0 0,1 0-1,-1 0 1,0 0-1,1-1 1,-1 1 0,1 0-1,-1 0 1,1-1 0,-1 1-1,1-1 1,-1 1-1,-1-3 20,0 1-1,0-1 1,1 1-1,-1-1 0,1 0 1,0 1-1,0-1 0,0 0 1,0 0-1,0 0 1,0-3-1,-4-21-17,2 0 1,1-1-1,2 1 1,0 0-1,6-35 0,3 2-83,22-76 0,-5 51 114,41-86 1,-1 5 405,-64 159-372,1 0 0,-1 0 1,0 0-1,-1 0 0,0 0 1,1-14-1,-2 21-73,0-1 1,0 1-1,0-1 0,0 1 1,0-1-1,0 1 1,0 0-1,0-1 0,0 1 1,0-1-1,-1 1 0,1-1 1,0 1-1,0-1 1,0 1-1,-1 0 0,1-1 1,0 1-1,0-1 1,-1 1-1,1 0 0,0-1 1,-1 1-1,1 0 1,-1-1-1,1 1 0,0 0 1,-1 0-1,1 0 0,-1-1 1,1 1-1,0 0 1,-1 0-1,1 0 0,-1 0 1,1 0-1,-1 0 1,1 0-1,-1 0 0,1 0 1,-1 0-1,1 0 0,-1 0 1,1 0-1,-1 0 1,1 0-1,-1 0 0,1 0 1,0 1-1,-1-1 1,1 0-1,-1 1 0,-21 15 243,10-4-176,1 2 0,1-1 0,0 2 0,1-1 0,0 1 0,-11 29 0,10-18-130,1 2 0,1-1-1,-6 38 1,13-61 59,-5 48-789,6-48 686,0 0 0,0 1 0,1-1 0,-1 0 0,1 0-1,0 1 1,0-1 0,0 0 0,4 7 0,-5-10 75,1 0 0,-1 0 0,1-1 0,0 1 0,-1 0 1,1 0-1,0 0 0,0 0 0,0-1 0,0 1 0,-1 0 0,1-1 0,2 2 1,11 0-393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19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0 20388,'6'16'2273,"0"-3"-1585,-9-6-328,3-3 1697,-4-4-1929,-1-2-657,-6-9 537,-5 3-152,-4-4-216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20.5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9 563 17180,'-1'0'76,"0"1"0,1 0 1,-1 0-1,0-1 0,1 1 1,-1 0-1,1 0 0,-1 0 1,1 0-1,-1 0 0,1 0 1,0 0-1,-1 0 0,1 0 1,0 0-1,0 0 0,0 0 1,0 0-1,0 1 0,0 27-67,1-19 165,3 71 337,3-1-1,19 81 1,55 155 435,-55-240-635,3 0-1,62 111 0,99 129-53,-126-204-264,-11-17-395,-51-92 314,0 1 0,0-1 1,1 0-1,-1 0 0,1 0 0,-1 0 0,1 0 0,4 2 0,-6-4 42,0-1-1,0 1 1,1-1-1,-1 1 0,0-1 1,0 0-1,0 1 1,1-1-1,-1 0 0,0 0 1,0 0-1,1 0 1,-1 0-1,0 0 1,0 0-1,1-1 0,-1 1 1,0 0-1,0-1 1,0 1-1,1-1 0,-1 1 1,0-1-1,0 1 1,0-1-1,0 0 0,0 0 1,1-1-1,6-4-7,0 0-1,0 1 1,0 0-1,1 0 0,0 1 1,0 0-1,0 1 1,0 0-1,1 0 1,9-1-1,37-6 139,11 0 72,-1-4 0,68-23 0,115-61 146,130-43-238,334-49-83,-571 154-53,-57 9 97,-1-3 0,88-46 0,35-13 204,-159 70-257,-1-2 1,-2-2-1,0-2 1,-1-1-1,60-50 1,113-87 132,-213 159-115,1 0 1,-1 0-1,0 0 1,0 0-1,0-1 0,-1 0 1,0 0-1,0 0 1,0 0-1,0 0 0,-1 0 1,0-1-1,0 1 0,0-1 1,-1 0-1,0 0 1,0 1-1,0-1 0,-1 0 1,0 0-1,-1-11 1,-2-6-84,-2 0 0,0 0 1,-2 1-1,-11-28 1,0 1-1,-4-23-54,-23-134-1,43 196 138,-2-19 35,-1 0 0,-10-29-1,12 50 37,1 0 0,-2 1-1,1-1 1,-1 1-1,0 0 1,0 0-1,-1 1 1,0-1-1,0 1 1,-1 0-1,1 0 1,-10-6-1,-25-12 611,31 20-513,1-1 0,0 0 0,0 0 0,0 0 0,1-1 0,-12-11 0,10 6-121,0 1 0,-1 1 1,0 0-1,0 0 0,-1 1 1,-19-11-1,21 14-34,-1 1-1,0 0 0,0 1 1,0 0-1,0 0 1,0 1-1,-1 0 0,1 1 1,-16 0-1,-32 5 61,-102 17-1,74-7-30,-223 25-150,-196 32-322,303-32 346,-189 32-49,291-58 17,-196-1-1,186-19 134,-42-1 208,128 9-108,0 0 1,0 2-1,0 0 0,-27 8 0,-20 11 195,33-10-42,-63 13 0,88-23-151,0 0-1,0-1 1,-1-1 0,1 0 0,0-1 0,0-1 0,-1 0 0,-23-7-1,5-3 55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3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84 12491,'-1'5'300,"0"-1"0,-1 1-1,1 0 1,-1-1 0,0 1 0,0-1 0,0 0 0,-4 5 0,-3 8 603,7-13-673,-1 3 0,-1 0-1,1-1 0,1 1 0,-1 0 1,1 0-1,0 1 0,1-1 1,0 0-1,0 1 0,0 7 0,1-14-210,0-1 1,0 1-1,0-1 0,0 1 0,1-1 0,-1 1 0,0-1 0,0 0 1,0 1-1,0-1 0,0 1 0,1-1 0,-1 0 0,0 1 0,0-1 0,1 0 1,-1 1-1,0-1 0,1 0 0,-1 1 0,0-1 0,1 0 0,-1 1 1,0-1-1,1 0 0,-1 0 0,1 0 0,-1 1 0,0-1 0,1 0 0,0 0 1,14-6 368,13-18-36,-27 23-346,15-17 161,-1-2 1,0 0-1,12-24 0,15-21 177,-42 65-341,0 0 1,0 0-1,0-1 1,0 1-1,0 0 1,1 0-1,-1 0 1,0 0-1,0-1 1,0 1-1,0 0 1,0 0-1,0 0 1,0 0-1,0-1 1,0 1-1,1 0 1,-1 0 0,0 0-1,0 0 1,0 0-1,0 0 1,0 0-1,1 0 1,-1-1-1,0 1 1,0 0-1,0 0 1,0 0-1,1 0 1,-1 0-1,0 0 1,0 0-1,0 0 1,1 0 0,-1 0-1,0 0 1,0 0-1,0 0 1,0 0-1,1 0 1,-1 0-1,0 0 1,0 0-1,0 1 1,0-1-1,1 0 1,-1 0-1,1 13 74,-5 30-58,1-25 3,3-16-17,0-1-1,-1 1 0,1-1 0,0 1 1,0-1-1,0 1 0,0-1 0,0 1 1,1-1-1,-1 1 0,0-1 1,1 1-1,-1-1 0,1 1 0,0-1 1,-1 0-1,1 1 0,0-1 0,0 0 1,1 3-1,0-4 0,-1 0 0,0 1 0,1-1-1,-1 0 1,0 0 0,1 0 0,-1 0 0,0 0 0,1 0 0,-1 0 0,1 0-1,-1 0 1,0-1 0,1 1 0,-1 0 0,0-1 0,0 0 0,1 1-1,-1-1 1,0 0 0,0 1 0,2-3 0,13-8 43,-1-1 0,0 0 0,-1-1 0,15-18 0,-12 13 37,32-27 0,-49 44-81,0 1 0,1 0 1,-1 0-1,0-1 0,0 1 0,1 0 1,-1 0-1,0 0 0,1-1 0,-1 1 1,0 0-1,1 0 0,-1 0 0,0 0 1,1 0-1,-1-1 0,0 1 0,1 0 1,-1 0-1,0 0 0,1 0 0,-1 0 1,0 0-1,1 0 0,-1 0 1,0 0-1,1 1 0,-1-1 0,0 0 1,1 0-1,-1 0 0,0 0 0,1 0 1,0 1-1,2 13 58,-7 27-5,3-33-33,0 1-60,-2 27 204,2-34-219,1-1 1,0 0 0,0 1-1,0-1 1,1 0 0,-1 1-1,0-1 1,0 0 0,1 1 0,-1-1-1,1 0 1,-1 0 0,1 1-1,-1-1 1,1 0 0,0 0-1,0 0 1,-1 0 0,1 0 0,1 1-1,-1-2 7,-1 0 1,1 0-1,0 0 0,-1 0 0,1 0 0,-1 0 0,1 0 0,0 0 0,-1 0 1,1 0-1,-1 0 0,1-1 0,0 1 0,-1 0 0,1 0 0,-1-1 0,1 1 1,-1 0-1,1-1 0,-1 1 0,0-1 0,1 1 0,-1-1 0,1 1 0,-1-1 1,0 1-1,1-1 0,-1 1 0,0-1 0,1 0 0,1-6-427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30.1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 14355,'-1'-10'642,"1"0"89,0 0 0,1 0 0,3-18 0,-1 24 1570,1 10-1411,3 16-666,-6-19-25,14 57 468,-4-12-481,3-1 0,30 73 0,-42-116-192,0 1 0,1-1 1,-1 1-1,1-1 1,0 0-1,0 0 0,1-1 1,-1 1-1,8 5 1,-9-8-3,1 1 0,0-1 0,-1 1 0,1-1 0,0 0 0,0 0 0,0 0 0,0-1 0,0 1 0,0-1 0,0 1 0,0-1 1,0 0-1,0 0 0,0 0 0,0-1 0,3 0 0,30-10-111,-28 8 82,1 0 0,-1 0 0,0 1-1,1 0 1,12-1 0,-20 3 42,1 0 0,0 1 1,0-1-1,0 0 0,0 0 0,0 1 1,-1-1-1,1 1 0,0 0 0,0-1 0,-1 1 1,1 0-1,0 0 0,-1 0 0,1 0 0,-1 0 1,1 1-1,-1-1 0,0 0 0,1 1 1,-1-1-1,0 1 0,0-1 0,0 1 0,0-1 1,0 1-1,-1 0 0,1 0 0,1 2 0,-1 2 48,0 0-1,1-1 0,-2 1 1,1 0-1,-1-1 0,0 1 1,0 0-1,0 0 0,-1-1 1,0 1-1,0 0 0,-1-1 0,1 1 1,-1-1-1,0 1 0,-1-1 1,1 0-1,-1 0 0,0 0 1,0 0-1,-6 6 0,2-3 87,0 0 0,-1-1-1,1 0 1,-1 0 0,-1-1-1,1 0 1,-1 0 0,0-1 0,0-1-1,-1 1 1,-11 3 0,10-5 10,-1 0 1,1-1-1,-1 0 0,1-1 1,-13 0-1,18-1-167,1 0 0,-1-1 0,0 0 0,0 0 0,1 0 0,-1 0 0,1-1 0,-1 0 0,1 0 0,0-1 0,0 1 1,-6-5-1,10 6-134,-1 0 0,1 0 0,0-1 0,-1 1 1,1-1-1,0 0 0,0 1 0,0-1 0,0 0 1,0 1-1,0-1 0,1 0 0,-1 0 0,1 0 1,-1 0-1,1 0 0,0 1 0,-1-1 0,1 0 1,0 0-1,0 0 0,1 0 0,-1 0 0,0 0 1,1 0-1,-1 0 0,1 0 0,-1 1 0,1-1 1,0 0-1,0 0 0,0 1 0,0-1 0,0 0 1,0 1-1,0-1 0,1 1 0,-1-1 0,1 1 1,-1 0-1,1 0 0,-1 0 0,1-1 0,2 0 1,15-7-1196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30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1 163 18324,'2'-6'431,"0"0"-1,1 0 1,-1 0 0,1 1-1,1-1 1,-1 1 0,1 0-1,0 0 1,0 0 0,0 0-1,1 1 1,0 0 0,0 0-1,9-6 1,-13 9-414,0 1 0,0-1 0,0 1 0,0 0 0,0-1 0,0 1 0,0 0 0,0 0 0,-1 0 0,1 0 0,0 0 0,0 0 0,0 0 0,0 0 0,0 0 0,0 0 0,0 1 0,0-1 0,0 0 0,0 1 0,0-1 0,-1 0 0,1 1 0,0-1 0,0 1 0,0 0 0,-1-1 0,1 1 0,0 0 0,-1-1 0,1 1 0,0 0 0,-1 0 0,1-1 0,-1 1 0,1 0 0,-1 0-1,0 0 1,1 0 0,-1 0 0,0-1 0,1 3 0,1 5-19,-1 0-1,1-1 1,-1 1-1,0 9 0,-1-12 25,2 65-7,-3-49 5,0-1-1,2 0 0,1 1 1,1-1-1,0 0 0,9 28 0,-11-46-18,-1 0 0,1-1 0,0 1 0,-1 0-1,1-1 1,0 1 0,0-1 0,0 0-1,0 1 1,0-1 0,1 0 0,-1 1-1,0-1 1,1 0 0,-1 0 0,0 0-1,1 0 1,-1 0 0,1-1 0,2 2 0,-3-2 0,1 0 1,0 0-1,0 0 1,-1 0 0,1 0-1,0 0 1,0 0-1,-1-1 1,1 1 0,0-1-1,-1 1 1,1-1 0,0 0-1,-1 0 1,1 0-1,1-1 1,5-4 3,-1 0 1,-1 0-1,1-1 1,-1 0-1,11-15 1,4-9 19,-2-1 0,-1-1 0,-2 0 0,-1-1 0,17-58 0,-31 106-35,1 21-52,11 65 1,-11-90 58,1-1 0,1 1 0,0-1 0,5 10 0,-8-17 3,0-1-1,-1 1 0,1-1 0,0 0 0,0 1 0,0-1 0,0 0 0,0 1 0,0-1 1,0 0-1,0 0 0,1 0 0,-1 0 0,0 0 0,1 0 0,-1-1 0,1 1 1,-1 0-1,1-1 0,-1 1 0,1-1 0,-1 1 0,1-1 0,0 0 0,-1 0 0,1 0 1,-1 0-1,1 0 0,0 0 0,-1 0 0,1 0 0,-1 0 0,1-1 0,2 0 1,1-2 2,0-1 0,0 1 1,-1-1-1,0 1 1,1-1-1,-1 0 0,-1-1 1,1 1-1,-1-1 1,1 0-1,-1 0 1,2-6-1,6-11 19,11-35 0,17-96 99,-35 188-185,11 53 1,-15-87 64,2 7-1,0 0 0,0 0 1,0 0-1,7 11 1,-9-17 2,1-1 1,0 0-1,-1 0 1,1 0-1,0 0 1,0 1-1,-1-1 1,1 0-1,0-1 1,0 1-1,0 0 1,0 0 0,0 0-1,1 0 1,-1-1-1,0 1 1,0-1-1,0 1 1,1-1-1,-1 1 1,0-1-1,1 0 1,-1 1-1,0-1 1,1 0-1,-1 0 1,0 0-1,1 0 1,-1 0-1,0 0 1,0-1 0,1 1-1,-1 0 1,0-1-1,1 1 1,1-2-1,3-1 8,0-1 0,0 0-1,-1 0 1,1 0 0,-1-1 0,0 0-1,0 0 1,6-9 0,33-52 107,-30 43-20,-11 19-67,14-27 283,-17 30-294,0 1 0,1-1 0,-1 0 1,0 0-1,1 1 0,-1-1 0,0 0 0,0 0 0,0 0 0,0 1 0,0-1 0,0 0 0,0 0 0,0 0 0,0 1 1,0-1-1,0 0 0,0 0 0,-1 1 0,1-1 0,0 0 0,-1 0 0,1 1 0,0-1 0,-1 0 0,1 1 0,-1-1 0,1 0 1,-1 1-1,1-1 0,-1 1 0,0-1 0,1 1 0,-1-1 0,0 1 0,0-1 0,-14-5 49,-1 0 1,1 1-1,-1 1 0,-30-5 1,46 9-100,0 0 1,-1 0 0,1 0-1,0 0 1,0 0-1,0 0 1,0 0 0,-1 0-1,1 0 1,0 0 0,0 0-1,0 0 1,0 0 0,-1 0-1,1 0 1,0 0 0,0 0-1,0 0 1,-1 1 0,1-1-1,0 0 1,0 0 0,0 0-1,0 0 1,0 0 0,-1 0-1,1 0 1,0 1 0,0-1-1,0 0 1,0 0 0,0 0-1,0 0 1,0 0-1,-1 1 1,1-1 0,0 0-1,0 0 1,3 8-1024,9 7-551,-9-12 1356,1 0-1,-1 0 1,1 0-1,0-1 0,7 5 1,8 0-655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31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36 18700,'7'10'2352,"-4"-3"-1503,-1-3-377,3 1 1472,-2-5-1104,-4-5-440,-3-7-1256,-2-3 856,-10-1-256,0 2-160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33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13 16580,'0'0'63,"0"-1"0,0 1 0,0 0 0,0-1 1,0 1-1,0-1 0,0 1 0,0-1 1,0 1-1,0 0 0,0-1 0,0 1 1,0-1-1,0 1 0,0-1 0,0 1 1,0 0-1,0-1 0,-1 1 0,1-1 1,0 1-1,0 0 0,0-1 0,-1 1 1,1 0-1,0-1 0,-1 1 0,1 0 0,-1-1 1,-12 3 786,10 0-708,-1 0 0,1 0 0,0 0 0,-1 0 0,1 1 1,-3 3-1,-3 5 16,1 1 0,1 0 1,0 0-1,1 1 0,0 0 0,0 0 1,2 0-1,-4 16 0,3-8-12,1 0-1,1 1 1,1-1 0,1 36-1,2-50-86,-1 0 0,1 0 0,1 0 1,-1 0-1,1 0 0,0-1 0,0 1 0,6 10 0,-7-16-44,0 0-1,-1 0 1,1 0 0,0 0-1,0 0 1,0 0 0,0 0-1,0 0 1,0 0-1,0 0 1,0-1 0,0 1-1,0 0 1,0-1 0,1 1-1,-1-1 1,0 1 0,0-1-1,1 0 1,1 1-1,-1-2 0,1 1-1,-1 0 0,0-1 0,0 0 0,0 1 0,0-1 0,0 0 0,0 0 0,0 0 0,0 0 0,0-1 0,-1 1 0,1-1 0,0 1 1,-1-1-1,3-2 0,7-9 28,-1 0 0,-1 0 1,-1-1-1,0 0 0,0-1 1,-2 0-1,9-24 0,0-11 201,8-52 1,-17 51 245,-7 56-443,0 1 1,0-1 0,0 1-1,1-1 1,-1 1 0,1 0 0,2 10-1,-1 0 22,-1-8-73,1 22-143,0 0-1,2 0 1,1-1 0,13 44 0,-17-72 128,0 0 0,0 0 1,0 0-1,1 0 1,-1-1-1,0 1 0,1 0 1,-1 0-1,0-1 0,1 1 1,-1 0-1,1-1 1,-1 1-1,1-1 0,0 1 1,-1 0-1,1-1 1,-1 1-1,2 0 0,-1-1 21,-1 0 0,1-1 0,-1 1-1,0 0 1,1 0 0,-1 0 0,1-1-1,-1 1 1,0 0 0,1-1 0,-1 1-1,0 0 1,1 0 0,-1-1 0,0 1-1,1-1 1,-1 1 0,0 0 0,0-1-1,1 1 1,-1-1 0,0 1 0,0 0-1,0-2 1,11-38 69,-10 33-221,8-34-108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34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0 17052,'-4'77'2819,"8"96"0,-4-169-2737,0 1 43,1 0-1,-1 0 1,1 0-1,0 0 0,0 0 1,1 0-1,-1 0 0,5 7 1,-6-12-113,0 1 1,0-1 0,1 1-1,-1-1 1,0 0 0,1 1-1,-1-1 1,0 0 0,1 1-1,-1-1 1,0 0 0,1 0-1,-1 1 1,1-1 0,-1 0-1,0 0 1,1 0 0,-1 1-1,1-1 1,-1 0 0,1 0-1,-1 0 1,1 0-1,-1 0 1,1 0 0,-1 0-1,1 0 1,0 0 0,14-9 112,11-21-169,-22 25 51,1-1-32,0-1 1,1 1-1,0 0 1,0 1-1,0-1 1,0 1-1,9-4 1,-14 8 17,1 0 1,0 0 0,-1 1 0,1-1 0,0 1 0,0-1-1,0 1 1,-1 0 0,1 0 0,0 0 0,0 0 0,0 0-1,0 0 1,0 0 0,0 0 0,-1 1 0,1-1 0,0 1-1,0 0 1,-1-1 0,1 1 0,0 0 0,-1 0 0,1 0-1,-1 0 1,1 0 0,-1 0 0,1 1 0,-1-1 0,0 0-1,1 1 1,-1-1 0,0 1 0,0-1 0,0 1 0,1 2-1,4 7 108,0-1-1,-1 1 0,0 1 0,-1-1 1,0 1-1,-1 0 0,0 0 0,-1 0 1,0 0-1,-1 0 0,-1 0 0,0 1 0,0-1 1,-1 0-1,-1 0 0,0 0 0,0 0 1,-6 16-1,6-25-55,1 0-1,0 1 1,-1-1 0,0 0-1,1-1 1,-1 1 0,-1 0-1,1 0 1,0-1 0,-1 1 0,1-1-1,-1 0 1,1 0 0,-1 0-1,0 0 1,0 0 0,0-1-1,0 1 1,0-1 0,-1 0 0,1 0-1,0 0 1,-1 0 0,1-1-1,0 1 1,-1-1 0,1 0-1,-1 0 1,1 0 0,-1 0-1,-2-1 1,0-1-237,1 1-1,1-1 1,-1 0-1,0 0 0,0 0 1,1 0-1,-1-1 1,1 0-1,0 0 1,-1 0-1,2-1 1,-1 1-1,0-1 1,1 0-1,-1 0 1,1 0-1,0-1 0,1 1 1,-5-10-1,2-3-593,8 4-221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34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88 223 17668,'-2'-1'96,"1"1"0,-1 0 0,0 0 0,0 0 0,0 0 0,1 0 0,-1 0 0,0 0 0,0 0 0,0 1 0,1-1 0,-1 1 0,0-1 0,1 1 0,-1 0 0,0 0 0,1 0 0,-1 0 0,1 0 0,-3 1 0,1 2 35,0-1 0,0 0 0,0 1 0,1 0 1,-1 0-1,1-1 0,0 1 0,-2 5 0,-1 4 112,1 1 0,0-1 0,0 1-1,-1 21 1,3-14-45,1 32 1,1-47-180,1 0 0,-1 0 1,1 0-1,1 0 0,-1-1 0,1 1 0,0 0 1,0-1-1,0 1 0,4 5 0,-5-10-16,-1-1 1,1 1-1,-1 0 0,0-1 0,1 1 1,-1 0-1,1-1 0,0 1 0,-1-1 1,1 1-1,-1-1 0,1 1 0,0-1 1,-1 0-1,1 1 0,0-1 0,-1 0 1,1 1-1,0-1 0,0 0 0,-1 0 1,1 0-1,0 1 0,0-1 0,0 0 0,-1 0 1,1 0-1,0 0 0,1-1 0,-1 1 3,1-1 0,-1 0 0,1 0 0,-1 0 0,1 0 0,-1 0 0,1-1 0,-1 1 0,0 0 0,0 0 0,1-1 0,0-1 0,3-6 23,0 1 1,0-1 0,5-16 0,1-8 60,-1-1 1,-3 0-1,6-53 1,-8 25 98,-3-68 0,-2 118-157,0 7-12,0-1 0,0 1-1,0 0 1,-1 0 0,0 0-1,0 0 1,0 0-1,-3-7 1,4 12-18,0 1 0,0-1 0,0 0 0,-1 0 0,1 0 0,0 0 0,0 1 0,0-1 0,0 0 0,0 0 0,0 0 0,0 0 1,0 0-1,0 1 0,-1-1 0,1 0 0,0 0 0,0 0 0,0 0 0,0 0 0,0 0 0,-1 0 0,1 1 0,0-1 0,0 0 0,0 0 0,0 0 0,-1 0 0,1 0 0,0 0 0,0 0 0,0 0 0,-1 0 0,1 0 0,0 0 0,0 0 0,0 0 0,0 0 0,-1 0 0,1 0 0,0 0 0,0 0 0,0-1 0,0 1 1,-1 0-1,1 0 0,0 0 0,0 0 0,0 0 0,0 0 0,0 0 0,-1 0 0,1-1 0,0 1 0,0 0 0,0 0 0,0 0 0,0 0 0,0-1 0,0 1 0,0 0 0,0 0 0,0 0 0,-1 0 0,1-1 0,0 1 0,-4 17 39,-1 28 51,1-1 0,2 1 0,3 0-1,5 46 1,-5-84-74,9 51 112,-9-54-110,0 1 0,0-1 0,1 0 0,0 0 0,0 0 0,0 0 0,0 0 0,1 0 0,0 0 0,4 4 0,-6-7-14,-1-1-1,1 1 0,-1 0 1,1-1-1,0 1 0,0-1 1,-1 0-1,1 1 0,0-1 1,0 0-1,-1 1 0,1-1 0,0 0 1,0 0-1,0 0 0,0 0 1,-1 1-1,1-1 0,0 0 1,0-1-1,0 1 0,0 0 1,-1 0-1,1 0 0,0 0 1,1-1-1,1 0 4,-1-1 0,0 1 1,0-1-1,0 1 0,0-1 1,0 0-1,0 0 0,3-4 0,2-4 13,0 0 0,9-20-1,0-6 27,14-51 0,-18 51-64,-11 34 16,-1-1 0,1 0-1,0 1 1,1-1 0,-1 1-1,0 0 1,1-1 0,-1 1-1,3-3 1,-4 5 0,0 0 1,1 0-1,-1 0 0,0 0 0,0 0 1,0-1-1,0 1 0,1 0 0,-1 0 1,0 0-1,0 0 0,1 0 0,-1 0 1,0 0-1,0 0 0,0 0 0,1 0 1,-1 0-1,0 0 0,0 0 0,1 0 1,-1 0-1,0 0 0,0 0 0,0 0 1,1 0-1,-1 1 0,0-1 0,0 0 1,0 0-1,1 0 0,-1 0 0,0 0 1,0 0-1,1 1 0,5 15 5,2 17 95,2 44-1,-6-42 236,9 37 1,-13-72-354,0 0 0,0-1 0,0 1 0,0 0 0,0 0 0,0 0 0,0 0 0,0 0 0,0 0 0,0 0 0,0 0 0,0-1 0,0 1 0,1 0 0,-1 0 0,0 0 0,0 0 0,0 0 0,0 0 0,0 0 0,0 0 0,0 0 0,0 0 0,0 0 1,1 0-1,-1 0 0,0 0 0,0-1 0,0 1 0,0 0 0,0 0 0,0 0 0,0 0 0,1 0 0,-1 0 0,0 0 0,0 0 0,0 0 0,0 1 0,0-1 0,0 0 0,0 0 0,1 0 0,-1 0 0,0 0 0,0 0 0,0 0 0,0 0 0,0 0 0,0 0 1,0 0-1,0 0 0,0 0 0,1 0 0,-1 1 0,0-1 0,0 0 0,0 0 0,3-10-675,0-29-95,-1 13 236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35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0 22133,'-8'10'1544,"4"6"-1280,0 1-144,4 2 96,3-1-648,2-2 16,3-3 272,2-7-160,-2-5-96</inkml:trace>
  <inkml:trace contextRef="#ctx0" brushRef="#br0" timeOffset="0.99">154 66 12923,'2'4'404,"0"-1"1,-1 1-1,0 0 1,1-1-1,-2 1 1,1 0-1,0 0 1,-1 0-1,1 0 1,-1 0-1,0 0 1,0 0-1,-1 0 1,1 0-1,-1-1 1,-1 5-1,-2 7 792,0 0-1,-11 23 0,18-42-1242,0-1 1,0 1-1,0-1 0,1 1 1,-1 0-1,1 0 0,0 0 1,0 1-1,1-1 1,-1 1-1,1 0 0,0 0 1,0 1-1,-1 0 0,11-4 1,-12 5 30,1 0 1,-1 0 0,1 0 0,-1 0 0,1 1-1,0-1 1,-1 1 0,1 0 0,0 0-1,-1 1 1,1-1 0,0 1 0,-1-1-1,1 1 1,-1 0 0,1 1 0,-1-1 0,1 1-1,-1-1 1,0 1 0,0 0 0,0 0-1,0 0 1,0 1 0,0-1 0,4 6-1,-5-5 43,0-1-1,0 1 0,0 0 0,-1 0 0,1 0 0,-1-1 0,0 2 0,0-1 0,0 0 0,0 0 0,-1 0 0,1 0 1,-1 1-1,0-1 0,0 6 0,0-4 67,-1 1-1,-1 0 1,1-1 0,-1 0-1,0 1 1,0-1 0,0 0 0,-5 7-1,-1 1-62,0-2-1,-2 1 0,1-1 0,-1-1 0,0 0 1,-15 11-1,22-18-197,-1-1 1,1 0-1,0 1 0,-1-1 1,1-1-1,-1 1 1,0 0-1,0-1 1,0 0-1,0 0 1,0 0-1,0 0 0,-6 0 1,-2-2-487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35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14771,'8'159'6020,"0"-89"-4825,28 173 2002,-35-238-3119,1 0 1,-1 0-1,1 0 1,0 0-1,0 0 1,0 0-1,5 6 1,-6-11-67,-1 1 1,1 0-1,-1-1 1,1 1-1,-1-1 0,1 0 1,-1 1-1,1-1 0,-1 1 1,1-1-1,0 0 1,-1 1-1,1-1 0,-1 0 1,1 0-1,0 0 1,0 1-1,-1-1 0,1 0 1,0 0-1,-1 0 1,1 0-1,1 0 0,-1-1 1,1 0 0,-1 1 0,0-1-1,1 0 1,-1 0 0,0 0 0,1 0-1,-1 0 1,0 0 0,0 0 0,0 0-1,0-1 1,0 1 0,0 0 0,0-2-1,9-13 60,-1-1 0,-1 0 0,-1 0 0,6-24 0,17-80 204,-20 77-164,8-47 107,11-41 15,-31 145-2428,1-7 1720,0 0 0,-1-1 0,1 1 0,-1-1 0,-4 10 0,-3-2-340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36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0 134 14939,'4'35'1777,"4"0"-857,-1-2-352,1-3 1144,5-1-567,-1-9-353,2-7-280,-1-9-648,-2-7-360,1-8-1321,-2-4 1521,-3-3-288,0-5-208</inkml:trace>
  <inkml:trace contextRef="#ctx0" brushRef="#br0" timeOffset="1">174 20 18284,'-2'2'194,"0"0"0,0 0-1,0 0 1,1 1 0,-1-1 0,1 0 0,0 1-1,-1-1 1,1 1 0,0-1 0,1 1 0,-2 2 0,-6 36 505,8-36-400,-4 17 214,2 0 1,1 0-1,2 45 1,-1-66-494,0 0 0,0 0 0,0 0 1,0 0-1,0 0 0,1 0 0,-1 1 0,0-1 1,0 0-1,1 0 0,-1 0 0,1 0 0,-1 0 1,1 0-1,-1-1 0,1 1 0,0 0 0,-1 0 1,1 0-1,1 1 0,-1-2-1,-1-1 1,1 1-1,-1 0 1,1 0 0,0 0-1,-1 0 1,1-1-1,0 1 1,-1 0-1,1 0 1,-1-1-1,1 1 1,-1 0-1,1-1 1,-1 1-1,1-1 1,-1 1-1,1-1 1,-1 1-1,1-1 1,-1 1-1,0-1 1,1 0-1,23-45 528,-24 46-547,9-22 158,24-50 276,-29 65-407,1-1 1,-1 1-1,1 0 1,0 1-1,1-1 1,11-10-1,-16 16-29,0 0 1,0 1-1,0-1 0,0 0 1,0 1-1,0-1 0,0 0 1,0 1-1,0-1 0,1 1 1,-1 0-1,0-1 1,0 1-1,0 0 0,1 0 1,-1 0-1,0 0 0,0 0 1,1 0-1,-1 0 0,0 0 1,0 0-1,3 1 0,-2 0 3,0 0-1,-1 1 1,1-1-1,0 0 1,-1 1-1,1-1 1,-1 1-1,1-1 1,-1 1-1,0 0 1,1 0-1,1 3 1,2 7 26,0 1-1,-1-1 1,6 23 0,-8-26 2,-1-4-23,0-2 24,0 1 1,0-1-1,0 1 1,0-1-1,1 1 1,2 4-1,-4-7-24,1-1 0,-1 0-1,0 1 1,0-1 0,1 0 0,-1 0 0,0 1-1,1-1 1,-1 0 0,0 0 0,1 1 0,-1-1-1,1 0 1,-1 0 0,0 0 0,1 0 0,-1 0-1,1 0 1,-1 0 0,0 0 0,1 0 0,-1 0-1,1 0 1,0 0 0,0 0 2,0-1 1,0 1-1,0-1 1,0 1-1,0-1 1,0 0-1,0 0 1,0 1-1,0-1 1,0 0-1,0 0 1,1-2-1,20-25-181,-17 20-288,1 0-1,0 1 1,0 0-1,0 0 1,1 0 0,0 1-1,0 0 1,1 1-1,9-6 1,-15 10 247,0-1 0,0 1 0,0 0 0,0-1 0,-1 1 0,1-1 0,0 0 0,-1 1 0,1-1 0,-1 0 0,1 0 0,-1 0 0,0 0 0,0 0 0,0 0 0,0 0 0,0-1 0,0 1 0,-1 0 0,1-1 0,0-2 0,2-21-479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37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1 160 12667,'1'-51'1363,"0"5"3043,8 169-781,4 40-870,-8-133-2363,0-1 1,2 1-1,13 37 1,-17-59-362,-2-6-26,-1 0 0,1 1-1,0-1 1,-1 0 0,1 0-1,0 0 1,1 0 0,-1 0-1,0 0 1,1 0 0,-1 0 0,1 0-1,-1 0 1,1-1 0,3 3-1,-5-4-2,0 0 0,1 0-1,-1 0 1,0 0 0,1 0-1,-1 0 1,0 0 0,0 0-1,1 0 1,-1 0 0,0 0-1,1 0 1,-1 0 0,0 0-1,0-1 1,1 1 0,-1 0-1,0 0 1,1 0 0,-1-1-1,0 1 1,0 0 0,0 0-1,1 0 1,-1-1 0,0 1-1,0 0 1,0 0-1,0-1 1,1 1 0,-1 0-1,0-1 1,0 1 0,0 0-1,0-1 1,0 1 0,0 0-1,0 0 1,0-1 0,0 1-1,0 0 1,0-1 0,0-16 37,0 15-34,0-18 4,-2 1 0,-1 0 0,0 0 0,-10-33-1,10 47-127,4 13 62,4 12 0,-5-18 54,1 0 1,0 0-1,-1 0 1,1-1-1,0 1 1,0 0-1,0-1 1,0 1-1,1-1 1,-1 1-1,0-1 1,1 0-1,-1 1 1,0-1-1,1 0 1,0 0-1,-1 0 1,1 0-1,0 0 1,-1 0-1,1-1 1,0 1-1,0-1 0,2 1 1,-1-1 4,0 0 0,0-1 0,-1 1 0,1-1 0,0 0 0,-1 1 0,1-2 0,0 1 0,-1 0 1,1 0-1,-1-1 0,0 1 0,1-1 0,-1 0 0,0 0 0,2-2 0,5-4 11,-1-1 1,0-1-1,-1 1 0,0-1 1,-1 0-1,0-1 0,0 0 1,-1 0-1,-1 0 0,0 0 1,0-1-1,3-22 0,-6 33-11,-1 0-1,0 1 1,0-1-1,0 0 1,0 0-1,0 1 0,0-1 1,0 0-1,0 0 1,0 1-1,0-1 1,0 0-1,0 0 0,0 1 1,-1-1-1,1 0 1,0 0-1,-1 1 1,1-1-1,0 0 1,-1 1-1,0-2 0,0 2 1,0 0 1,1 0-1,-1 0 0,1 0 0,-1 0 0,0 1 0,1-1 0,-1 0 0,1 0 0,-1 0 0,0 1 0,1-1 0,-1 0 0,1 1 0,-1-1 0,1 0 0,-1 1 0,1-1 0,0 1 0,-1-1 0,0 1 0,-3 4 20,0 0 0,1 0 0,-1 0-1,-4 8 1,2 4 86,0 0 0,0-1 1,2 2-1,0-1 0,1 0 0,-1 27 1,4-43-96,0 0 1,-1 0 0,1 0 0,0 0 0,0 0 0,0 0 0,0 0 0,1 0 0,-1 1 0,0-1 0,0 0 0,1 0 0,-1 0 0,0 0-1,1 0 1,-1 0 0,1-1 0,-1 1 0,1 0 0,0 0 0,1 1 0,-2-2-4,1 0 1,0 1-1,0-1 1,-1 0-1,1 0 1,0 0-1,0 0 0,-1 0 1,1 0-1,0 0 1,0-1-1,0 1 1,-1 0-1,1 0 0,0 0 1,-1-1-1,1 1 1,0-1-1,-1 1 1,1 0-1,1-2 0,4-2 24,0-1 0,0-1-1,-1 1 1,7-9 0,1-3-7,-7 8-39,1 1 1,0 0-1,0 0 1,12-9-1,-19 17 10,0 0-1,0-1 1,0 1 0,0 0-1,0 0 1,0 0 0,0 0-1,0 0 1,1 0 0,-1 0-1,0 0 1,0 0 0,0 0-1,0 0 1,0 0 0,0 0-1,0 0 1,1 0 0,-1 0-1,0 0 1,0 0 0,0 0-1,0 0 1,0 0-1,0 0 1,1 0 0,-1 0-1,0 0 1,0 0 0,0 0-1,0 0 1,0 0 0,0 0-1,1 0 1,-1 0 0,0 0-1,0 0 1,0 0 0,0 1-1,0-1 1,0 0 0,0 0-1,0 0 1,0 0 0,0 0-1,1 0 1,-1 0 0,0 1-1,0-1 1,1 10-58,-3 7 20,4-108 334,0 76-275,-2 8-23,1-1-1,0 1 0,0 0 1,1 0-1,0 0 0,0 0 0,4-10 1,-2 13-1,-3 10 8,-5 15-32,4-17-6,-12 109-97,9-82 122,3-28 9,-1 3 8,1 0 0,0 0 0,0-1-1,0 1 1,2 7 0,-2-12-5,0-1 0,0 1 1,0 0-1,0-1 0,1 1 0,-1-1 0,0 1 0,1-1 0,-1 1 0,0-1 0,0 1 0,1-1 0,-1 0 0,1 1 0,-1-1 0,1 1 1,-1-1-1,0 0 0,1 1 0,-1-1 0,1 0 0,0 0 0,0 1 0,0-1 2,1 0 0,-1 0-1,0 0 1,0 0 0,0-1 0,1 1 0,-1 0-1,0-1 1,0 1 0,0-1 0,0 1-1,1-1 1,-1 0 0,0 1 0,0-1 0,1-1-1,11-9 26,0-1 0,19-22-1,-24 24-25,1 0 0,1 1-1,-1 0 1,1 0-1,19-11 1,-28 19-4,0 0-1,0 1 1,0-1 0,-1 1 0,1-1 0,0 1-1,0-1 1,0 1 0,0-1 0,0 1 0,0 0-1,0 0 1,0-1 0,0 1 0,1 0 0,-1 0-1,0 0 1,0 0 0,0 0 0,0 0 0,0 1-1,0-1 1,0 0 0,0 0 0,0 1 0,0-1-1,0 1 1,0-1 0,0 1 0,0-1 0,0 1-1,-1 0 1,1-1 0,1 2 0,0 1-5,-1 0 1,1 1 0,-1-1-1,0 0 1,0 1 0,0-1-1,0 1 1,0 3 0,4 14 11,0-43 99,-3-24-12,-2 23-73,8-43 0,-8 66-20,0-1 0,0 1-1,0 0 1,0-1-1,0 1 1,0 0-1,0-1 1,0 1 0,0 0-1,0 0 1,0-1-1,0 1 1,0 0-1,1 0 1,-1-1 0,0 1-1,0 0 1,0 0-1,0-1 1,1 1 0,-1 0-1,0 0 1,0 0-1,1 0 1,-1-1-1,0 1 1,0 0 0,1 0-1,-1 0 1,0 0-1,0 0 1,1 0-1,-1 0 1,0-1 0,1 1-1,-1 0 1,0 0-1,0 0 1,1 0 0,-1 0-1,0 0 1,1 1-1,-1-1 1,0 0-1,0 0 1,1 0 0,-1 0-1,0 0 1,0 0-1,1 0 1,-1 0-1,0 1 1,0-1 0,1 0-1,-1 0 1,0 0-1,1 1 1,18 19-41,2 0-6,-20-19 46,1 0-1,-1-1 0,1 1 1,0-1-1,0 1 0,-1-1 0,1 0 1,0 0-1,0 0 0,0 0 1,-1 0-1,1 0 0,0 0 0,0 0 1,0-1-1,-1 1 0,1-1 1,2 0-1,0-1 0,-1 0 1,0 0 0,0 0-1,1-1 1,-2 1 0,1-1-1,0 0 1,3-4 0,3-5-10,0-1 0,-1-1-1,8-18 1,-13 26 0,2-6-4,-4 9-1,0 0-1,0-1 0,1 1 0,-1 0 0,1 0 0,0 0 1,-1 0-1,1 1 0,1-1 0,3-4 0,-6 7 13,1 0-1,-1 1 0,1-1 0,-1 0 0,1 0 0,-1 1 1,0-1-1,1 0 0,-1 1 0,0-1 0,1 0 1,-1 1-1,0-1 0,1 0 0,-1 1 0,0-1 0,0 1 1,0-1-1,1 1 0,-1-1 0,0 1 0,0-1 1,0 1-1,0-1 0,0 0 0,0 1 0,0-1 0,0 1 1,0-1-1,0 2 0,2 22-32,-2-20 29,3 32 11,-2-20 47,0 0 0,1 0 0,1 0 0,0 0 0,7 18-1,-10-33-39,0-1-1,0 1 0,0-1 0,1 1 1,-1 0-1,0-1 0,0 0 1,1 1-1,-1-1 0,0 1 0,1-1 1,-1 1-1,1-1 0,-1 1 0,0-1 1,1 0-1,-1 1 0,1-1 0,-1 0 1,1 0-1,-1 1 0,1-1 1,-1 0-1,1 0 0,-1 0 0,1 1 1,0-1-1,0 0 0,0-1 1,0 1 0,0 0-1,0-1 1,0 1 0,-1 0 0,1-1-1,0 0 1,0 1 0,0-1 0,0 1-1,-1-1 1,1 0 0,0 0 0,0-1-1,21-35 132,-20 34-115,28-58 100,-10 17-217,38-58 0,-56 99 68,0 1 0,0-1 0,-1 1 0,1-1 0,1 1 0,-1 0 0,0 0 0,0 0 1,1 0-1,-1 1 0,1-1 0,5-2 0,-7 4 13,-1 0 0,1 0 1,-1 0-1,1 0 0,0 0 0,-1 0 1,1 0-1,0 0 0,-1 0 0,1 0 1,-1 0-1,1 0 0,-1 0 0,1 1 1,0-1-1,-1 0 0,1 0 0,-1 1 0,1-1 1,-1 0-1,1 1 0,-1-1 0,1 1 1,0 0-1,0 0-5,0 1 0,0 0-1,0-1 1,0 1 0,-1 0 0,1 0 0,0 0-1,-1 0 1,1 0 0,-1 0 0,0 2 0,5 48-91,-5-47-82,0 0 0,0 0 0,-1-1-1,1 1 1,-1 0 0,0 0 0,-1 0 0,-2 7 0,4-12 156,0 0 0,0 0 1,0 1-1,0-1 1,0 0-1,-1 1 1,1-1-1,0 0 1,0 0-1,0 1 0,-1-1 1,1 0-1,0 0 1,0 1-1,-1-1 1,1 0-1,0 0 1,-1 0-1,1 0 0,0 1 1,0-1-1,-1 0 1,1 0-1,0 0 1,-1 0-1,1 0 1,0 0-1,-1 0 0,1 0 1,0 0-1,-1 0 1,1 0-1,0 0 1,-1 0-1,1 0 1,0 0-1,-1 0 0,1 0 1,0-1-1,-1 1 1,1 0-1,0 0 1,-1-1-1,-10-12-506,2-6-120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3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0 202 14523,'6'5'1488,"3"-5"-823,-1-7-185,5-3 728,0-6-272,3-1-168,-2-3-88,3-2-424,-1-2-344,1 1-64,0 1 152,1-1-152,-3 0-112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37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22 21925,'-4'-3'1920,"1"0"-1392,2-3-296,4 2 528,-1 0 217,-2 2-713,-10 4-344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38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15507,'-1'0'63,"1"0"-1,-1 0 1,1 1-1,-1-1 1,1 0-1,-1 0 1,1 0-1,-1 1 1,1-1-1,0 0 1,-1 1-1,1-1 1,0 0-1,-1 1 1,1-1-1,0 0 1,-1 1-1,1-1 0,0 1 1,0-1-1,-1 1 1,1-1-1,0 1 1,0-1-1,0 0 1,0 1-1,0 0 1,-4 19 49,4-14 73,-6 72 757,7 139 0,1-156-813,20 324 406,36-3 5,-47-332-412,24 62 0,-27-92-113,0-1 0,2 0 0,0-1-1,1 0 1,25 32 0,-30-43-81,0-2 0,0 1 0,0-1-1,1 0 1,13 8 0,-18-12 22,0 0-1,1 0 0,-1 0 1,0 0-1,1-1 0,-1 1 1,0-1-1,1 1 0,-1-1 1,5 0-1,-6 0 23,0 0 1,1 0-1,-1-1 0,0 1 1,0-1-1,0 1 0,0 0 1,0-1-1,0 0 0,0 1 1,0-1-1,0 0 0,0 1 1,0-1-1,0 0 0,0 0 1,-1 0-1,1 0 0,0 0 1,-1 0-1,1 0 0,-1 0 1,1-1-1,0-1-5,0 1 0,0 0-1,0-1 1,-1 1 0,1-1 0,-1 1 0,0-1 0,0-3 0,-5-31-320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39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0 753 14307,'30'-21'563,"1"1"1,0 2-1,2 2 1,47-19-1,-4 2-6,106-46 34,270-79 0,-303 117-1260,3 8 0,213-21 0,-195 41-43,116-13 172,-222 17 906,0-4 0,90-28 0,-15-13 635,-77 28-129,92-24 0,-136 46-749,-1 1 1,1 0-1,-1 2 1,1 0-1,32 3 0,-19 2 38,-1 2-1,44 13 0,-57-16 33,-1 0-1,1 0 0,0-2 0,0 0 0,0-1 1,0 0-1,19-4 0,12 0 343,-42 4-490,0 0-1,-1 1 1,1 0 0,0 0 0,-1 0 0,1 0-1,-1 1 1,1 0 0,-1 0 0,0 1-1,0-1 1,0 1 0,0 0 0,0 0 0,-1 1-1,1 0 1,6 7 0,5 7 15,-1 1 1,0 0-1,11 23 0,-3-6 178,39 54 594,-3 4 0,77 172 0,-94-151-598,28 128 1,-60-206-230,0-2 2,-6-25 0,0 1-1,-1 1 0,-1-1 0,0 0 1,0 1-1,0 17 0,-3-28-46,1 0 0,0 0 0,0 0 0,-1-1 0,1 1 0,0 0 0,-1 0 0,1 0-1,-1 0 1,1 0 0,-1-1 0,0 1 0,1 0 0,-1 0 0,0-1 0,0 1 0,1-1 0,-1 1 0,0 0 0,0-1 0,0 0 0,1 1-1,-1-1 1,0 1 0,-2-1 0,-30 7-1956,6-1 424,15 0 1233,1 1 0,-1 1 0,-15 12 0,-17 12 465,-7-6 67,-1-1-1,-89 27 1,1-1-101,-374 217 660,287-140-281,92-55-155,-175 65 0,-403 77-62,567-176-204,2 7 0,-187 86 0,308-121-62,0-2-1,-1 0 1,0-1 0,0-2-1,-1 0 1,-33 2 0,46-7-86,0-1 1,0-1-1,-1 0 0,1 0 1,0-1-1,0-1 0,0 0 1,1-1-1,-1 0 0,1 0 1,-1-1-1,2-1 0,-1 0 1,-18-14-1,-2-7-152,11-2-72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48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53 14451,'0'0'159,"-1"-1"0,1 0-1,0 0 1,-1 0 0,1 0 0,-1 1-1,0-1 1,1 0 0,-1 1-1,1-1 1,-1 0 0,0 1 0,0-1-1,1 1 1,-1-1 0,0 1 0,0-1-1,0 1 1,1 0 0,-1-1 0,0 1-1,0 0 1,0 0 0,0 0 0,0-1-1,0 1 1,0 0 0,0 0 0,1 0-1,-1 1 1,0-1 0,-2 0-1,-2 0 191,1 1-1,-1-1 0,0 1 0,1 0 0,-7 2 0,6 0-291,0 0 1,0 0-1,0 1 1,1-1-1,0 1 0,0 0 1,0 0-1,0 1 0,1-1 1,-1 1-1,1 0 1,0 0-1,1 0 0,-1 0 1,1 1-1,0-1 0,0 1 1,1-1-1,-2 10 1,0 1 71,1 0 0,0 0 0,1 1 1,1-1-1,3 28 0,-2-36-135,0 0-1,0 0 1,1 0-1,0 0 1,0 0 0,1-1-1,0 1 1,0-1-1,6 9 1,-9-16 7,1 1 1,-1 0-1,0-1 0,1 1 1,-1-1-1,0 1 1,1-1-1,-1 1 0,1-1 1,-1 1-1,1-1 0,-1 0 1,1 1-1,0-1 0,-1 1 1,1-1-1,-1 0 0,1 0 1,0 1-1,-1-1 0,1 0 1,0 0-1,-1 0 0,1 0 1,0 0-1,-1 0 1,1 0-1,0 0 0,-1 0 1,1 0-1,0 0 0,0-1 1,1 0 5,0 0 0,-1 0 0,0 0 0,1-1 1,-1 1-1,0-1 0,0 1 0,1-1 0,-1 1 1,-1-1-1,3-2 0,1-6 40,0 0 0,0-1 0,2-12 0,-3 7 64,0 0 1,-1 0 0,-1 0-1,0-1 1,-2 1 0,-2-26-1,0 34 70,2 8-75,1 15-54,0-14-55,0 0-1,1-1 1,-1 1-1,0 0 0,0 0 1,1 0-1,-1 0 1,0 0-1,1 0 0,-1-1 1,1 1-1,0 0 0,-1 0 1,2 1-1,-2-2 3,1 0 0,-1 0 0,1 0 0,0 0 0,-1 0 0,1 0 0,-1 0 0,1 0 0,-1 0 0,1 0 0,-1 0 0,1 0 0,-1 0 0,1-1 0,-1 1 0,1 0 0,-1 0 0,1-1 0,-1 1 0,0 0 0,1 0 0,-1-1 0,1 1 0,-1-1 0,0 1 0,1 0 0,-1-1 0,0 1 0,1-1 0,-1 1 0,0-1 0,0 1 0,1-1 0,26-39-37,-15 23 45,24-29 0,-31 40 3,1 1 0,0 0 0,-1 0 0,2 1 0,-1-1 0,0 1 0,1 1-1,13-6 1,-14 7-7,1 0 0,-1 1 0,1 0 0,-1 0 1,1 0-1,0 1 0,0 0 0,-1 0 0,1 1 0,0 0 0,-1 0 0,1 0 0,-1 1 0,1 0 0,-1 0 0,0 1 0,0 0 0,7 4 0,-8-4 6,1 0 1,-1 1-1,-1 0 0,1 0 1,0 0-1,-1 0 0,0 1 1,0-1-1,0 1 0,-1 0 0,0 1 1,0-1-1,0 0 0,0 1 1,-1 0-1,0-1 0,0 1 1,-1 0-1,1 0 0,0 7 1,-2-13-4,0 1 1,0-1 0,0 0-1,0 0 1,0 0-1,0 0 1,0 1 0,0-1-1,0 0 1,0 0 0,0 0-1,0 0 1,0 1-1,0-1 1,0 0 0,0 0-1,0 0 1,0 0 0,0 0-1,0 1 1,0-1-1,0 0 1,-1 0 0,1 0-1,0 0 1,0 0-1,0 1 1,0-1 0,0 0-1,0 0 1,0 0 0,-1 0-1,1 0 1,0 0-1,0 0 1,0 0 0,0 0-1,0 0 1,-1 1 0,1-1-1,0 0 1,0 0-1,0 0 1,0 0 0,0 0-1,-1 0 1,1 0-1,0 0 1,0 0 0,0 0-1,0 0 1,-1 0 0,1 0-1,0 0 1,0-1-1,0 1 1,0 0 0,-1 0-1,-12-10 231,-13-16 99,8 4-60,12 14-204,-1-1 0,1 2 1,-2-1-1,1 1 0,-14-10 0,22 17-221,-1 0 1,1 1-1,-1-1 0,1 0 1,-1 0-1,1 0 0,0 0 0,-1 0 1,1 0-1,-1-1 0,1 1 1,0 0-1,-1 0 0,1 0 0,-1 0 1,1-1-1,-1 1 0,1 0 1,-1-1-1,1 1 0,-1 0 0,1-1 1,-1 1-1,0 0 0,1-1 1,-1 1-1,1-1 0,-1 0 0,12-15-1736,-11 15 1682,4-7-851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8:49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150 252 14787,'0'-4'297,"0"1"-1,-1 0 0,1 0 1,-1 0-1,0 1 0,0-1 1,0 0-1,0 0 0,0 0 1,-1 1-1,1-1 1,-1 0-1,0 1 0,0 0 1,0-1-1,0 1 0,0 0 1,-3-2-1,4 3-187,-1 0 1,0 0-1,0 1 0,0-1 1,1 1-1,-1-1 0,0 1 1,0 0-1,0 0 0,0-1 0,0 1 1,0 1-1,0-1 0,0 0 1,1 0-1,-1 1 0,0-1 0,0 1 1,0-1-1,0 1 0,1 0 1,-1 0-1,0 0 0,1 0 1,-1 0-1,1 0 0,-1 0 0,1 1 1,-3 1-1,-2 3-58,0 1-1,0 0 1,1 0 0,0 0-1,0 1 1,1-1 0,-1 1-1,2 0 1,-1 0 0,-3 16-1,3-13-45,2 1-1,0 0 1,0-1-1,1 1 1,0 0-1,1 0 1,3 18 0,-3-27-5,0 0 0,1 0 0,0-1 0,0 1 0,0 0 1,0-1-1,0 1 0,0 0 0,1-1 0,-1 1 0,1-1 1,-1 0-1,5 4 0,-5-5 1,0 0-1,0-1 1,0 1 0,0 0-1,1-1 1,-1 1-1,0-1 1,0 0 0,1 1-1,-1-1 1,0 0 0,0 0-1,1 0 1,-1 1 0,0-1-1,1-1 1,-1 1 0,0 0-1,1 0 1,-1 0 0,0-1-1,0 1 1,1-1 0,-1 1-1,0-1 1,0 1 0,0-1-1,0 0 1,0 0 0,1 1-1,-1-1 1,1-2 0,5-4 7,0 0 0,0-1 1,-1 0-1,0 0 1,0 0-1,-1-1 1,8-17-1,24-71 214,-36 95-213,10-30 219,-1 0 0,-1-1 0,-2 0 0,-1 0 1,0-35-1,-7 161-2,0 56-179,2-118-59,2-1 0,12 56 0,-14-83 8,-1 0 1,1 0 0,0 0-1,0-1 1,1 1-1,-1 0 1,0 0-1,1-1 1,0 1-1,-1-1 1,1 1-1,4 2 1,-6-4 1,1-1 0,-1 0 1,1 1-1,0-1 0,-1 0 0,1 1 1,0-1-1,-1 0 0,1 0 0,0 0 1,-1 0-1,1 1 0,0-1 1,-1 0-1,1 0 0,0 0 0,-1-1 1,1 1-1,0 0 0,-1 0 0,2 0 1,0-1-2,-1 0 0,1 0 0,-1 0 0,0 0 1,1 0-1,-1 0 0,0 0 0,1-1 0,-1 1 0,0 0 0,2-4 1,10-18 3,0-2 0,-2 0 0,-1-1 0,13-49 1,-5 17 32,-16 54-32,-1 7-3,0 15-7,-4 34-12,3-42 17,0-10 6,-1 1 0,1 0-1,0 0 1,0 0 0,0 0-1,0 0 1,0 0 0,0-1-1,0 1 1,0 0 0,0 0-1,0 0 1,1 0 0,-1 0-1,0-1 1,1 1 0,-1 0-1,0 0 1,1 0 0,-1-1-1,1 1 1,-1 0 0,1-1-1,-1 1 1,2 0 0,-1 0 1,1-1 0,0 0 0,-1 0 0,1 0 0,-1-1 0,1 1 0,0 0 0,-1 0 0,1-1 0,-1 1 0,3-2 0,4 0-11,115-30-2,-104 28-2,0 1-1,0 1 1,0 1-1,31 2 0,-46-1 13,0 1-1,-1-1 0,1 1 1,0 0-1,0 0 0,-1 0 1,1 0-1,-1 1 0,1 0 1,-1-1-1,0 1 1,0 1-1,0-1 0,5 5 1,-7-4 129,-6-4-73,-6-5 10,1-4-7,0-1 1,0 0-1,2-1 0,-11-15 0,15 20-45,0 0 0,0-1 0,1 0 0,0 1 0,0-1 0,0 0 0,1 0 0,-1-15 0,3 22-12,0 0 0,0-1-1,0 1 1,0 0-1,1 0 1,-1 0-1,0-1 1,1 1-1,-1 0 1,1 0 0,-1 0-1,1 0 1,0 0-1,-1 0 1,1 0-1,0 0 1,0 0 0,0 0-1,0 1 1,0-1-1,0 0 1,0 0-1,0 1 1,1-2-1,33-11-45,-19 9-103,-1-3 193,0 1-1,0-2 1,-1 0-1,0-1 0,0 0 1,17-16-1,-1-3-44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14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1 317 16379,'1'12'705,"1"-1"0,0 0 0,6 20 0,-8-31-670,0 1 0,0-1 1,0 0-1,0 1 0,1-1 1,-1 0-1,0 1 0,0-1 1,0 0-1,1 1 0,-1-1 1,0 0-1,0 1 0,0-1 1,1 0-1,-1 0 0,0 1 1,1-1-1,-1 0 0,0 0 0,1 0 1,-1 1-1,0-1 0,1 0 1,-1 0-1,0 0 0,1 0 1,-1 0-1,1 0 0,-1 0 1,0 0-1,1 0 0,-1 0 1,0 0-1,1 0 0,-1 0 1,1 0-1,-1 0 0,0 0 1,1 0-1,-1 0 0,0 0 0,1 0 1,-1-1-1,0 1 0,1 0 1,-1 0-1,0-1 0,1 1 1,-1 0-1,16-18 700,-7 2-458,0 1 0,-1-2 0,-1 1-1,6-22 1,18-75 398,-27 99-577,23-109 358,-27 122-453,0 0 0,0 0-1,1 0 1,-1 0 0,0 0 0,0 0 0,1 0-1,-1 0 1,1 1 0,-1-1 0,0 0 0,1 0-1,0 0 1,-1 1 0,1-1 0,-1 0 0,2 0 0,-2 1-2,1 0 0,-1 0 1,0 0-1,1 0 0,-1 0 1,1 0-1,-1 0 0,0 0 1,1 0-1,-1 0 1,0 0-1,1 0 0,-1 1 1,0-1-1,1 0 0,-1 0 1,0 0-1,1 1 1,-1-1-1,0 0 0,1 0 1,-1 1-1,0-1 0,0 0 1,0 1-1,1-1 0,-1 1 1,15 30 38,10 52 97,-4 1-1,19 162 1,-40-297-2597,4 18 1990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14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30 17244,'-4'-24'1948,"-2"19"-1085,-3 14-44,6-3-568,0 1 0,0 0 0,1 0 0,0 0 0,0 0 0,-1 14 0,-1 48 361,4-59-547,2 115 382,-1-113-394,0-1 0,1 0 1,1 1-1,0-1 0,0 0 1,1-1-1,0 1 0,10 16 1,-14-26-35,1 1 1,-1-1 0,1 0 0,0 0 0,0 0 0,0 0 0,0 0 0,0 0 0,0 0 0,0 0 0,0 0 0,0 0 0,0-1 0,0 1 0,0 0 0,1-1 0,-1 1 0,0-1 0,0 1 0,1-1 0,-1 0 0,0 0 0,1 1 0,2-1 0,-2-1 13,-1 1-1,1-1 0,0 0 1,0 0-1,-1 0 1,1 0-1,0 0 0,-1 0 1,1 0-1,-1 0 0,1-1 1,-1 1-1,0 0 1,0-1-1,2-2 0,3-4 119,-1-1-1,0 0 1,-1 0-1,0-1 1,4-12-1,-3 3 91,-1 0 0,-1 0 0,0-1 0,-1-22 0,-1 33-168,-2 1 0,1-1 1,-1 1-1,0-1 0,-1 1 1,0 0-1,0-1 0,-1 1 1,0 0-1,0 0 0,-1 1 0,-5-9 1,8 15-106,1 0 0,-1 0 0,0 0 0,1 0 0,-1 0 0,0 0-1,0 0 1,0 1 0,0-1 0,0 0 0,0 0 0,0 1 0,0-1 0,0 1 0,0-1 0,0 1 0,0-1 0,0 1 0,-1 0 0,0-1 0,1 1-40,0 0 0,0 1 0,0-1 0,1 0 0,-1 1 0,0-1 0,0 0-1,0 1 1,1-1 0,-1 1 0,0-1 0,1 1 0,-1 0 0,0-1 0,1 1 0,-1 0 0,1-1 0,-1 1 0,1 0 0,-1 1 0,-2 3-243,1 0 0,0 0 0,0 1-1,1-1 1,-1 1 0,1-1 0,0 7 0,0 8-499,2-4-149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15.2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2 141 16708,'1'-1'104,"-1"1"0,1 0 1,0 0-1,0-1 0,0 1 1,0 0-1,0 0 1,0 0-1,0 0 0,-1 0 1,1 1-1,0-1 0,0 0 1,0 0-1,0 0 0,0 1 1,0-1-1,-1 1 1,1-1-1,0 0 0,0 1 1,-1 0-1,1-1 0,0 1 1,-1-1-1,1 1 1,0 0-1,-1-1 0,1 1 1,0 1-1,0 1 127,1 1 0,-1 0-1,0-1 1,0 1 0,1 8 0,2 7 626,2 0-275,-3-6-395,1 0-1,0-1 0,0 0 0,2 0 0,0 0 0,8 14 0,-13-26-181,0 1 0,-1 0-1,1-1 1,0 1-1,-1-1 1,1 1-1,0-1 1,0 1-1,-1-1 1,1 1-1,0-1 1,0 0-1,0 0 1,0 1-1,-1-1 1,1 0-1,0 0 1,0 0-1,0 0 1,0 0 0,0 0-1,0 0 1,0 0-1,-1 0 1,1 0-1,0-1 1,0 1-1,0 0 1,0-1-1,-1 1 1,2-1-1,28-20 110,-14 9-32,-13 10-71,0 0 0,1 1 0,0-1 0,-1 1 0,1 0 0,0 0 0,-1 0 0,1 1 0,0-1 0,0 1 0,0 0 0,0 0 0,0 0 0,-1 1 0,1-1 0,0 1 0,0 0 0,-1 0 1,6 2-1,-6-2 4,-1 1 1,1-1 0,-1 1 0,0 0 0,1-1 0,-1 1 0,0 0 0,0 0-1,0 1 1,0-1 0,-1 0 0,1 1 0,-1-1 0,1 1 0,-1-1-1,0 1 1,0-1 0,0 1 0,0 0 0,0 0 0,-1 0 0,1-1 0,-1 1-1,0 0 1,0 0 0,0 5 0,-1-3-33,1 0 0,-1 1 0,0-1 0,-1 0 0,1 0 0,-1 0 0,0 0 0,0 0 0,-1 0 0,1-1 0,-1 1 0,0-1 0,-1 0 0,1 0 0,-1 0 0,1 0 0,-1 0 0,0-1 0,-1 0 0,1 1 0,-1-2 0,1 1 0,-1 0 0,0-1 0,0 0 0,0 0 0,0-1 0,0 1 0,0-1 0,0 0 0,-1 0 0,1-1 0,0 0 0,-1 0 0,1 0 0,0 0 0,-1-1 0,1 0 0,0 0 0,0-1 0,0 1 0,0-1 0,-8-4 0,3 0-145,0 0 1,1-1-1,0 0 1,0 0-1,-12-15 0,-8-15-535</inkml:trace>
  <inkml:trace contextRef="#ctx0" brushRef="#br0" timeOffset="1">6 67 17780,'16'-17'1888,"0"7"-1136,1 2-328,1 3 953,4 2-233,1 3-640,3-1-536,1 0-904,-3-5 872,2 0-216,-2-4-120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15.7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19564,'13'25'1769,"-3"0"-1281,0 1-224,1-1 736,1 0-208,-1-2-544,-1-4-424,-4-9-688,-3-7 1504,-6-10-728,-3-9-64,-2-10-80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16.2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20 18412,'-7'19'2110,"5"-10"-1932,0 0 1,0 0-1,1 0 0,0 0 1,1 0-1,0 0 1,1 0-1,2 15 1,-2-20-190,0 0 1,0 1 0,1-1 0,-1 0 0,1 1-1,0-1 1,0 0 0,5 5 0,-6-7 10,1 0 0,0 0 0,-1 0 0,1-1 0,0 1 1,0-1-1,0 0 0,0 1 0,0-1 0,1 0 0,-1 0 0,0 0 1,0 0-1,1-1 0,-1 1 0,4 0 0,51 0 16,-46-1-4,1 0-1,-1 0 0,0 1 1,19 4-1,-26-4 16,1 0 1,-1 1-1,0 0 0,0 0 1,0 0-1,0 1 1,-1-1-1,1 1 0,-1 0 1,1 0-1,-1 0 0,0 0 1,0 1-1,0-1 0,4 8 1,-3-2 96,0 0 0,0 0 1,0 1-1,-1-1 0,-1 1 1,0 0-1,0-1 0,-1 1 1,0 0-1,-1 19 0,0-23-8,-1-1 0,0 1-1,0-1 1,0 1-1,0-1 1,-1 0-1,0 0 1,0 0 0,-5 8-1,5-10-42,0-1 0,0 1-1,0-1 1,0 0 0,0 1 0,-1-1-1,1 0 1,-1-1 0,0 1 0,1 0-1,-1-1 1,0 1 0,0-1 0,0 0-1,0 0 1,0 0 0,-5 1 0,3-2-20,0 0-1,0 0 1,0-1 0,0 0 0,0 1 0,0-2 0,0 1 0,0 0 0,0-1-1,1 0 1,-1 0 0,1 0 0,-1-1 0,1 0 0,0 0 0,0 0 0,0 0 0,0 0-1,1-1 1,0 0 0,-4-4 0,-2-2-30,1-1 0,1 0-1,0 0 1,0 0 0,1-1 0,1 0-1,-5-13 1,8 17-25,-1-1 0,1 0 0,1 1 0,0-1 0,0 0 0,0 0 0,1 0 0,1 0 0,-1 0 0,2 1 0,-1-1 0,3-9 0,0 8-63,0 1-1,0-1 1,1 1 0,0 0 0,0 0 0,1 0 0,1 1 0,-1 0 0,15-14 0,-14 16 23,-3 3-233,0-1-1,-1 1 1,1-1-1,-1 0 0,5-7 1,-8 10 200,1 1-1,-1-1 1,0 0 0,0 0 0,1 0 0,-1 0 0,0 1 0,0-1 0,0 0-1,0 0 1,0 0 0,0 0 0,0 1 0,0-1 0,0 0 0,-1 0 0,1 0 0,0 1-1,0-1 1,-1 0 0,1 0 0,0 0 0,-1 1 0,1-1 0,-1 0 0,1 1 0,-1-1-1,1 0 1,-1 1 0,0-1 0,1 1 0,-1-1 0,0 1 0,1-1 0,-1 1 0,0 0-1,0-1 1,1 1 0,-2-1 0,-14-6-1341,0 0 0,-28-6-1,25 7 616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4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15595,'7'4'1049,"-7"11"-873,0 0-48,3 8 240,2 2-192,7 1-24,1 1-56,3 3-208,-1 0-192,3 2-424,-4-2-369,-7 0 825,-3 0-192,-8 3-200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16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24 19892,'-2'1'120,"1"-1"0,-1 1 0,1-1 0,-1 1 0,1-1 0,-1 1 0,1 0 1,0 0-1,-1 0 0,1 0 0,0 0 0,0 0 0,0 0 0,0 0 0,0 0 0,0 0 0,0 1 0,0-1 0,0 0 0,0 1 0,1-1 0,-1 0 0,0 1 0,1-1 0,0 1 0,-1-1 0,1 1 0,0-1 0,0 1 0,-1 1 0,0 10 165,-1-1-1,2 20 1,0-28-231,-1 8-36,2 0 0,0 0 0,0 0 0,1 0 0,0-1 0,8 21 0,-9-28-16,0-1 0,1 1 0,0-1 0,0 0-1,0 1 1,0-1 0,1 0 0,-1 0 0,1-1-1,0 1 1,-1 0 0,1-1 0,1 0 0,-1 0 0,0 0-1,0 0 1,1 0 0,-1 0 0,1-1 0,-1 0 0,1 0-1,0 0 1,0 0 0,-1 0 0,6-1 0,14 2 7,-13-2-3,0 0 0,0 1 0,0 1 0,15 3 0,-22-4-5,0 0-1,0 1 1,0-1 0,0 1 0,0 0 0,0 0-1,-1-1 1,1 2 0,0-1 0,-1 0 0,0 0 0,0 1-1,0 0 1,0-1 0,0 1 0,0 0 0,-1 0-1,3 4 1,-1 3 33,0 1-1,-1-1 0,0 1 0,-1 0 1,0 0-1,-1 0 0,0 0 0,0 0 1,-1-1-1,-1 1 0,0 0 0,0 0 1,-1-1-1,0 1 0,-1-1 1,0 0-1,-8 14 0,10-21 6,-1 0 0,1 0 0,0 0 0,-1 0 0,1-1 0,-1 1 1,0-1-1,0 0 0,0 1 0,-4 1 0,6-4-24,0 1 0,0 0 0,0-1 0,-1 0 0,1 1-1,0-1 1,0 0 0,-1 0 0,1 1 0,0-1 0,-1 0 0,1 0 0,0-1 0,-1 1 0,1 0 0,0 0 0,-1-1 0,1 1 0,0 0 0,0-1 0,-1 0 0,1 1-1,0-1 1,0 0 0,0 1 0,0-1 0,0 0 0,0 0 0,0 0 0,0 0 0,0 0 0,0-1 0,-3-4 19,0 0-1,0-1 1,1 1-1,0-1 1,0 0-1,1 1 1,0-1 0,0-1-1,-1-9 1,-4-68 90,7 43-45,2 0 1,9-43-1,-5 37 113,1-52 0,-7 94-217,-1 1 0,1-1 1,-1 1-1,0 0 0,-1-1 1,0 1-1,0 0 0,0 0 1,-5-9-1,7 12-43,-1 1 1,0 0-1,0-1 1,0 1 0,0 0-1,0-1 1,0 1-1,0 0 1,-1 0-1,1 0 1,0 0-1,0 0 1,-1 0-1,1 1 1,-1-1-1,1 0 1,-1 1-1,1-1 1,-1 1-1,1-1 1,-1 1-1,1 0 1,-1-1-1,0 1 1,1 0-1,-1 0 1,0 0-1,1 1 1,-1-1-1,1 0 1,-1 0-1,1 1 1,-1-1-1,0 1 1,1 0-1,0-1 1,-3 3-1,-9 9-424,1 5-152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17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54 761 15635,'-10'9'909,"4"-5"-531,0 1-1,1 1 1,0-1-1,0 1 1,0 0-1,-6 9 1,11-14-352,0-1-1,0 0 1,0 0 0,0 0 0,0 0 0,0 1 0,0-1 0,0 0-1,0 0 1,0 0 0,0 1 0,-1-1 0,1 0 0,0 0 0,0 0-1,0 0 1,1 1 0,-1-1 0,0 0 0,0 0 0,0 0 0,0 1-1,0-1 1,0 0 0,0 0 0,0 0 0,0 0 0,0 1 0,0-1-1,0 0 1,1 0 0,-1 0 0,0 0 0,0 0 0,0 0 0,0 1-1,0-1 1,1 0 0,-1 0 0,0 0 0,0 0 0,0 0 0,0 0-1,1 0 1,-1 0 0,0 0 0,0 0 0,0 0 0,1 0-1,-1 0 1,0 0 0,0 0 0,0 0 0,0 0 0,1 0 0,-1 0-1,0 0 1,0 0 0,0 0 0,1 0 0,-1 0 0,0 0 0,0 0-1,0 0 1,0 0 0,0-1 0,1 1 0,15-6 766,184-85 1849,296-126-987,-245 114-1644,113-44-121,143-67 223,-496 209-114,-4 2-8,0 0 0,0-1 0,-1 0 0,1 0 0,-1 0 0,0-1 0,6-6 1,-13 9-507,-6 4 54,-11 4-281,-41 24 18,18-12 230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17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2 426 16363,'0'4'631,"-2"17"376,3-15-281,1-8 758,13-41-504,-1-1 0,-3-1 0,9-66 0,-16 88-740,18-158 464,-19 174-729,0 8 7,5 18-9,4 29-21,4 20-34,35 146-939,-49-206 727,-2-6 213,1-1-1,-1 1 1,0 0-1,1 0 1,-1-1-1,1 1 1,-1 0-1,1-1 1,0 1 0,0-1-1,0 1 1,0-1-1,0 1 1,0-1-1,0 0 1,2 3-1,-2-4 69,-1 0 0,0 0 0,0 0-1,1 0 1,-1 0 0,0 0-1,0 0 1,1 0 0,-1 0-1,0 0 1,0 0 0,1 0 0,-1 0-1,0 0 1,0-1 0,1 1-1,-1 0 1,0 0 0,0 0 0,1 0-1,-1 0 1,0 0 0,0-1-1,0 1 1,1 0 0,-1 0 0,0 0-1,0-1 1,0 1 0,0 0-1,1 0 1,-1 0 0,0-1-1,0 1 1,0 0 0,0 0 0,0-1-1,0 1 1,0 0 0,0 0-1,0-1 1,4-14-256,-4 12 147,6-32-564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18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1 192 15515,'1'0'101,"0"1"0,1 0 0,-1-1 0,0 1 0,1 0 0,-1 0 0,0 0 0,0 0 0,0 0 0,1 1 0,-1-1 0,0 0 0,-1 0 0,1 1 0,0-1 0,0 0 0,0 3 0,10 30 367,-5-15-18,42 97 1429,-42-105-1723,0 0 0,1 0-1,0-1 1,0 0 0,1 0 0,1 0 0,16 14 0,-22-22-89,1 1 0,-1-1 0,0 0 0,1 0 0,-1-1 0,1 1 0,0-1 0,-1 1 0,1-1 0,0 0 0,0-1 0,4 1 0,-5-1-18,-1 0-1,0 0 0,0 0 1,1 0-1,-1-1 1,0 1-1,0-1 0,0 0 1,0 0-1,1 0 0,-1 0 1,0 0-1,-1 0 1,1 0-1,0-1 0,0 1 1,0 0-1,-1-1 1,1 0-1,-1 1 0,1-1 1,1-3-1,2-4 117,-1 0 0,0 0-1,0 0 1,-1-1 0,0 0 0,0 1-1,-1-1 1,-1 0 0,0 0 0,0-20-1,-1 18-22,-1 0 0,0 0 0,-1 0 0,0 1 0,-1-1 0,0 0 0,-1 1 0,-9-20 0,11 27-115,-1-1-1,1 1 1,-1 0 0,0 0-1,0 0 1,-1 1 0,1-1-1,-1 1 1,1 0-1,-1 0 1,0 0 0,-1 0-1,-6-3 1,9 5-62,-1 0 0,0 1 0,0-1 0,0 0 0,0 1 0,0 0 1,0 0-1,0 0 0,0 0 0,0 0 0,0 0 0,0 1 0,0 0 0,0-1 0,0 1 0,0 0 0,1 0 0,-1 1 0,0-1 0,1 1 0,-1-1 0,1 1 1,-4 2-1,2 0-211,-1 1 0,1-1 1,0 1-1,1-1 0,-1 1 1,1 0-1,0 0 1,0 1-1,1-1 0,0 1 1,0-1-1,0 1 0,0 0 1,1 0-1,0-1 0,0 1 1,1 0-1,-1 0 1,1 0-1,0 0 0,3 12 1,4-4-601,6-9-62</inkml:trace>
  <inkml:trace contextRef="#ctx0" brushRef="#br0" timeOffset="1">398 74 13451,'0'2'199,"1"-1"0,0 1 1,-1-1-1,1 1 0,-1-1 0,1 1 1,-1 0-1,0-1 0,1 1 0,-1 0 1,0-1-1,0 1 0,0 0 0,-1-1 1,1 3-1,0 0 276,0 24 1172,2 1 1,6 35-1,-6-53-1491,0 0 0,1 1 1,1-1-1,0 0 0,0-1 0,1 1 1,1-1-1,9 14 0,-14-22-117,0-1 0,0 1 0,0-1-1,1 1 1,-1-1 0,1 1 0,-1-1-1,1 0 1,0 0 0,-1 0 0,1 0-1,0 0 1,0 0 0,0 0 0,0-1-1,-1 1 1,1-1 0,0 1 0,0-1 0,0 0-1,4 1 1,-3-2 6,-1 1 1,0-1-1,1 0 0,-1 0 1,0 0-1,0 0 0,1 0 1,-1 0-1,0 0 0,0-1 0,0 1 1,0-1-1,-1 1 0,1-1 1,0 0-1,-1 0 0,3-4 1,4-6 106,0-2-1,-1 1 1,-1-1 0,0 0 0,-1 0 0,-1-1 0,0 1 0,-1-1 0,0 0-1,-2 0 1,1 0 0,-2 0 0,0 0 0,-1 0 0,0 0 0,-6-23 0,6 34-141,0 0 0,0 0 0,-1 0 0,0 0 1,0 0-1,0 1 0,0-1 0,-1 1 0,1-1 1,-1 1-1,0 0 0,0 0 0,0 0 0,0 0 1,-5-2-1,6 4-60,0 0 1,0 0 0,0 0 0,-1 0-1,1 1 1,0-1 0,-1 1-1,1 0 1,-1-1 0,1 1-1,0 0 1,-1 1 0,1-1 0,-1 0-1,1 1 1,0-1 0,-1 1-1,1 0 1,0-1 0,0 1-1,0 0 1,-1 1 0,1-1 0,0 0-1,0 1 1,1-1 0,-1 1-1,-2 2 1,-2 1-54,1 0 0,0 1 0,0 0 0,1 0 0,0 1 0,0-1 0,0 1 0,1 0 0,0 0 0,0 0 0,1 0 0,-1 0 0,2 0 0,-3 15 0,3 4-326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20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19 118 18828,'-2'1'131,"1"1"-1,-1-1 1,1 0-1,0 0 1,0 1 0,-1-1-1,1 1 1,0-1-1,0 1 1,0-1 0,1 1-1,-1 0 1,0-1-1,1 1 1,-1 0 0,1 0-1,-1 0 1,1-1 0,0 1-1,0 0 1,0 0-1,0 2 1,0-3-63,1 0 0,0 1 0,0-1 0,0 0 1,0 0-1,0 1 0,0-1 0,0 0 0,0 0 0,0 0 0,0 0 1,1-1-1,-1 1 0,0 0 0,1 0 0,-1-1 0,0 1 0,1-1 0,-1 1 1,1-1-1,-1 0 0,1 1 0,-1-1 0,1 0 0,-1 0 0,1 0 1,2-1-1,3 1-49,0 0 0,0-1 1,-1 0-1,1 0 0,0-1 0,-1 0 1,1 0-1,-1-1 0,0 0 1,11-6-1,5-5 2,31-26-1,-21 15 33,-28 22-83,17-12 83,27-16 1,-42 27-338,1 1 0,-1 0 0,1 0 1,0 1-1,0 0 0,0 0 0,0 1 0,0-1 0,9 1 1,-14 2-760,-8-1 349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20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0 188 14915,'6'19'2009,"7"-5"-1145,3-11-176,5-5 1352,6-15-775,5-4-49,4-11-200,0 1-144,1-4-264,-1 1-127,-3 9-433,-3 4-320,-9 15 1112,-6 6-816,-12 16-24,-3 3-16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23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0 266 17940,'1'-6'488,"0"1"0,0-1 0,0 0 0,1 0 0,-1 1 0,1-1 0,1 1 1,-1 0-1,7-10 0,35-46 943,-37 53-1124,9-13 246,33-31 0,-41 45-479,0 0-1,1 0 0,1 0 1,-1 1-1,1 1 1,16-8-1,-24 12-69,-1 0-1,1 0 1,0 0-1,0 1 1,0-1 0,0 1-1,0-1 1,0 1-1,0 0 1,0-1 0,0 1-1,0 0 1,0 0-1,0 1 1,0-1 0,0 0-1,0 1 1,0-1 0,0 1-1,0 0 1,0-1-1,0 1 1,0 0 0,0 0-1,-1 0 1,1 0-1,0 1 1,-1-1 0,1 0-1,-1 1 1,1-1-1,-1 1 1,0 0 0,0-1-1,0 1 1,0 0 0,0 0-1,0 0 1,0-1-1,0 3 1,2 7 6,0 1 1,-1-1-1,0 0 1,-1 1-1,0-1 1,-1 1-1,-1-1 1,0 1 0,-4 19-1,-3 6 88,-20 58 0,4-33 92,27-65-180,0 0 1,0 0 0,0 0 0,0 0-1,0 0 1,7-3 0,-8 5-10,0-1-2,1 0-1,0 1 1,-1-1 0,1 1 0,0 0 0,0-1-1,0 1 1,0 1 0,0-1 0,0 0-1,0 1 1,0-1 0,0 1 0,0 0 0,0 0-1,0 1 1,0-1 0,5 1 0,-4 1-3,0-1 0,0 1 0,0 0 0,0 0 0,0 0 0,0 1 0,-1 0 0,1-1 0,-1 1-1,0 0 1,5 6 0,-1-1 0,-1 0-1,0 1 0,-1 0 1,0 0-1,0 1 0,-1-1 1,-1 1-1,1 0 0,-1 0 1,1 12-1,-3-16 42,0 0 0,-1 1 1,0-1-1,0 0 0,0 0 0,-1 0 1,0 0-1,0 0 0,-1 0 0,0 0 0,0-1 1,0 1-1,0 0 0,-6 8 0,5-10 26,-1 0-1,1 0 1,-1 0-1,0 0 1,0 0-1,0-1 1,0 0-1,-1 0 1,1 0-1,-1 0 1,0-1-1,0 0 1,0 0-1,0 0 0,0-1 1,-9 2-1,-37 4 416,47-7-537,0 0 0,0 0 0,0 0 0,0-1 0,0 1 0,0-1 0,0 0 0,0 0 1,0 0-1,-4-3 0,27 1-3311,46 2-79,-38-1 2411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24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20756,'16'20'1849,"-9"-1"-1345,0 1-232,2 7 640,-4 2-128,5-2-344,-3 2-288,1-8-528,-4-2-360,0-12-480,-2-6 144,-5-12 680,-2-6-296,-9-15-225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24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 19100,'7'-39'2565,"3"84"277,-6 12-2486,-2-26-243,0 1 0,2-1-1,2 1 1,1-1-1,13 38 1,-19-66-88,1 1 0,0-1 0,-1 1 0,1-1 0,1 0 1,-1 0-1,0 0 0,1 0 0,-1 0 0,1-1 0,0 1 0,6 3 1,-7-5-19,0 0 1,0 0 0,0 0-1,1 0 1,-1-1 0,0 1-1,1-1 1,-1 1 0,0-1 0,1 0-1,-1 0 1,1 0 0,-1 0-1,0-1 1,1 1 0,-1-1-1,1 1 1,-1-1 0,0 0 0,0 0-1,4-2 1,2-1-365,0-1 1,0-1-1,0 1 0,-1-1 1,0-1-1,0 1 0,-1-1 1,10-12-1,-13 14-305,0 1 1,0-1-1,0 1 0,-1-1 0,1 0 0,-1 0 1,0 0-1,-1 0 0,1 0 0,-1 0 0,0-1 0,0 1 1,-1 0-1,0-1 0,0 1 0,-1-10 0,-3 4 228,1 19 2692,1 19 1476,14 53 651,-8-62-4151,1-1 0,11 25-1,-16-41-343,0 0 0,1 1-1,-1-1 1,1 0 0,0 0 0,-1 0 0,1 0-1,0 0 1,0 0 0,-1 0 0,1 0-1,0 0 1,0 0 0,0-1 0,2 2 0,-2-2 55,0 0 0,-1 0 0,1 0 0,-1 0 0,1 0 0,0-1 0,-1 1 0,1 0 0,-1-1 0,1 1 1,-1 0-1,1-1 0,-1 1 0,1-1 0,-1 1 0,1-1 0,-1 1 0,1-1 0,-1 1 0,0-1 0,1 1 0,-1-1 1,0 1-1,1-1 0,-1 0 0,0 1 0,0-1 0,0 1 0,0-1 0,1 0 0,-1 0 0,6-19-782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25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514 0 18156,'-1'4'338,"-1"-1"1,1 0-1,0 1 0,1-1 1,-1 1-1,0-1 1,1 1-1,0-1 0,0 1 1,0-1-1,1 6 0,-1 6 340,0 35 268,1 0 1,3 0-1,20 96 0,-23-142-911,0-1 1,0 0-1,0 0 0,1 1 0,-1-1 1,1 0-1,0 0 0,0 0 0,0-1 1,0 1-1,0 0 0,0-1 1,5 4-1,-6-5-37,1 0 1,-1-1-1,1 1 1,-1-1-1,1 1 0,-1-1 1,1 0-1,-1 1 1,1-1-1,-1 0 1,1 0-1,-1 0 1,1 0-1,-1 0 0,1-1 1,-1 1-1,1 0 1,-1-1-1,1 1 1,-1-1-1,1 1 1,-1-1-1,0 0 1,1 1-1,-1-1 0,0 0 1,0 0-1,0 0 1,1 0-1,-1 0 1,1-2-1,3-2-401,0-1 0,0 1 0,-1-1 0,0 0 0,0 0 0,0 0 0,-1 0 0,0-1 0,0 0 0,-1 1 0,0-1 0,0 0 0,0 0 0,-1 0 0,1-9 0,-2 4-518,0 0 1,0 0 0,-1 1-1,-4-16 1,-7-20 645,38 127 8045,14 52-7442,-39-129-500,-1-2 109,1 0 0,-1 0 0,1 0 0,-1 1 0,1-1 0,-1 0 0,0 0 0,0 0 0,0 0 0,1 0 0,-1 1 0,0-1 0,0 0 0,-1 0 0,1 0 0,0 0 0,0 1 0,-1-1 0,1 0 0,0 0 0,-2 2 0,-4-2-478</inkml:trace>
  <inkml:trace contextRef="#ctx0" brushRef="#br0" timeOffset="1">1 1144 19572,'1'1'174,"0"0"0,1 0 0,-1 0 0,0-1 0,1 1 0,-1 0 0,1-1 0,-1 1-1,1-1 1,-1 1 0,1-1 0,-1 0 0,1 0 0,-1 0 0,1 1 0,-1-2 0,1 1 0,0 0 0,-1 0 0,1 0 0,2-1-1,40-12 1159,-36 10-949,34-12 73,0-3-1,-1-1 1,-1-3-1,49-33 0,143-122-213,-97 71-148,-106 84-92,124-89 45,-120 90-111,1 1-1,64-28 1,-97 48 48,33-11-113,-20 12-366,-14 0 451,1-1-1,-1 1 1,0-1 0,0 0-1,0 1 1,0-1 0,1 1-1,-1-1 1,0 0 0,0 1 0,0-1-1,0 1 1,0-1 0,0 1-1,0-1 1,0 1 0,0-1-1,-1 0 1,1 1 0,0-1-1,0 1 1,0-1 0,0 0 0,-1 1-1,1-1 1,0 1 0,0-1-1,-1 0 1,1 1 0,0-1-1,-1 1 1,-1 1-27,1 0-1,-1 0 0,0-1 1,0 1-1,0 0 0,0-1 1,0 1-1,-1-1 1,-2 2-1,-10 2-355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4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28 749 16868,'14'-6'1392,"8"-8"-880,5-5-152,7-5 496,5-3-144,1-6-127,-3-2-121,-2-2-384,-5 0-152,-11 1-464,-7 3-257,-12 2 561,-7 2-168,-11-1-176</inkml:trace>
  <inkml:trace contextRef="#ctx0" brushRef="#br0" timeOffset="1">1 212 14763,'4'-5'1352,"4"-2"-1007,10-4-25,3-5 696,9-4-480,3-2-72,5-3-216,-1-1-168,-1 1 872,-6 2-736,-3 6-72,-6 3-64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26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35 16540,'2'-5'387,"8"-20"1199,-3 21-638,0 13 201,-3 10-485,0-1 0,-1 1 1,-1 0-1,0 34 0,-2-25-306,2 85 407,-22 198 0,19-304-883,-5 25-159,6-31 196,0 0-1,0 0 0,-1 1 0,1-1 0,-1 0 1,1 0-1,-1 0 0,1 0 0,-1 0 1,0 0-1,1 0 0,-1 0 0,0 0 1,0 0-1,0 0 0,0 0 0,0-1 1,0 1-1,-2 1 0,2-2 14,1 0-1,-1 0 1,0 0-1,0 0 1,0 0-1,0 0 0,0 0 1,1 0-1,-1-1 1,0 1-1,0 0 1,0-1-1,1 1 1,-1 0-1,0-1 1,0 1-1,1-1 1,-1 1-1,0-1 1,1 1-1,-1-1 1,0 0-1,0-1 1,-15-20-325,10 13 51,-17-23-496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26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15251,'4'-2'1889,"5"2"-1137,5 9-240,6 2 1472,7 4-1047,8 0-185,12 3-112,8-3-16,6-2-200,1 2-56,-2-8-96,-3 1-120,-4-1-408,-7 1-424,-14-4 608,-8 3-112,-10 2-88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30.7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67 16371,'-3'6'1513,"3"0"-873,7-3-192,7-3 952,5-3-383,10-4-337,6-3-80,11-2-160,3-1-32,6 2-192,-1-1-168,-1 4-312,-6 2-216,-7 12-352,-7 4-264,-14 8 775,-6 4-215,-12 7-160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31.2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0 444 16620,'0'5'1816,"2"1"-1264,6-3-120,5-3 1249,11-3-905,5-4-120,8-2-192,4-2-144,4-2-184,1-1-136,-1-2-512,-4 0-264,-8 0-465,-4 3 945,-10-2-288,-2 3-192</inkml:trace>
  <inkml:trace contextRef="#ctx0" brushRef="#br0" timeOffset="1">357 70 17604,'7'-3'616,"1"0"1,-1 0-1,-1-1 0,11-6 1,5-2 195,-10 5-621,1 1 1,0 1-1,1 1 0,25-7 1,-34 11-181,-1-1-1,1 1 1,0-1 0,0 1-1,0 1 1,-1-1 0,1 1-1,5 1 1,-7-1-8,-1 0 0,1 0 1,-1 0-1,0 0 0,0 0 0,0 0 0,0 1 0,0-1 1,0 1-1,0-1 0,0 1 0,0 0 0,-1 0 0,1 0 1,-1 0-1,3 4 0,0 3 70,-1 0 1,1 0-1,-2 0 0,1 1 1,-1-1-1,-1 1 0,2 18 1,-6 72 603,1-77-526,0 27 48,-3-1-1,-21 93 1,18-122-1105,8-19 877,0-1 0,-1 1-1,1 0 1,0-1 0,0 1 0,-1-1 0,1 1-1,-1-1 1,1 1 0,-1-1 0,1 1 0,0-1 0,-1 1-1,1-1 1,-1 0 0,0 1 0,1-1 0,-1 0-1,1 0 1,-1 1 0,0-1 0,1 0 0,-1 0 0,1 0-1,-1 0 1,0 1 0,0-1 0,-5-3-459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31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271 0 17084,'-25'79'5158,"-50"171"-3270,40-126-1506,22-72-229,8-32-181,0 0 1,-11 26 0,15-44-41,0 0 0,0 1 1,0-1-1,-1 0 1,1 0-1,-1 0 0,0 0 1,-1 3-1,2-5 23,0 0-1,1 1 1,-1-1 0,1 0-1,-1 1 1,0-1-1,1 0 1,-1 0 0,1 1-1,-1-1 1,0 0-1,1 0 1,-1 0 0,0 0-1,0 0 1,1 0-1,-1 0 1,0 0-1,1 0 1,-1 0 0,0 0-1,1-1 1,-1 1-1,0 0 1,1 0 0,-1-1-1,1 1 1,-1 0-1,1-1 1,-1 1 0,0 0-1,1-1 1,-1 1-1,1-1 1,-1 1 0,1-1-1,0 1 1,-1-2-1,-7-8-243,1-1 1,-9-18-1,11 20 126,-18-34-575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32.2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14547,'15'0'1384,"8"6"-743,6 2-161,10 4 704,4 0-96,7 0-128,0-3-23,3-2-201,-4-2-104,0 3-224,-5-4-232,-2 0-568,-4-1-416,-6 3 648,-6 5-128,-9 5-136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32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3 144 15515,'0'0'44,"0"0"0,-1 0 0,1-1 0,0 1-1,0 0 1,0 0 0,0 0 0,0 0 0,0 0 0,0 0-1,0 0 1,0 0 0,0 0 0,0 0 0,0 0 0,0 0-1,-1 0 1,1 0 0,0 0 0,0 0 0,0 0 0,0 0-1,0 1 1,0-1 0,0 0 0,0 0 0,0 0 0,0 0-1,0 0 1,0 0 0,0 0 0,0 0 0,0 0 0,-1 0-1,1 0 1,0 0 0,0 0 0,0 0 0,0 0 0,0 0-1,0 0 1,0 1 0,0-1 0,0 0 0,0 0 0,0 0-1,0 0 1,0 0 0,0 0 0,0 0 0,0 0-1,0 0 1,0 0 0,0 0 0,0 0 0,0 0 0,0 1-1,0-1 1,0 0 0,0 0 0,0 0 0,0 0 0,0 0-1,1 0 1,-1 0 0,0 0 0,0 0 0,0 0 0,0 0-1,7 6 1829,14 3 502,-9-9-1956,-1 0 1,1-1-1,-1 0 1,0-1-1,0 0 1,0-1-1,19-7 0,71-36 425,-44 15-847,56-26-1708,-109 55 1526,-1 1 0,1 0 0,-1 0 0,1 0 0,0 0 0,-1 1 0,1-1 0,5 1 0,-9 0 159,1 0 1,-1 0-1,0 0 0,1 0 1,-1 0-1,0 1 0,1-1 1,-1 0-1,0 0 0,0 0 1,1 0-1,-1 0 0,0 1 0,1-1 1,-1 0-1,0 0 0,0 0 1,1 1-1,-1-1 0,0 0 1,0 1-1,1-1 0,-1 0 1,0 0-1,0 1 0,0-1 0,0 0 1,0 1-1,0-1 0,1 0 1,-1 1-1,0 1-34,-1-1-1,1 1 1,0-1-1,-1 1 1,1-1 0,-1 0-1,0 1 1,1-1-1,-1 0 1,0 1-1,0-1 1,-1 2 0,-19 22-743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33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74 17756,'12'7'2008,"2"-3"-1264,6-4-143,7-3 975,8-5-616,3-1-48,7-2-184,-1-2-159,-2 1-409,-2 1-248,-6 2-809,-3 3-495,-14 5 1112,-4 1-248,-18-1-224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35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1 161 16556,'2'-14'718,"1"0"1,0 0-1,1 0 1,1 1-1,12-26 1,-15 35-632,0 1 1,0-1-1,0 1 0,1 0 1,-1 0-1,1 0 1,0 0-1,0 0 1,0 0-1,0 1 0,0-1 1,1 1-1,-1 0 1,1 0-1,-1 1 0,1-1 1,0 1-1,0-1 1,0 1-1,0 0 1,-1 1-1,1-1 0,1 1 1,-1 0-1,6 0 1,-7 0-69,1 1 1,-1-1 0,0 1-1,0 0 1,0 0 0,0 1-1,0-1 1,0 0 0,0 1-1,0 0 1,-1-1 0,1 1-1,-1 0 1,1 1 0,-1-1-1,0 0 1,0 1 0,0-1-1,0 1 1,0 0 0,0-1 0,-1 1-1,0 0 1,1 0 0,-1 0-1,0 0 1,0 0 0,0 1-1,0 3 1,0 3 3,1 1 0,-1 0 0,-1 0 0,0 0-1,-1 1 1,0-1 0,-3 15 0,0-10 30,-1 1 0,-1-1 0,-12 27 0,13-34-18,0 0 0,0 0 0,-1-1 0,0 1 0,-1-1 0,1-1 0,-12 10 0,15-15 110,5-4-97,12-5-11,-2 4-23,1 1-1,0 1 1,0 0 0,0 0 0,0 1 0,0 1 0,0 1 0,20 4 0,-22-4-14,0 1 0,0 0 0,-1 1 0,1 1-1,-1-1 1,0 2 0,0-1 0,0 2 0,-1-1 0,10 9 0,-17-13 12,-1-1 0,1 0 0,-1 1 0,1 0 0,-1-1 1,1 1-1,-1 0 0,0 0 0,0 0 0,0 0 0,0 0 1,0 0-1,-1 0 0,1 0 0,0 0 0,-1 0 0,0 0 1,1 1-1,-1-1 0,0 0 0,0 4 0,-1-3 31,0-1-1,0 1 0,0 0 0,-1-1 1,1 1-1,-1-1 0,1 1 1,-1-1-1,0 0 0,0 0 1,0 1-1,0-1 0,0-1 0,-3 3 1,-7 4 173,0 0 0,-1-1 0,1-1 0,-1 0-1,-19 5 1,12-4-140,-2-1-1,1-1 1,0-1-1,-44 3 1,90-18-3542,-6 5 2779,6-2-145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36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16420,'1'0'115,"-1"1"0,1-1 1,-1 0-1,1 1 0,-1-1 1,1 0-1,-1 1 0,1-1 1,-1 1-1,0-1 0,1 1 1,-1-1-1,0 1 0,0-1 1,1 1-1,-1-1 0,0 1 1,0-1-1,0 1 0,1-1 1,-1 1-1,0-1 1,0 1-1,0 1 0,5 21 789,-4-19-499,5 30 450,3 14-242,2-1 0,19 53 0,-27-98-642,-1-10-237,-1-10-57,-3 4 104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05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403 44 13819,'4'-4'462,"14"-16"717,-17 20-1103,0-1 1,-1 0 0,1 0-1,-1 1 1,1-1 0,0 0 0,-1 0-1,0 0 1,1 0 0,-1 0-1,1 1 1,-1-1 0,0 0-1,0 0 1,1 0 0,-1 0 0,0 0-1,0 0 1,0 0 0,0-2-1,-2 4 124,1 0-1,0 0 0,-1-1 0,1 1 0,0 0 0,0 0 1,0 0-1,0 0 0,0 0 0,-2 2 0,-73 93 635,4 2-1,-101 186 0,150-238-1159,1 1 0,-21 69 0,39-109-689,2-12 62,0-13-3,2 16 989,-1-19-785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5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1125 13539,'190'-85'2894,"-63"27"-2194,298-137 634,663-234 537,-75 98-812,-938 304-1363,-109 28-362,2 3 483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37.3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 16788,'1'-5'714,"2"-6"1790,-1 10-1125,0 8-178,18 145 1101,-4-23-1408,-16-125-852,1-1 0,-1 1 1,1 0-1,0-1 1,0 1-1,1-1 1,-1 0-1,1 0 1,0 1-1,0-1 1,0 0-1,0 0 1,0 0-1,0-1 1,1 1-1,3 2 1,-3-3-16,0 0-1,0-1 1,0 0 0,0 0 0,0 0-1,1 0 1,-1 0 0,0 0 0,1-1 0,-1 0-1,0 1 1,1-1 0,-1-1 0,0 1-1,1 0 1,-1-1 0,5-1 0,0 0-60,-1 0 0,1-1 1,0 0-1,-1-1 0,0 0 0,0 0 1,0 0-1,0-1 0,-1 0 0,0 0 1,9-10-1,-12 12-108,0 0 0,0 0 0,-1-1 0,1 1 0,-1-1 1,0 0-1,0 0 0,0 0 0,0 0 0,-1 0 0,1 0 0,-1 0 0,0 0 0,-1-1 1,1 1-1,-1 0 0,1-1 0,-1 1 0,-1 0 0,1-1 0,0 1 0,-1 0 1,-2-5-1,-8-13-658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37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1 369 14203,'11'9'2040,"-2"8"-935,-2 2-377,-1 7 2176,5 2-1487,-1 7-521,3-1-112,3 2-328,-2 1-80,-1-7-336,-1-4-216,-2-10-424,-3-6-248,-2-14-376,-2-9-1193,-3-13 1809,-1-8-448,1-4-120</inkml:trace>
  <inkml:trace contextRef="#ctx0" brushRef="#br0" timeOffset="1">246 80 16468,'11'-79'5243,"-11"105"-1743,0 4-3066,-6 61 106,-4 191-201,10-277-328,0 0 0,1-1 0,-1 1 0,1-1-1,0 1 1,1-1 0,1 6 0,-2-9-5,-1 0 0,1 0 0,-1-1 1,1 1-1,-1 0 0,1-1 0,-1 1 0,1 0 0,0-1 1,-1 1-1,1-1 0,0 1 0,-1-1 0,1 1 0,0-1 1,0 0-1,0 1 0,-1-1 0,1 0 0,0 0 1,0 1-1,0-1 0,0 0 0,-1 0 0,1 0 0,0 0 1,0 0-1,0 0 0,0 0 0,0 0 0,-1-1 1,1 1-1,0 0 0,0-1 0,0 1 0,0 0 0,-1-1 1,1 1-1,0-1 0,-1 1 0,1-1 0,0 1 1,-1-1-1,1 1 0,1-2 0,9-8-135,1 0 0,-1 0 0,-1-1 0,11-14 1,-16 19-182,-1-1 0,1 1 0,-2-1 0,1 1 0,-1-1 0,0 0 0,0 0 0,0-1 0,-1 1 0,1-10 0,-2 0-550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38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16996,'0'17'1904,"3"9"-984,0 6-328,1 6 1305,2 3-705,3 0-416,2 2-80,0-4-280,1-5-216,-1-7-536,-1-4-408,-2-11-936,-4-8 1408,-4-10-256,-2-4-248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39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50 973 14523,'-6'4'554,"0"-1"-1,1 1 0,-1 0 1,1 1-1,0-1 1,0 1-1,-7 8 1,13-12-484,-1-1 1,0 0 0,1 1-1,-1-1 1,1 0 0,-1 1-1,1-1 1,-1 0 0,1 0-1,-1 0 1,1 0 0,-1 1-1,1-1 1,-1 0 0,1 0-1,-1 0 1,1 0 0,-1 0-1,1 0 1,0 0 0,-1 0-1,1 0 1,-1-1 0,1 1-1,-1 0 1,1 0 0,0-1-1,18-2 490,10-8-132,0-1 1,-1-1-1,-1-2 1,0-1 0,29-22-1,1 0-25,146-93 516,308-186-438,-25 14-346,-460 284-87,0-1 1,-2-2 0,33-36-1,-57 58-56,0 0-1,-1 0 1,1 0-1,0 0 1,0 0-1,0 0 1,0 0-1,0 0 0,0 0 1,0 0-1,0 0 1,0 0-1,0 0 1,0 0-1,0 0 1,0 0-1,-1 0 1,1 0-1,0 0 1,0 0-1,0 0 1,0 0-1,0 0 1,0 0-1,0 0 0,0 0 1,0 0-1,0-1 1,0 1-1,-15 10-300,-19 15 67,27-20 46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40.5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1 543 15075,'0'0'41,"0"0"1,0 0-1,0 0 0,0 0 0,0 0 0,0 1 0,0-1 0,1 0 1,-1 0-1,0 0 0,0 0 0,0 0 0,0 0 0,0 0 1,1 0-1,-1 0 0,0 0 0,0 0 0,0 0 0,0 0 0,0 0 1,1 0-1,-1 0 0,0 0 0,0 0 0,0 0 0,0 0 1,1 0-1,-1 0 0,0 0 0,0 0 0,0 0 0,0 0 0,0 0 1,1 0-1,-1-1 0,0 1 0,0 0 0,0 0 0,0 0 0,0 0 1,0 0-1,0 0 0,1 0 0,-1-1 0,0 1 0,0 0 1,0 0-1,0 0 0,0 0 0,0 0 0,0-1 0,0 1 0,0 0 1,0 0-1,0 0 0,0 0 0,0-1 0,0 1 0,0 0 1,0 0-1,0 0 0,0 0 0,0 0 0,0-1 0,4-13 419,28-175 3409,-8-94-2550,-23 258-1152,4-2 17,-5 27-180,1 0-1,-1 0 1,0 0-1,0 0 1,0 0-1,1 0 1,-1 0-1,0 0 1,0 0-1,1 0 1,-1 0-1,0 0 1,0 0-1,1 0 0,-1 0 1,0 0-1,0 0 1,1 0-1,-1 0 1,0 0-1,0 1 1,0-1-1,1 0 1,-1 0-1,0 0 1,0 0-1,0 0 1,0 1-1,1-1 0,-1 0 1,0 0-1,0 0 1,0 1-1,0-1 1,0 0-1,0 0 1,0 1-1,0-1 1,0 0-1,1 0 1,-1 0-1,0 1 1,0-1-1,0 0 0,0 0 1,0 1-1,14 49 229,-11-38-192,98 374 1355,-114-453-6096,10 44 3934,0 2-237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41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27 16556,'0'0'88,"0"-1"0,1 1 1,-1-1-1,0 0 0,-1 1 0,1-1 1,0 0-1,0 1 0,0-1 1,0 1-1,0-1 0,-1 0 1,1 1-1,0-1 0,0 1 1,-1-1-1,1 1 0,0-1 1,-1 1-1,1-1 0,-1 1 1,1-1-1,-1 1 0,1 0 1,-1-1-1,1 1 0,-1 0 1,1-1-1,-1 1 0,1 0 1,-1-1-1,0 1 0,1 0 1,-1 0-1,1 0 0,-1 0 1,0 0-1,1 0 0,-1 0 1,1 0-1,-1 0 0,0 0 1,1 0-1,-1 0 0,-1 0 0,0 1 123,0 0-1,-1-1 0,1 1 1,0 0-1,0 0 0,0 0 1,0 1-1,0-1 0,0 0 1,0 1-1,-3 3 0,-1 3-19,1 0-1,0 0 0,0 1 0,1 0 1,0 0-1,0 0 0,1 1 0,0-1 1,1 1-1,0 0 0,1-1 1,0 1-1,0 13 0,1-4-178,0 1-1,2 0 1,0-1 0,2 1 0,9 33-1,-7-37 5,0 1-1,17 29 0,-21-41-15,1-1-1,-1 0 1,1 0-1,0 0 1,1 0-1,-1 0 1,1-1-1,-1 1 0,1-1 1,0 0-1,0 0 1,0-1-1,1 1 1,-1-1-1,6 2 1,-8-3 6,0-1 1,1 1-1,-1-1 1,1 0 0,-1 0-1,0 0 1,1 0 0,-1-1-1,1 1 1,-1-1-1,0 1 1,1-1 0,-1 0-1,0 0 1,0 0-1,0 0 1,1 0 0,-1 0-1,0-1 1,0 1 0,-1-1-1,1 1 1,0-1-1,0 0 1,-1 0 0,1 0-1,-1 1 1,2-4 0,2-4 40,0 0 0,0 0 0,-1 0 0,0-1 0,3-13 0,-1 1 98,-1 0-1,-2-1 0,0 0 1,0-43-1,-3 51-64,-2 0 1,1-1-1,-2 1 0,0 0 0,0 0 1,-2 1-1,1-1 0,-10-17 1,11 27-72,1 1 0,-1-1 0,-1 1 0,1-1 0,-1 1 0,1 0 0,-1 0 0,-7-4 0,10 7-41,0 0 0,0 0-1,0 1 1,0-1-1,0 0 1,0 1-1,-1-1 1,1 1 0,0 0-1,0-1 1,-1 1-1,1 0 1,0 0-1,-1-1 1,1 1 0,0 0-1,0 1 1,-1-1-1,1 0 1,0 0-1,-1 0 1,1 1 0,0-1-1,0 1 1,-1-1-1,1 1 1,0-1-1,0 1 1,0 0-1,0 0 1,0-1 0,0 1-1,0 0 1,0 0-1,0 0 1,0 0-1,0 0 1,1 0 0,-1 0-1,0 0 1,0 2-1,-1 3-286,-1-1 0,1 1-1,0 1 1,0-1 0,1 0-1,0 0 1,0 0 0,1 1-1,0 10 1,-1 3-183,-2-3-318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41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50 17556,'-5'-46'3732,"4"42"-2563,1 6-138,4 25 150,4 46-535,16 88-413,-24-160-232,1 0 0,-1-1-1,0 1 1,0 0 0,0 0 0,1 0 0,-1 0-1,0 0 1,1-1 0,-1 1 0,1 0 0,-1 0-1,1-1 1,-1 1 0,1 0 0,-1-1-1,2 2 1,-1-2 0,-1 0 0,0 0 0,1 0 0,-1 0 0,1 0-1,-1 0 1,0 0 0,1 0 0,-1 0 0,1 0 0,-1-1 0,0 1-1,1 0 1,-1 0 0,0 0 0,1-1 0,-1 1 0,0 0 0,1 0 0,-1-1-1,0 1 1,1 0 0,-1-1 0,0 1 0,0 0 0,1-1 0,18-35 38,-14 25-40,-3 7 5,1 0-1,-1 0 1,1 0-1,-1 1 1,1 0-1,0-1 0,0 1 1,1 0-1,6-5 1,-9 8-4,1-1-1,-1 1 1,0-1 0,0 1 0,1-1-1,-1 1 1,0 0 0,1-1 0,-1 1-1,0 0 1,1 0 0,-1 0 0,0 0-1,1 0 1,-1 1 0,0-1 0,1 0-1,-1 1 1,0-1 0,0 1 0,1-1-1,-1 1 1,0-1 0,0 1 0,0 0-1,0 0 1,1-1 0,-1 1 0,0 0-1,-1 0 1,1 0 0,0 0 0,0 0-1,0 0 1,-1 1 0,2 0-1,1 4 28,0 0 0,0 0 0,0 0 0,-1 1 0,0-1 0,0 1 0,-1-1 0,1 1 0,-1 0 0,-1-1 0,0 1 0,0 0 0,-1 9 0,1-10 24,-1-1 0,0 1 0,0-1 1,0 0-1,0 0 0,-1 1 0,0-1 0,0 0 0,-1 0 0,1-1 0,-1 1 0,0 0 0,-1-1 0,1 0 0,-1 0 0,-7 8 0,9-11-59,0 1-1,-1-1 0,1 0 1,0 0-1,0 1 1,-1-1-1,1-1 1,0 1-1,-1 0 1,1-1-1,-1 1 0,1-1 1,-1 0-1,1 1 1,-1-1-1,1-1 1,-1 1-1,1 0 1,-4-1-1,3 0-169,-1-1 0,0 0 0,0 1 0,1-1 0,0 0 0,-1-1 0,1 1 0,0-1 0,0 1 0,0-1 0,-3-3 0,-2-4-527,1-1-1,-1 0 1,1 0-1,1-1 1,0 1-1,-5-18 1,-2-13-533,5 0-314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42.2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73 13819,'13'-15'1728,"-1"2"-1056,-2 6-295,0 0 951,-2 3-456,1-1-304,1 3 32,-3-3-440,2-2-48,-1 0-48</inkml:trace>
  <inkml:trace contextRef="#ctx0" brushRef="#br0" timeOffset="1">262 282 18196,'16'39'1600,"-3"-4"-1152,1 1-200,2-1 625,0-5-249,-2-7-560,1-3-312,-8-10-448,-1-6-193,-6-5 617,-6-8-192,-6-8-176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42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19740,'0'4'280,"-1"0"0,0 0 0,0 0 0,0 0 0,-1-1 0,1 1 0,-3 5 0,-7 21 388,10-22-615,0 1 0,1-1 0,0 1 0,0 0 0,1-1 0,0 1 0,0-1 0,1 0 0,0 1 0,0-1 0,1 0 0,1 0 0,-1 0 0,1-1 0,0 1 0,6 7 0,-8-14-52,-1 1 0,1-1 0,0 0-1,-1 1 1,1-1 0,0 0 0,0 0 0,0 0 0,0 0 0,0-1-1,0 1 1,0 0 0,0-1 0,0 0 0,0 1 0,0-1 0,1 0-1,-1 0 1,0 0 0,4-1 0,4-1 8,1 0-1,-1-1 1,11-4 0,9-2 9,-24 7-10,0 1-1,0 0 1,0 0 0,0 1 0,0 0-1,0 0 1,0 0 0,0 1 0,0 0 0,0 0-1,0 0 1,9 4 0,-11-3 10,0 0 0,-1 0 0,1 1-1,0-1 1,-1 1 0,0 0 0,1 0 0,-1 0 0,0 0-1,-1 1 1,1-1 0,-1 1 0,1 0 0,-1-1-1,0 1 1,-1 0 0,1 1 0,1 4 0,-1-3 104,0 1 0,-1 0 1,0 1-1,0-1 0,0 0 1,-1 0-1,0 0 0,-1 0 1,1 1-1,-1-1 0,-4 12 1,4-16-69,1-1-1,-1 0 1,0 0 0,0 1 0,0-1 0,-1 0-1,1 0 1,0 0 0,-1 0 0,0-1 0,1 1-1,-1 0 1,0-1 0,0 1 0,0-1 0,0 1 0,0-1-1,0 0 1,0 0 0,0 0 0,0 0 0,-1 0-1,1-1 1,0 1 0,-1-1 0,1 1 0,-1-1-1,1 0 1,0 0 0,-1 0 0,1 0 0,-1 0 0,1-1-1,0 1 1,-1-1 0,1 0 0,-5-1 0,0-1-27,1 0 1,-1 0-1,0-1 1,1 0-1,0 0 1,-1 0-1,2-1 1,-1 0-1,1 0 1,-1-1-1,1 1 1,1-1-1,-1 0 1,1-1-1,0 1 1,1-1 0,-1 1-1,1-1 1,-3-9-1,3 7-100,0 0 0,1-1 0,0 1 0,1 0 0,-1-1 0,2 1 0,-1-1 0,1 1 0,1-1 0,0 1 0,0 0 0,1-1 0,0 1 0,7-18 0,8-3-656,-14 26 456,0 0 0,-1 1 0,0-1 0,1 0 0,-1-1 0,0 1 0,-1 0 0,1 0 0,-1-1 0,0 1 0,0-1 0,0 1 0,-1-1 0,1 0 0,-1 1 0,0-1 0,-2-7 0,-4-3-468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43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18636,'4'70'4095,"-3"-60"-3975,1 0-1,0-1 1,1 1 0,0 0-1,0-1 1,1 0 0,1 0-1,6 12 1,-9-19-105,-1 0 0,1 0 0,-1 0 1,1-1-1,0 1 0,0 0 0,0-1 1,0 1-1,0-1 0,0 0 0,0 0 0,0 0 1,1 0-1,-1 0 0,0 0 0,1 0 1,4 0-1,2 0 32,0-1 0,0 0 0,15-2 1,-18 1-32,0 0 1,0 1 0,0-1 0,0 1 0,0 0 0,1 1 0,-1 0 0,0 0 0,-1 0 0,11 4 0,-11-2-7,0 1 0,0-1 1,0 1-1,0 1 0,0-1 0,-1 1 0,0-1 0,0 1 0,0 1 1,0-1-1,-1 0 0,0 1 0,0 0 0,-1 0 0,3 8 0,0 0 65,-1 1-1,-1 0 1,0 0 0,-1 0-1,0 20 1,-1-20 94,-2 1 0,0 0 0,-4 18 0,5-31-124,-1 0 1,1 0 0,-1 0-1,0 0 1,0-1 0,0 1-1,0 0 1,0 0 0,0-1-1,-1 1 1,0 0 0,1-1-1,-1 0 1,0 1 0,0-1-1,0 0 1,-1 0 0,1 0-1,0 0 1,-1-1 0,1 1-1,-1-1 1,0 1 0,-3 1-1,4-3-17,-1 0 0,1 0 0,0-1 0,-1 1-1,1 0 1,-1-1 0,1 0 0,0 1 0,0-1-1,-1 0 1,1 0 0,0 0 0,0 0 0,0-1-1,0 1 1,0 0 0,1-1 0,-1 0 0,0 1-1,0-1 1,1 0 0,-1 0 0,1 0 0,-2-3-1,-4-7 23,0 1 0,1-1 0,-6-14 0,4 5-39,1-2-1,1 1 0,0-1 0,2 0 1,1 0-1,-1-41 0,5 23-8,1 0-1,17-79 0,-19 117 2,1 0-1,0 0 0,-1 0 1,0 0-1,0 0 0,0 1 0,0-1 1,0 0-1,-2-5 0,2 8-7,0-1-1,0 1 0,0-1 1,-1 1-1,1-1 1,0 1-1,0 0 0,-1-1 1,1 1-1,0 0 0,-1-1 1,1 1-1,0 0 0,-1-1 1,1 1-1,-1 0 0,1 0 1,-1-1-1,1 1 0,0 0 1,-1 0-1,1 0 0,-1 0 1,-1-1-34,1 1 1,-1 1-1,1-1 0,0 0 1,-1 0-1,1 0 0,-1 1 1,1-1-1,0 1 0,-1-1 1,-1 2-1,-1 0-191,0 0 1,1 0-1,-1 0 0,1 1 0,0-1 1,0 1-1,-1 0 0,2-1 0,-1 2 1,-4 5-1,5-2-349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5.9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15779,'7'19'1281,"4"4"-905,-3 5-120,-1 10 664,0 2-472,2 4-168,0-1 16,-4-5-112,0-5-184,-1-8-432,0-5-128,-4-10 440,-7-5-120,-1-5-72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1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58 16612,'0'5'153,"1"0"0,0-1 1,0 1-1,1-1 0,-1 1 1,1-1-1,0 0 0,0 0 1,0 0-1,1 0 1,0 0-1,-1 0 0,2 0 1,-1-1-1,0 0 0,0 0 1,1 0-1,5 4 1,7 5-5,1-2 0,0 1 1,19 7-1,-19-10 28,0-1 0,0-1 0,1 0 0,0-2 0,0 0 0,1-1 0,-1 0 0,1-2 0,33-1 0,-24-3 99,1-1 0,-1-1 0,-1-2 0,1 0 0,45-20 0,-16 2 94,118-43 414,-147 59-718,0 2 0,0 1 0,1 1-1,44-2 1,-26 8-9,59 9-1,-23-2-13,-83-8-46,0 0 1,0 0-1,-1 0 0,1 0 0,0 0 1,0 0-1,0 0 0,0-1 0,0 1 1,0 0-1,0 0 0,-1 0 0,1 0 1,0 0-1,0-1 0,0 1 0,0 0 1,0 0-1,0 0 0,0 0 0,0-1 1,0 1-1,0 0 0,0 0 0,0 0 0,0 0 1,0-1-1,0 1 0,0 0 0,0 0 1,0 0-1,0 0 0,0-1 0,0 1 1,1 0-1,-1 0 0,0 0 0,0 0 1,0 0-1,0-1 0,0 1 0,0 0 1,0 0-1,1 0 0,-1 0 0,0 0 1,0 0-1,0 0 0,0 0 0,0 0 1,1-1-1,-1 1 0,0 0 0,0 0 1,0 0-1,0 0 0,1 0 0,-1 0 1,0 0-1,0 0 0,0 0 0,1 0 1,-14-10-345,-9 1-167,-1 0 1,1 1 0,-1 1-1,-33-5 1,9 6-79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2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0 439 15787,'1'6'331,"1"-1"0,-1 1 0,1-1-1,0 1 1,0-1 0,1 0 0,-1 0-1,1 0 1,7 9 0,-8-12-243,0 0 0,0 0 0,0-1 0,0 1 0,0 0 0,1-1 0,-1 1 0,1-1 1,-1 0-1,1 0 0,-1 0 0,1 0 0,0 0 0,-1 0 0,1-1 0,0 1 0,0-1 0,0 0 0,-1 0 0,1 0 0,0 0 0,3-1 1,-3 0-16,1 0 0,0-1 0,-1 1 0,0-1 0,1 1 0,-1-1 1,0 0-1,0-1 0,0 1 0,0 0 0,0-1 0,-1 0 0,1 1 1,-1-1-1,1 0 0,-1-1 0,0 1 0,0 0 0,-1 0 0,1-1 1,-1 1-1,1-1 0,0-6 0,3-5 119,-2-1 0,0 0 0,0 0 0,-1-18 0,-1 9 27,-1-1 0,-2 1 0,-1 0 0,0 0 1,-12-39-1,10 46-126,-1 0 1,-1 1-1,-1 0 1,-1 0-1,0 1 1,-1 0-1,0 0 1,-16-16-1,45 40-57,0-1-1,37 10 1,-7-3-52,37 11-394,20 6 775,-81-22-373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2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0 511 16804,'8'16'1447,"-8"-16"-1414,0 0 1,0 0-1,1 0 0,-1 0 1,0 0-1,0 0 1,0 1-1,1-1 0,-1 0 1,0 0-1,0 0 0,0 0 1,0 0-1,1 0 0,-1 0 1,0 0-1,0 0 0,0 0 1,1 0-1,-1-1 0,0 1 1,0 0-1,0 0 1,1 0-1,-1 0 0,0 0 1,0 0-1,0 0 0,0 0 1,0 0-1,1-1 0,-1 1 1,0 0-1,0 0 0,0 0 1,0 0-1,0-1 1,0 1-1,0 0 0,1 0 1,-1 0-1,0-1 0,11-33 1754,-9 28-1742,23-118 1404,13-183 0,-34 268-1320,-1 25 22,2 21-81,5 30-30,-8-27-13,6 22 14,37 133 92,-33-129-112,2-1-1,27 52 1,-21-56-363,-8-22-334,-11-9 652,-1 0 1,0 0-1,1 0 0,-1 0 0,0 0 0,1 0 0,-1 0 1,0 0-1,1 0 0,-1 0 0,0 0 0,0-1 0,1 1 1,-1 0-1,0 0 0,1 0 0,-1-1 0,0 1 0,0 0 1,1 0-1,-1-1 0,0 1 0,0 0 0,0-1 1,1 1-1,-1 0 0,0 0 0,0-1 0,0 1 0,0 0 1,0-1-1,0 1 0,0 0 0,0-1 0,0 1 0,0 0 1,0-1-1,0 0 0,3-17-283,1-5-110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3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50 18956,'-14'48'1238,"-13"69"-1,24-99-1076,1 0-1,1 0 0,1 0 0,0 0 0,2 0 1,0 0-1,5 23 0,-6-37-129,1 1 0,-1 0 0,1-1 0,0 1 0,0-1 1,0 0-1,1 0 0,-1 0 0,4 4 0,-5-7-20,0 0-1,0 0 1,0 0-1,0-1 1,0 1-1,0 0 1,0-1-1,0 1 1,0 0-1,1-1 1,-1 0-1,0 1 1,0-1-1,0 0 1,1 1-1,-1-1 1,0 0 0,0 0-1,0 0 1,1 0-1,-1 0 1,0-1-1,0 1 1,1 0-1,-1 0 1,0-1-1,0 1 1,0-1-1,0 1 1,0-1-1,1 1 1,-1-1-1,0 0 1,0 0-1,0 1 1,-1-1-1,1 0 1,0 0 0,1-2-1,4-4 68,0 0 0,0-1 0,-1 0 0,0 0 0,0 0 0,-1-1 0,0 1 0,4-15 0,1-5 318,6-44 1,-10 41 69,2-46 0,-6 67-348,-1 1-1,-1-1 0,0 0 0,0 0 0,-1 0 1,0 0-1,-1 1 0,-5-16 0,7 23-91,0 0 0,0 0 1,0 1-1,0-1 0,0 0 0,-1 1 0,1-1 1,0 0-1,-1 1 0,1 0 0,-1-1 0,1 1 0,-1 0 1,0 0-1,0-1 0,-3 0 0,4 2-12,-1-1 0,1 1 1,-1 0-1,1 0 0,-1 0 0,1 0 0,-1 0 0,1 0 0,-1 0 1,1 1-1,-1-1 0,1 1 0,-1-1 0,1 1 0,0-1 0,-1 1 1,-1 1-1,-2 1-21,1 1 1,0-1 0,0 1-1,0 0 1,0 0-1,1 0 1,-1 1 0,1 0-1,0-1 1,-3 8 0,-1 4-413,2 1 1,0-1-1,0 1 1,2 0 0,0 0-1,-1 29 1,5-39-92,2-9-155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3.8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1 154 16508,'2'6'415,"0"1"0,0-1 0,-1 1 0,0 0 0,0 0 0,0 8 0,2 17 759,2-8-871,0-1-1,1 1 1,2-1-1,0 0 1,1 0-1,2-1 1,19 31 0,-30-52-285,1 1 0,0-1 1,0 0-1,0 0 1,0 0-1,-1 0 0,1 0 1,1 0-1,-1 0 1,0 0-1,0 0 1,0-1-1,0 1 0,1 0 1,-1-1-1,0 1 1,1-1-1,-1 1 0,0-1 1,1 0-1,-1 1 1,2-1-1,-2 0 4,1-1 0,-1 1 0,0-1 0,0 1 0,1-1 0,-1 0 0,0 0 0,0 1 0,0-1 0,0 0 0,0 0 0,0 0 0,0 0 0,0 0 0,0 0 0,-1 0 0,1 0 0,0-2 0,5-8 108,-2 0 0,0 0 0,0 0 1,2-13-1,-4 18-75,7-33 367,-2 1 1,3-54 0,-9 67-212,0 0 0,-2 0 0,-1 0 0,-9-44 0,10 65-179,0 1 0,0 0 1,0-1-1,0 1 1,-1 0-1,1 0 0,-1 0 1,0 0-1,1 0 0,-6-5 1,6 8-24,1-1 0,-1 1 1,1-1-1,-1 1 0,0 0 1,0-1-1,1 1 0,-1 0 1,0-1-1,0 1 1,1 0-1,-1 0 0,0 0 1,0 0-1,0 0 0,1 0 1,-1 0-1,0 0 0,-1 0 1,1 0-3,-1 1 0,0 0 0,1-1 0,-1 1 0,1 0 0,0 0-1,-1 0 1,1 0 0,0 0 0,-1 0 0,1 0 0,-2 3 0,-2 3-116,0 0-1,1 1 1,-1 0-1,2 0 1,-1 0-1,1 0 1,0 1-1,-3 16 1,3-14-213,0 0 1,0-1-1,-10 21 1,12-30 290,0 1 1,1-1-1,-1 0 0,0 0 1,0 0-1,0 0 0,-1 0 1,1 0-1,0 0 0,0 0 1,-2 1-1,-13 5-452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4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0 18284,'-3'5'202,"1"-1"0,-1 0 0,1 1 0,0 0 0,0-1 1,1 1-1,0 0 0,-1 0 0,2 0 0,-1-1 0,0 1 0,1 9 0,-1 4 221,-5 37 524,3 1 0,2 0 1,11 93-1,-4-106-749,2 0 0,2 0 1,2-1-1,1-1 0,25 52 0,-31-80-154,-1 0-1,2-1 0,0 1 0,0-2 1,1 1-1,0-1 0,1-1 0,21 18 1,-25-23-141,1-1-1,-1 0 1,1 0 0,0-1 0,0 0 0,0 0 0,0 0 0,0-1-1,1-1 1,-1 1 0,1-1 0,-1 0 0,1-1 0,0 1 0,-1-2-1,1 1 1,-1-1 0,11-2 0,30-8-645,-31 10 281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4.9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0 523 12835,'1'4'6107,"1"-8"-2381,3-19-1232,5-32-2068,21-303 1369,-27 286-1715,-1 57-53,-1 21-6,4 27-2,-5-25-22,89 422-1642,-99-439-815,5 0 1699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5.4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16195,'1'0'164,"-1"0"0,1 1-1,-1-1 1,1 0-1,-1 0 1,1 0 0,-1 1-1,1-1 1,-1 0 0,1 1-1,-1-1 1,1 0-1,-1 1 1,0-1 0,1 0-1,-1 1 1,0-1-1,1 1 1,-1-1 0,0 1-1,0-1 1,1 1-1,-1-1 1,0 1 0,0-1-1,0 1 1,0-1-1,1 2 1,2 20 1590,-2-12-1160,9 34-194,1 0 1,3-1 0,1 0 0,3-2 0,1 0 0,36 56 0,-54-94-417,0 0-9,1-1-1,-1 1 1,1-1 0,-1 1 0,1-1 0,0 0 0,0 0 0,0 0 0,1 0 0,3 3 0,-11-15-2289,-6-5 1671,-6 3 119,-6 1-184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6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1 121 18756,'2'0'2136,"4"3"-1375,3-3-257,2-3 1424,11-4-1000,2-4-175,6-5-337,5-3-272,-2-2-672,-2 1 1384,-5 4-856,-5 6-16,-11 10-72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7.3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24 211 13755,'0'0'240,"-1"0"-1,0 0 1,0 0 0,0 0 0,0 0-1,0 0 1,0 0 0,0 0-1,0-1 1,1 1 0,-1 0 0,0-1-1,0 1 1,0-1 0,0 1 0,1-1-1,-1 1 1,0-1 0,1 1-1,-1-1 1,0 0 0,1 1 0,-1-1-1,1 0 1,-1 0 0,1 1 0,-2-3-1,2 1 16,-1-1 0,1 1 0,-1-1-1,1 1 1,0-1 0,0 1 0,0-1-1,1 1 1,-1-1 0,1-3 0,3-7 284,0 0 1,11-24 0,-14 35-350,0 1-170,6-15 519,19-29-1,-25 42-493,1 0 1,0 0-1,0 1 0,1-1 0,-1 1 0,0-1 1,1 1-1,-1 0 0,1-1 0,0 1 0,0 1 1,0-1-1,0 0 0,0 1 0,0-1 0,0 1 1,5-1-1,-6 2-39,0 0 1,-1 0-1,1 1 0,0-1 1,-1 1-1,1-1 1,0 1-1,-1-1 0,1 1 1,-1 0-1,1 0 1,-1 0-1,0 0 0,1 0 1,-1 0-1,0 0 1,0 0-1,0 0 1,1 1-1,-1-1 0,0 0 1,-1 1-1,1-1 1,0 1-1,0-1 0,-1 1 1,1 1-1,3 6-3,-1 0 0,-1 0 1,3 14-1,-1-4 12,-2 0 0,0 0 0,-2 0 0,0 0 0,-1 0 0,-1 0 1,0 1-1,-2-2 0,0 1 0,-1 0 0,-8 18 0,13-36-10,-1 0 0,1 0 0,-1 0 0,0 0 0,1 0 0,-1 0 0,0 0 0,1 0 0,-1 0 0,0-1 0,0 1 0,0 0 0,1-1 0,-1 1 0,0 0 1,0-1-1,0 1 0,0-1 0,-2 1 0,3-1-4,0 0 1,0 0 0,-1 0-1,1 0 1,0 0-1,0 0 1,0 0 0,0 0-1,0 0 1,-1 0 0,1 0-1,0 0 1,0 0 0,0 0-1,0 0 1,0-1-1,0 1 1,-1 0 0,1 0-1,0 0 1,0 0 0,0 0-1,0 0 1,0 0 0,0-1-1,0 1 1,0 0 0,0 0-1,0 0 1,-1 0-1,1 0 1,0-1 0,0 1-1,0 0 1,0 0 0,0 0-1,0 0 1,0 0 0,0-1-1,0 1 1,5-13 18,-3 11-22,-1 1 0,1-1-1,0 0 1,-1 1-1,1-1 1,0 1 0,0-1-1,0 1 1,0 0 0,0 0-1,0 0 1,0 0 0,0 0-1,1 1 1,-1-1 0,0 1-1,1-1 1,-1 1 0,0 0-1,1 0 1,-1 0 0,0 0-1,0 0 1,1 0 0,-1 1-1,0-1 1,1 1-1,3 1 1,5 2-29,0 0 1,-1 0-1,0 1 0,16 10 1,-13-6-32,0 0 0,19 19 1,-28-25 65,-1-1 1,0 1 0,-1 1 0,1-1-1,0 0 1,-1 1 0,0-1 0,0 1-1,0 0 1,0 0 0,-1 0 0,1 0-1,-1 0 1,0 0 0,0 5-1,-1-6 42,-1 0-1,1-1 0,-1 1 0,0-1 0,0 1 1,0-1-1,0 1 0,0-1 0,-1 0 0,1 0 1,-1 0-1,0 1 0,1-1 0,-1-1 0,0 1 1,0 0-1,0 0 0,0-1 0,-1 1 0,-1 0 1,-5 4 197,0-1 1,0-1 0,-18 7 0,19-9-130,3 0-52,-1 0 0,1 0 0,-1-1-1,0 0 1,0 0 0,0-1-1,-6 1 1,11-1-65,1 0-51,15-3-105,-14 3 163,-1 0-1,1 0 0,0 0 0,-1 0 1,1-1-1,-1 1 0,1 0 1,0-1-1,-1 1 0,1 0 0,-1-1 1,1 1-1,-1 0 0,1-1 0,-1 1 1,1-1-1,-1 1 0,0-1 1,1 1-1,-1-1 0,0 1 0,1-1 1,-1 0-1,0 1 0,0-1 0,1 1 1,-1-2-1,0 1 9,0 0-99,0 1 1,1-1-1,-1 1 1,0-1-1,1 0 1,-1 1-1,1-1 1,-1 1-1,1-1 0,-1 1 1,1 0-1,-1-1 1,1 1-1,-1-1 1,1 1-1,-1 0 1,1-1-1,-1 1 1,2 0-1,-9-27-1382,1 12 1186,3 2-21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6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0 257 15731,'17'-33'985,"1"1"0,31-43 0,-40 63-793,1 0 0,1 1 0,0 0 0,0 0 0,1 1 0,0 1 0,1 0 0,20-10 0,-29 17-144,0 0 1,0 1 0,0-1 0,0 1-1,0 0 1,1 0 0,-1 0-1,0 0 1,1 1 0,-1 0 0,8 0-1,-10 1-35,0-1 0,0 1 0,0-1 0,0 1-1,0 0 1,0 0 0,0-1 0,-1 1 0,1 1 0,0-1 0,-1 0-1,1 0 1,-1 1 0,1-1 0,-1 1 0,0-1 0,1 1-1,-1-1 1,0 1 0,0 0 0,0 0 0,0-1 0,-1 1 0,1 0-1,0 0 1,-1 0 0,1 2 0,1 4 3,-1 0 1,-1 0 0,1 0-1,-1 0 1,0 0-1,-1 1 1,0-1-1,0 0 1,-5 14-1,-3 5 25,-19 38-1,1 0-83,27-65 39,0 0 0,-1 1 0,1-1 0,0 1 1,0-1-1,0 1 0,0-1 0,-1 0 0,1 1 0,0-1 1,0 1-1,0-1 0,0 1 0,0-1 0,0 0 0,0 1 1,0-1-1,0 1 0,1-1 0,-1 1 0,0-1 1,0 0-1,0 1 0,0-1 0,1 1 0,-1-1 0,0 0 1,0 1-1,1-1 0,-1 0 0,0 1 0,1-1 1,-1 0-1,0 1 0,1-1 0,-1 0 0,0 0 0,1 1 1,-1-1-1,1 0 0,-1 0 0,0 0 0,1 0 1,-1 0-1,1 1 0,-1-1 0,1 0 0,-1 0 0,1 0 1,-1 0-1,0 0 0,1 0 0,-1-1 0,1 1 0,-1 0 1,1 0-1,-1 0 0,1 0 0,35-11-126,-25 7 68,-2 2 44,0 0-1,0 0 0,0 1 0,0 0 1,0 1-1,1 0 0,-1 1 1,0-1-1,0 2 0,0-1 1,12 5-1,-18-5 19,1 0 0,-1 1 0,1-1 0,-1 1 0,0 0 0,1 0 0,-1 0 0,0 1 0,0-1 0,-1 1 0,1-1 0,0 1 0,-1 0 0,0 0 0,0 0 0,0 1 0,0-1 0,0 0 0,0 1 0,-1-1 0,0 1 0,0-1 0,0 1 0,0 0 0,0 0 0,-1-1 0,1 1 0,-1 0 0,0 0 0,-1 4 0,0-1 52,-1 0 1,1 0-1,-1-1 0,-1 1 0,1 0 0,-1-1 0,0 1 1,-1-1-1,0 0 0,0 0 0,0 0 0,0-1 1,-1 1-1,0-1 0,0 0 0,-1-1 0,-6 6 0,-12 7 396,-1 0-1,-44 21 0,62-34-514,-1 0 1,1-1-1,0 0 0,-1 0 1,0 0-1,1-1 1,-1 0-1,-16 1 1,24-3 9,0 0 1,-1 0-1,1 0 1,0 0-1,0 0 0,-1-1 1,1 1-1,0 0 1,0 0-1,-1 0 1,1 0-1,0-1 0,0 1 1,0 0-1,-1 0 1,1 0-1,0-1 1,0 1-1,0 0 1,0 0-1,0-1 0,-1 1 1,1 0-1,0 0 1,0-1-1,0 1 1,0 0-1,0-1 0,0 1 1,0 0-1,0 0 1,0-1-1,0 1 1,0 0-1,0-1 1,0 1-1,0 0 0,0 0 1,0-1-1,1 1 1,-1 0-1,0 0 1,0-1-1,0 1 0,6-12-496,5-3-161,4-2-206</inkml:trace>
  <inkml:trace contextRef="#ctx0" brushRef="#br0" timeOffset="1">625 46 15307,'24'-6'1529,"-12"8"-1009,-11 6-200,-2 14 1616,-2 4-1192,0 8-384,0 3-56,2 5-71,-1-2-137,1 0-376,2-4-313,2-7 505,-1-8-144,2-5-88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8.0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19132,'1'0'119,"0"0"0,0 0 0,0-1 0,0 1 0,0 0 0,0 0 0,0 0-1,-1 0 1,1 1 0,0-1 0,0 0 0,0 0 0,0 0 0,0 1 0,0-1 0,-1 0 0,1 1 0,0-1 0,0 1-1,0-1 1,-1 1 0,1-1 0,0 1 0,-1 0 0,1-1 0,-1 1 0,1 0 0,0-1 0,-1 1 0,1 0 0,-1 0-1,1 1 1,18 36 1193,-14-26-987,20 46-143,-1 1 0,-4 1-1,17 78 1,-45-169 236,5 2-506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8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1 397 14083,'7'49'3213,"-7"-46"-2918,1 0 0,0 0 0,0 0 1,0 0-1,1 0 0,-1 0 1,0-1-1,1 1 0,0 0 1,0-1-1,0 1 0,0-1 1,3 3-1,-4-4-246,-1-1-1,0 0 1,1 1-1,-1-1 1,1 0 0,-1 0-1,0 0 1,1 1-1,-1-1 1,1 0 0,-1 0-1,1 0 1,-1 0 0,1 0-1,-1 0 1,1 0-1,-1 0 1,0 0 0,1 0-1,-1 0 1,1 0-1,-1 0 1,1 0 0,-1 0-1,1 0 1,-1-1 0,1 1-1,-1 0 1,0 0-1,1-1 1,-1 1 0,1-1-1,9-16 892,-1-27-47,-9 42-821,7-77 716,-4 1 1,-10-107 0,3 103-595,42 209-260,33 178-2063,-68-295 1336,-3-27 247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9.1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17684,'7'31'1549,"6"47"0,-2-6-597,-11-71-951,26 154 883,-24-131-995,0 0 0,-2-1 0,0 1 0,-6 36-1,6-60 95,0 0-1,0 0 0,0 0 0,0-1 0,0 1 0,0 0 0,0 0 0,0 0 0,0 0 0,0 0 1,-1 0-1,1-1 0,0 1 0,0 0 0,0 0 0,0 0 0,0 0 0,0 0 0,0 0 1,-1 0-1,1 0 0,0 0 0,0 0 0,0 0 0,0-1 0,0 1 0,0 0 0,-1 0 1,1 0-1,0 0 0,0 0 0,0 0 0,0 0 0,0 0 0,-1 0 0,1 0 0,0 0 0,0 0 1,0 0-1,0 1 0,0-1 0,-1 0 0,1 0 0,0 0 0,0 0 0,0 0 0,0 0 1,0 0-1,0 0 0,-1 0 0,1 0 0,0 1 0,0-1 0,0 0 0,0 0 0,0 0 1,0 0-1,0 0 0,0 0 0,0 1 0,0-1 0,0 0 0,0 0 0,0 0 0,0 0 1,0 1-1,-6-11-200,2-4-257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59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 18164,'-2'1'100,"-1"1"0,1 0 0,0-1 0,0 1 0,0 0 0,0 0 0,0 0 0,0 0 0,1 1 1,-1-1-1,1 0 0,-1 1 0,1-1 0,0 1 0,0 0 0,0-1 0,0 1 0,1 0 0,-1-1 0,1 1 0,-1 0 0,1 0 0,0-1 0,0 1 1,0 0-1,1 3 0,0 7 86,1-1 1,0 0-1,1 1 1,6 17-1,-6-23-104,-3-3-30,1-1 0,0 1 0,1-1 0,-1 1 0,1-1 0,0 0 0,0 1 0,0-1 0,0 0 1,0 0-1,0 0 0,1-1 0,3 4 0,-6-6-32,1 1 1,-1-1-1,1 0 1,-1 0 0,1 1-1,-1-1 1,1 0-1,-1 0 1,0 0-1,1 0 1,-1 0-1,1 0 1,-1 0 0,1 0-1,-1 0 1,1 0-1,-1 0 1,1 0-1,-1 0 1,1 0-1,-1 0 1,1 0-1,-1 0 1,0-1 0,1 1-1,-1 0 1,1 0-1,-1-1 1,1 1-1,8-15 416,-2-21 176,-5 18-80,-2-37 1,0 50-473,-1-1 1,1 1 0,-1-1-1,0 1 1,-1 0 0,1 0-1,-1 0 1,0 0 0,-1 0-1,1 0 1,-4-5 0,6 10-55,-1-1 0,1 0 1,0 1-1,-1-1 1,1 1-1,0-1 1,-1 1-1,1 0 0,-1-1 1,1 1-1,-1-1 1,1 1-1,-1 0 1,1-1-1,-1 1 0,0 0 1,1 0-1,-1-1 1,1 1-1,-1 0 1,0 0-1,1 0 0,-1 0 1,0 0-1,1 0 1,-1 0-1,1 0 1,-1 0-1,-1 0 0,1 1-1,0 0 0,0 0 0,0-1 0,0 1-1,0 0 1,0 0 0,0 0 0,0 0-1,1 0 1,-1 1 0,0-1 0,1 0-1,-2 2 1,-1 5-19,0 0 0,0 1 0,-1 11-1,0 4-335,1 0 1,2 1-1,0 0 0,2-1 0,0 1 0,2-1 1,0 0-1,2 1 0,12 34 0,-7-35-202,3-7-141</inkml:trace>
  <inkml:trace contextRef="#ctx0" brushRef="#br0" timeOffset="1">352 349 13011,'9'20'1019,"-1"1"0,7 22 0,7 21 1960,-20-60-2687,0-1 1,-1 1 0,1-1-1,0 1 1,1-1 0,1 3-1,0-39 2066,-5 19-2123,0 0 0,-1 1 0,-1-1 0,0 1 0,-1 0 0,0 0 0,-1 0 0,-11-20-1,13 28-200,0 0 0,0 0 0,0 0 0,0 0 0,-1 1 0,0-1 0,0 1 0,0 0-1,-1 0 1,1 1 0,-1-1 0,0 1 0,0 0 0,0 0 0,0 0 0,-1 1 0,1 0-1,-1 0 1,1 0 0,-1 1 0,0 0 0,-10-1 0,14 2-120,-1 0 0,1 0 0,-1 0 1,1 0-1,-1 0 0,1 1 0,-1-1 0,1 1 0,-1 0 0,1-1 1,0 1-1,0 0 0,-1 1 0,1-1 0,0 0 0,0 1 0,0-1 1,0 1-1,0-1 0,1 1 0,-1 0 0,0 0 0,1 0 1,-1 0-1,1 0 0,0 0 0,-1 0 0,1 0 0,0 1 0,1-1 1,-1 0-1,0 1 0,1-1 0,-1 1 0,1-1 0,0 1 0,-1-1 1,1 1-1,1 3 0,2-1-490,1-10-84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0:00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0 220 16860,'17'15'1450,"0"-1"0,1-1 0,36 20 0,-34-21-983,0 0-1,-1 1 1,28 25 0,-33-23-353,-1 0 0,-1 1 1,-1 1-1,0 0 1,-1 0-1,0 1 1,-2 1-1,0-1 1,-1 1-1,-1 1 1,4 22-1,0 11-90,-2 1-1,0 102 1,-7-140-321,-1 1 1,0-1-1,-2 0 0,0 0 1,0 0-1,-10 32 0,11-46 196,0 0 0,0 1 0,0-1 0,-1 0-1,1 0 1,0 0 0,-1 0 0,0 0 0,1 0-1,-4 3 1,4-5 69,0 1 0,0-1-1,1 1 1,-1-1 0,0 1-1,0-1 1,0 0 0,0 1-1,0-1 1,0 0 0,0 0-1,0 0 1,0 0 0,0 0-1,0 0 1,0 0 0,0 0-1,0 0 1,0 0 0,0-1-1,0 1 1,0 0 0,0-1-1,0 1 1,0-1 0,0 1-1,0-1 1,0 1 0,0-2-1,-19-18-798</inkml:trace>
  <inkml:trace contextRef="#ctx0" brushRef="#br0" timeOffset="1">248 1 19572,'1'28'4232,"10"48"-3268,-8-58-652,8 57-24,4-1 1,2-1-1,4 0 0,3-1 0,48 97 1,-69-162-257,29 49-378,-30-53 271,1 0-1,-1 0 1,0 0-1,1-1 0,-1 1 1,1 0-1,0-1 1,0 0-1,0 0 1,0 0-1,0 0 0,1 0 1,-1 0-1,4 1 1,-6-3 58,0 0 0,0 0 0,0 0 0,1 0 0,-1 0 0,0 0 0,0 0 0,0-1 0,0 1 0,0 0 0,0-1 0,0 1 0,0 0 0,0-1 0,-1 1 0,1-1 0,0 1 0,0-1 0,0 0 0,0 1 0,-1-1 0,1 0 0,0 0 0,0 0 0,-1 1 0,1-1 0,-1 0 0,1 0 0,-1 0 0,1 0 0,0-1 0,9-21-397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0:00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1 497 16724,'2'9'1336,"-1"-6"-940,0 1 1,0-1 0,0 1-1,0-1 1,0 0 0,4 5-1,-5-8-295,0 0 0,1 0 0,-1 0 0,0-1 0,1 1-1,-1 0 1,0 0 0,1 0 0,-1-1 0,0 1-1,1 0 1,-1 0 0,0-1 0,1 1 0,-1 0-1,0-1 1,0 1 0,0 0 0,1-1 0,-1 1-1,0 0 1,0-1 0,0 1 0,0 0 0,0-1 0,1 1-1,-1-1 1,0 1 0,0 0 0,0-1 0,0 1-1,0-1 1,0 1 0,-1-1 0,6-19 737,3-85 717,-8-137 1,-2 100-924,3 156-635,0 0-1,6 24 0,0 1-11,1 22-41,24 132-545,-32-192 525,0 0-1,0 0 1,0 0-1,0 0 0,1 1 1,-1-1-1,1 0 0,-1 0 1,1 0-1,-1 0 1,1 0-1,-1 0 0,1 0 1,0 0-1,1 1 1,-2-2 63,0-1 0,1 1 0,-1 0 0,1 0 0,-1-1 0,0 1 0,1 0 0,-1-1 1,0 1-1,1 0 0,-1-1 0,0 1 0,0 0 0,1-1 0,-1 1 0,0-1 0,0 1 0,0 0 1,0-1-1,0 1 0,1-1 0,-1 1 0,0-1 0,0 0 0,6-39-434,-3 9-96</inkml:trace>
  <inkml:trace contextRef="#ctx0" brushRef="#br0" timeOffset="1">163 1 19636,'6'11'2073,"-1"9"-1457,0 7-232,0 8 1264,4 4-1024,1 1-152,3 4-127,3-1-89,1-3-168,1-3-64,1-6-264,-2-4-137,-1-6-375,0-4-272,-8-9-144,-2-5 752,-9-6-224,-5-6-225</inkml:trace>
  <inkml:trace contextRef="#ctx0" brushRef="#br0" timeOffset="2">124 336 20116,'-3'-3'2193,"3"-1"-1521,5-5-248,6-4 1232,8-7-791,4-1-193,4-8-456,1 0-288,3-1-680,0 2-465,-11 5 977,-3 6-200,-11 9-184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0:01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22005,'2'-3'161,"-1"0"0,1 0 1,0 1-1,0-1 0,0 1 1,1-1-1,-1 1 0,1 0 1,-1 0-1,1 0 1,-1 0-1,1 0 0,0 0 1,0 1-1,0 0 0,0-1 1,0 1-1,1 0 0,-1 0 1,0 1-1,0-1 0,1 1 1,-1 0-1,5 0 0,-4 0-115,0 1-1,0 0 0,0 0 0,0 0 1,0 1-1,-1-1 0,1 1 0,-1 0 1,1 0-1,-1 1 0,1-1 0,-1 0 0,0 1 1,0 0-1,0 0 0,-1 0 0,1 0 1,-1 0-1,4 7 0,0 0-29,-1 2 1,-1-1-1,1 0 0,-2 1 0,0 0 1,0 0-1,1 16 0,2 91 190,-5-62-19,-1-51-168,0 8 47,1 0 0,0 0 0,1-1 0,1 1 0,6 19 0,-9-32-68,0 0 1,0 0 0,1 0 0,-1 0 0,1 0 0,-1 0-1,1 0 1,-1 0 0,1 0 0,-1 0 0,1 0 0,0-1-1,0 1 1,-1 0 0,1 0 0,0-1 0,0 1 0,0 0-1,0-1 1,0 1 0,0-1 0,0 1 0,0-1 0,0 0-1,2 1 1,-2-1-83,1-1 0,-1 1 0,1 0 0,-1-1 0,1 1 0,-1-1 0,0 0 0,1 1 0,-1-1 1,0 0-1,0 0 0,1 0 0,-1 0 0,0 0 0,2-2 0,2-3-319,0-1 1,0 1 0,-1-1 0,0 0-1,6-13 1,-1-8-250,1-3-224</inkml:trace>
  <inkml:trace contextRef="#ctx0" brushRef="#br0" timeOffset="1">330 349 20100,'6'41'1809,"-2"2"-1273,0-3-240,3-7 696,1-5-448,0-14-752,2-10-408,-1-12-576,-2-8 896,-4-11-272,-3-3-217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0:01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41 17940,'-1'0'173,"0"1"0,0-1 0,0 1 0,0 0 0,0-1 1,0 1-1,0 0 0,0 0 0,0-1 0,1 1 0,-1 0 0,0 0 0,1 0 0,-1 0 1,1 0-1,-1 0 0,1 0 0,-1 0 0,1 0 0,0 0 0,-1 0 0,1 0 0,0 0 1,0 1-1,0-1 0,0 0 0,0 0 0,0 0 0,0 0 0,0 0 0,0 0 1,1 1-1,-1-1 0,0 0 0,1 0 0,-1 0 0,1 1 0,0-1-118,0 1-1,-1-1 1,1 0-1,0 0 1,0 0 0,-1 0-1,1 0 1,0 0-1,0 0 1,0 0-1,0 0 1,1 0 0,-1 0-1,0 0 1,0-1-1,0 1 1,1 0-1,-1-1 1,0 1 0,1-1-1,-1 0 1,0 1-1,1-1 1,-1 0-1,1 0 1,-1 0 0,0 0-1,1 0 1,-1 0-1,1 0 1,-1-1-1,2 1 1,1-2-35,0-1 1,0 1-1,0-1 1,0 0-1,0 0 0,-1 0 1,0 0-1,1 0 1,-1-1-1,0 1 0,0-1 1,-1 0-1,1 0 1,-1 0-1,3-7 0,16-22-25,-21 33 4,0 0-1,0-1 0,0 1 0,0 0 0,0 0 0,1-1 0,-1 1 1,0 0-1,0 0 0,0-1 0,1 1 0,-1 0 0,0 0 0,0 0 1,1-1-1,-1 1 0,0 0 0,1 0 0,-1 0 0,0 0 1,1 0-1,-1 0 0,0-1 0,0 1 0,1 0 0,-1 0 0,0 0 1,1 0-1,-1 0 0,0 0 0,1 0 0,-1 0 0,0 0 0,1 1 1,-1-1-1,0 0 0,1 0 0,-1 0 0,0 0 0,0 0 1,1 1-1,-1-1 0,0 0 0,1 0 0,-1 0 0,0 1 0,0-1 1,0 0-1,1 0 0,-1 1 0,0-1 0,0 0 0,0 0 0,0 1 1,1-1-1,-1 0 0,0 1 0,0-1 0,0 0 0,0 1 1,0-1-1,0 0 0,0 1 0,0-1 0,0 1 0,4 28-17,-4-23 16,14 194 717,4 47-273,-21-261-1454,0-1 0,-1 1 0,0 0 0,-1 0 0,-8-15 0,-37-64-2668,27 61 3268,19 27 1110,-1-1-1,1 1 1,0-1-1,-3-8 1,36 17 4091,-25-4-4756,0 1 0,-1-1 0,1 0 0,0-1 1,0 1-1,0 0 0,-1-1 0,1 0 1,-1 0-1,1 0 0,-1 0 0,0-1 1,0 1-1,0-1 0,0 0 0,0 0 1,3-5-1,5-7-1021,-2 1-1,14-29 1,-11 19 593,2-1-429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0:02.4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267 146 16876,'2'-1'174,"-1"0"0,1 1 1,-1-1-1,1 1 0,-1 0 0,1-1 1,-1 1-1,1 0 0,-1 0 1,1 0-1,-1 0 0,1 0 1,-1 0-1,1 0 0,-1 0 0,4 1 1,-4 0-59,0 0 1,-1 0-1,1 0 1,0 0 0,0 0-1,0 0 1,-1 0-1,1 0 1,0 0 0,-1 0-1,1 1 1,-1-1-1,1 0 1,-1 0-1,0 0 1,1 1 0,-1-1-1,0 0 1,0 1-1,0-1 1,0 2-1,-2 205 4132,0-2-5586,4-189 81,-1-24-66,-1-28-528,-3-45-1252,1-8-1106,-23-147 0,23 225 4293,0 1 1,-1 0 0,0 0 0,0 0 0,-1 0-1,0 1 1,-1-1 0,0 1 0,0 0 0,0 1-1,-10-11 1,12 15 217,0 0 0,-1 0-1,0 0 1,0 1 0,0-1-1,0 1 1,0 0 0,0 0-1,0 0 1,-1 0 0,1 1-1,-1 0 1,1 0 0,-1 0-1,0 1 1,1-1 0,-1 1-1,0 0 1,1 0 0,-1 1-1,0 0 1,1-1-1,-1 1 1,-6 3 0,5-2 69,1 0 0,0 1 0,0 0 0,-1 0 1,2 0-1,-1 0 0,0 1 0,1-1 0,-1 1 0,1 1 0,0-1 1,-5 8-1,7-9-242,1-1 0,-1 1 0,1-1 1,-1 1-1,1-1 0,0 1 0,0 0 0,0 0 1,1 0-1,-1-1 0,1 1 0,-1 0 1,1 0-1,0 0 0,0 0 0,0 0 0,1 0 1,-1 0-1,1 0 0,-1-1 0,1 1 1,0 0-1,0 0 0,0-1 0,1 1 1,-1-1-1,2 3 0,-2-3-83,0-1 1,0 0-1,0 0 0,0 0 1,0 0-1,0 0 1,0 0-1,0 0 0,0 0 1,0 0-1,1 0 1,-1-1-1,0 1 0,1 0 1,-1-1-1,1 1 0,-1-1 1,1 0-1,-1 1 1,0-1-1,1 0 0,-1 0 1,2 0-1,0 0 0,0-1 1,0 0-1,0 0 1,0 0-1,-1 0 1,1 0-1,0 0 0,-1-1 1,1 1-1,-1-1 1,3-2-1,1-1 3,0 0 1,0-1-1,-1 0 1,0 0-1,0 0 1,-1-1-1,1 0 1,2-7-1,-5 9-31,0 1 0,-1 0-1,0-1 1,0 1 0,-1-1 0,1 1-1,-1-1 1,0 1 0,0-1-1,-2-8 1,2 12-15,0-1 0,0 1 0,-1 0 0,1-1 0,-1 1 0,1 0 0,-1-1 0,1 1 0,-1 0 0,0 0 0,0 0 0,0 0 0,1-1 0,-1 1 0,0 0 0,0 1 0,-1-1 0,1 0 0,0 0 0,0 0 0,0 1 0,0-1 0,-1 0 0,1 1 0,0-1 0,-1 1 0,1 0 0,0-1 0,-1 1 0,1 0 0,0 0 0,-1 0 0,1 0 0,-1 0 0,1 0 0,0 0 0,-1 1 0,1-1 0,-2 1 0,-2 0-35,-1 1 0,1 1 0,0-1 0,0 1-1,-1-1 1,2 1 0,-1 1 0,0-1 0,1 1 0,0 0 0,-1 0 0,2 0 0,-1 0 0,0 1 0,1 0 0,0 0-1,0 0 1,-3 7 0,1-1-323,0 0 0,1 0-1,0 1 1,1-1-1,0 1 1,1 0-1,-1 22 1,2-30 131,1-1-1,0 1 1,0 0-1,0 0 1,0-1-1,1 1 1,0 0-1,0-1 1,0 1-1,0 0 1,0-1-1,1 1 1,-1-1-1,1 0 1,0 0 0,0 1-1,0-1 1,0 0-1,1-1 1,0 1-1,2 3 1,11 0-790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0:02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15027,'5'7'397,"-1"-1"-1,1 1 1,-1 0 0,-1 0-1,1 0 1,-1 0 0,-1 0-1,1 1 1,-1 0-1,1 10 1,5 12 1096,-4-15-879,8 24 759,-11-36-1251,0-1-1,0 0 1,1 0-1,-1 1 1,0-1 0,1 0-1,-1 0 1,1 0-1,0 0 1,-1 0-1,1-1 1,3 3 0,-4-4-83,0 1 1,0-1-1,0 0 1,-1 0 0,1 0-1,0 0 1,0 0 0,0 0-1,0 0 1,0 0 0,-1 0-1,1 0 1,0-1-1,0 1 1,0 0 0,0 0-1,-1-1 1,1 1 0,0-1-1,0 1 1,-1 0 0,1-1-1,0 1 1,-1-1-1,1 0 1,-1 1 0,1-1-1,0 0 1,-1 1 0,1-1-1,-1 0 1,0 0 0,1 1-1,0-2 1,14-32 392,-13 31-328,-1-1-53,22-62 711,-21 60-709,-1 0 0,0 0-1,0 0 1,0 0 0,-1 0-1,1 0 1,-1 0 0,-1 0-1,-1-8 1,2 14-49,0-1 0,0 0 0,0 0 0,0 1 0,-1-1 0,1 0 0,0 0 0,-1 1 0,1-1 1,0 0-1,-1 0 0,1 1 0,-1-1 0,1 1 0,-1-1 0,0 0 0,1 1 0,-1-1 0,1 1 0,-1-1 0,0 1 0,1 0 0,-1-1 0,0 1 0,0 0 0,1-1 1,-1 1-1,-1 0 0,0 0-2,0 0 0,1 0 1,-1 1-1,0-1 1,1 0-1,-1 1 1,0 0-1,1-1 0,-1 1 1,1 0-1,-1 0 1,-2 1-1,-3 3-51,0 1 1,0 0-1,1 0 0,-7 8 0,4-2-283,0 0 0,1 1 1,0-1-1,1 2 0,1-1 0,0 1 0,-8 26 0,14-39-107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7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17924,'3'10'1152,"-3"12"-928,0 5-88,0 10 280,1 6-184,5 5-8,1 0-8,3-2-64,1-1-120,2-8-376,0-7-184,-3-10-512,-3-8 832,-9-12-776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0:03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17700,'10'4'699,"1"0"1,0 1 0,-1 0-1,0 1 1,0 0 0,-1 0-1,0 1 1,0 0 0,0 1-1,-1 0 1,12 14 0,-4-1-245,-1 1 0,0 0 0,20 45 1,-20-33-427,-3 1 1,0 0-1,-3 1 1,0 0 0,-3 1-1,3 55 1,-10 225-1193,-2-257 1222,1-9-345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0:07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1 688 15579,'0'0'58,"0"-1"-1,0 1 0,0 0 0,-1 0 0,1-1 1,0 1-1,0 0 0,0-1 0,0 1 0,0 0 0,0-1 1,0 1-1,0 0 0,0-1 0,0 1 0,0 0 1,0-1-1,0 1 0,0 0 0,1-1 0,-1 1 1,0 0-1,0 0 0,0-1 0,0 1 0,1 0 1,-1-1-1,0 1 0,0 0 0,0 0 0,1-1 1,9-13 113,-7 11 48,8-11-59,100-119 800,-97 118-903,1 1-1,1 0 0,0 1 0,1 0 0,0 2 0,24-12 0,-31 19-40,0 0 0,0 1-1,17-3 1,-18 5 6,-1-1 1,1-1-1,0 1 1,-1-1-1,1-1 1,8-4 0,4-7 109,1-2 0,-2 0 0,19-21 0,14-12 134,-42 41-201,0 0 0,0 1 0,1 0-1,0 0 1,20-8 0,-25 14-40,0 0 0,0 0 0,-1 0 0,1 1 0,1-1 0,-1 2 1,0-1-1,0 1 0,0 0 0,0 1 0,0 0 0,12 2 0,-12-1-25,-4-1 26,1 0 1,-1 0 0,1 0 0,-1-1-1,1 1 1,-1-1 0,1 0-1,6-1 1,-9 1-21,1-1 0,-1 0 0,1 1 0,-1-1 0,0 0 0,1 0 0,-1 0 0,0 0 0,0 0 0,0-1 0,0 1-1,0 0 1,0 0 0,0-1 0,0 1 0,0-1 0,-1 1 0,1-1 0,-1 1 0,1-1 0,-1 1 0,1-1 0,-1-1 0,4-15-362,2-30 0,2-8 81,-1 33 88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43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 17228,'16'0'2424,"0"0"6306,-15 0-8250,2-4-304,-1-1-576,1-2-424,-5-3 1232,-2-1-528,-8 4-80,-2 2-72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44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0 723 16051,'2'-4'499,"-1"-1"0,1 0 0,-1 0 0,0 0-1,0 0 1,0-7 0,-1 9-198,18-143 1320,-6 0 0,-10-196 0,-7 308-1293,1 24-99,2 16 58,2 20-187,1-1 0,2 0 0,6 34-1,24 75-101,-25-104 21,-5-20-37,5 22-178,2 0-1,0 0 0,20 37 1,-30-68 155,0 0 0,1 0 0,-1-1 1,1 1-1,-1 0 0,1 0 0,-1 0 1,1-1-1,0 1 0,-1 0 0,1 0 0,0-1 1,-1 1-1,1-1 0,0 1 0,0-1 1,0 1-1,1 0 0,-1-1 19,-1 0 0,1 0 0,-1 0 0,1-1 0,-1 1 0,1 0 0,-1 0 0,1-1 0,-1 1 0,0 0 0,1 0 0,-1-1 0,1 1 1,-1 0-1,0-1 0,1 1 0,-1-1 0,0 1 0,0 0 0,1-1 0,-1 1 0,0-1 0,0 1 0,1-1 0,-1 0 0,2-4-78,-1-1 1,1 0-1,-1 1 1,0-1-1,0-7 1,1-27-460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45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32 18396,'-7'50'1650,"1"-10"-1462,5-9 108,0 1 0,2-1 0,8 49-1,-6-62-234,0-1 0,2 1 0,0-1 0,2 0 0,-1-1 0,2 1 0,15 24 0,-20-37-45,-1 0 1,1-1 0,0 1 0,0-1 0,0 0-1,0 0 1,1 0 0,-1 0 0,1 0-1,0-1 1,0 0 0,7 4 0,-9-6-1,0 1 0,0-1 0,0 0 0,0 1 1,1-1-1,-1 0 0,0 0 0,0-1 0,0 1 1,1 0-1,-1-1 0,0 1 0,0-1 0,0 0 0,0 0 1,0 0-1,0 0 0,0 0 0,0 0 0,-1 0 0,1 0 1,0-1-1,-1 1 0,1-1 0,-1 1 0,1-1 0,1-2 1,4-6 85,0-1 0,-1 1 0,-1-1 0,1 0 0,-2 0 0,1-1 0,-2 0 0,1 1 0,2-21 0,-3 5 155,0 0 0,-2 0 0,-2-36 0,0 46-137,-1 0 0,-1 0 1,-1 0-1,-6-19 0,8 29-87,0 0 0,-1 0 0,-1 1 0,1-1 0,-1 1 0,0 0 0,0 0 0,-1 0 0,1 0 0,-1 1 0,-1 0 0,-7-6-1,11 9-46,0 1 0,0-1-1,0 1 1,0 0 0,-1-1-1,1 1 1,0 0-1,-1 0 1,1 1 0,-1-1-1,0 0 1,1 1 0,-1 0-1,1-1 1,-1 1-1,0 0 1,1 1 0,-1-1-1,1 0 1,-1 1-1,0-1 1,1 1 0,-1 0-1,1 0 1,0 0 0,-1 0-1,1 0 1,0 0-1,-1 1 1,1-1 0,0 1-1,0-1 1,0 1 0,0 0-1,1 0 1,-1 0-1,-2 4 1,-1 1-157,1 0 0,0 1-1,0-1 1,0 1 0,1 0 0,1 0-1,-1 0 1,1 1 0,1-1 0,-2 14 0,2-13-40,1 0 0,0 1 0,0-1 0,1 0 0,0 0 1,0 0-1,1 0 0,1 0 0,3 9 0,5-3-380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9:45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53 15275,'-1'-5'421,"0"-1"0,0 1 0,0 0 0,-1 0 0,0 0 0,-2-5 0,4 9-351,-1 1-1,1-1 1,-1 0 0,1 0 0,-1 1 0,1-1 0,-1 0-1,1 1 1,-1-1 0,1 1 0,-1-1 0,0 1 0,1-1-1,-1 1 1,0-1 0,0 1 0,1 0 0,-1-1 0,-1 1-1,1 0 17,0 0-1,0 0 1,0 0-1,1 1 1,-1-1-1,0 0 1,0 1-1,0-1 1,1 1-1,-1-1 1,0 1-1,0-1 1,1 1-1,-1 0 1,0-1-1,1 1 1,-1 0-1,1-1 1,-1 1-1,1 0 1,-1 0-1,1-1 0,-1 2 1,-4 9 165,0 0 1,1-1-1,1 2 0,-1-1 0,2 0 1,-1 1-1,2-1 0,-1 17 0,3 95 122,1-94-273,12 58-1,-12-77-64,1-1-1,0 0 0,0 1 0,1-2 1,0 1-1,0 0 0,1-1 0,1 0 1,-1 0-1,8 8 0,-11-13-6,1-1 0,0 1-1,0-1 1,0 1 0,0-1 0,0 0 0,0 0 0,0 0-1,1-1 1,-1 1 0,1-1 0,-1 0 0,1 0 0,0 0-1,-1-1 1,1 1 0,0-1 0,5 0 0,-3 0 17,-1-1 0,1 0 0,-1-1 0,0 0 0,1 0 0,-1 0-1,0 0 1,0-1 0,0 1 0,-1-1 0,6-5 0,4-4 82,-1 0-1,0-1 1,-1-1-1,-1 0 1,0 0-1,15-27 1,-18 27-35,-1 0 1,-1-1-1,0 1 1,0-2 0,-2 1-1,0 0 1,-1-1-1,3-31 1,-6 40-141,0 1 0,0-1 0,-1 1 0,1 0 0,-1-1 0,-1 1 0,1 0 0,-1 0 0,-1 0 0,1 0 0,-1 0 0,0 0 0,0 0 0,0 1 0,-1 0 0,0 0 0,0 0 0,0 0 0,-1 0 0,1 1 0,-1 0 0,0 0 0,-1 0 0,-9-5 0,9 6-219,-1-1 0,1 2 0,-1-1 1,0 1-1,0 0 0,0 0 0,0 1 0,0 0 0,0 1 0,-1-1 1,1 1-1,0 0 0,0 1 0,0 0 0,0 0 0,0 1 1,0-1-1,0 2 0,0-1 0,-12 6 0,-8 14-1040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0:08.6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0 491 16412,'1'-1'131,"0"0"1,-1 0-1,1 0 1,0-1-1,-1 1 1,0 0-1,1 0 1,-1-1-1,1 1 1,-1 0-1,0-1 1,0 1-1,0-2 1,0 1 35,3-7-20,-1 0-1,1 0 1,0 0 0,1 1 0,0-1-1,1 1 1,6-9 0,4-5-37,23-25 0,-33 42-94,-1 0 0,1 0 1,0 0-1,1 1 1,-1 0-1,1 0 1,0 0-1,0 1 0,0 0 1,1 0-1,-1 0 1,1 1-1,-1 0 1,9-1-1,-8 2 13,1 1 0,0-1 1,0 2-1,-1-1 0,1 1 0,0 0 0,0 1 0,-1 0 0,1 0 1,-1 0-1,0 1 0,10 5 0,-5-2 14,1 1 30,1 0 0,1-1 0,23 7 0,-33-12-57,0 0 1,-1 0 0,1-1-1,0 1 1,0-1 0,-1-1-1,1 1 1,0-1-1,-1 1 1,1-1 0,0 0-1,-1-1 1,1 1 0,-1-1-1,1 0 1,4-3-1,0-1 17,-1 0-1,0 0 0,0-1 0,-1 0 1,1-1-1,-1 1 0,-1-1 0,9-13 0,1-7 97,18-41 0,-24 47-58,0 0 1,2 0-1,22-31 0,-32 51-89,-1 1 0,0-1 0,0 0 1,1 1-1,-1-1 0,1 1 0,0 0 1,-1-1-1,1 1 0,0 0 0,-1 0 1,1 0-1,0 0 0,0 1 0,0-1 1,0 0-1,0 1 0,0-1 0,3 1 1,-2 0-25,1 1 1,0-1-1,-1 1 1,1 0-1,0 1 0,-1-1 1,0 1-1,5 1 1,0 1 42,14 3-174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0:09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 16996,'3'-39'1768,"1"22"-1088,-5 11-272,1 11 857,0 9-409,4 12-248,2 5-104,5 15-280,1 4-128,1 12-96,0 3-112,0-1-312,-3-2-216,-3-5-352,-3-5 759,-7-12-167,-4-7-176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0:10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1 925 16259,'15'39'684,"2"-1"0,42 71-1,-50-95-586,1 0-1,1 0 0,0-1 1,1 0-1,0-1 1,1-1-1,0 0 1,1 0-1,28 15 1,-38-24-75,0 0-1,0 0 1,0 0 0,0-1 0,0 0 0,0 0 0,0 0 0,1 0-1,-1-1 1,0 0 0,1 0 0,-1 0 0,0 0 0,1 0 0,-1-1-1,0 0 1,6-2 0,-6 1 2,0 0 1,1 0-1,-1-1 0,0 1 0,0-1 1,0 0-1,-1 0 0,1-1 0,-1 1 1,0-1-1,0 0 0,0 0 1,0 0-1,-1 0 0,4-6 0,4-13 97,-1 0-1,-1-1 0,-1 0 0,8-47 0,4-105 414,-17 140-406,8-127-605,-10 159 435,1 3 33,-1 0-1,0-1 1,0 1 0,0 0 0,0 0 0,0 0 0,0 0 0,0-1 0,0 1-1,0 0 1,0 0 0,-1 0 0,1 0 0,0 0 0,-1-1 0,1 1 0,-1 0-1,1 0 1,-1 0 0,0 0 0,0 0 0,1 1 0,-1-1 0,0 0 0,0 0-1,0 0 1,0 1 0,-1-2 0,-14-4-210</inkml:trace>
  <inkml:trace contextRef="#ctx0" brushRef="#br0" timeOffset="1">22 468 14523,'0'0'60,"0"0"0,0 0 0,0 1-1,0-1 1,0 0 0,0 0 0,0 0 0,0 1 0,0-1-1,0 0 1,0 0 0,1 0 0,-1 0 0,0 1-1,0-1 1,0 0 0,0 0 0,0 0 0,0 0 0,0 1-1,0-1 1,0 0 0,1 0 0,-1 0 0,0 0 0,0 0-1,0 0 1,0 0 0,0 1 0,1-1 0,-1 0 0,0 0-1,0 0 1,0 0 0,0 0 0,1 0 0,-1 0 0,0 0-1,9-3 1343,8-11 360,-8-1-1394,-1-1 0,0 1 0,-1-2 0,-1 1 0,0-1 0,-1 0 0,3-22 0,10-126 283,-17 155-596,4-118 197,-5 128-251,0 0-1,0 0 0,0 0 0,0 0 0,0 0 0,0 0 0,0 0 1,0 0-1,0 0 0,0 0 0,0 0 0,0 0 0,1 0 0,-1 0 0,0 0 1,0 0-1,0 0 0,0 1 0,0-1 0,0 0 0,0 0 0,0 0 1,0 0-1,0 0 0,0 0 0,0 0 0,0 0 0,0-1 0,0 1 0,0 0 1,0 0-1,1 0 0,-1 0 0,0 0 0,0 0 0,0 0 0,0 0 1,0 0-1,0 0 0,0 0 0,0 0 0,0 0 0,0 0 0,0 0 1,0 0-1,0 0 0,0 0 0,0 0 0,0 0 0,0 0 0,0 0 0,0 0 1,0 0-1,0-1 0,5 10-5,4 14-27,8 28-841,46 91-1,-59-135 818,0 0 1,0 0-1,1 0 0,6 7 0,-5-8-31,0-1 0,0 0 0,12 7 0,-16-11 69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37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246 24 14667,'-1'-1'131,"1"1"0,0-1-1,0 0 1,0 1 0,-1-1-1,1 0 1,0 1 0,-1-1 0,1 1-1,0-1 1,-1 0 0,1 1-1,-1-1 1,1 1 0,-1-1-1,1 1 1,-1 0 0,0-1 0,1 1-1,-1-1 1,0 1 0,1 0-1,-1 0 1,1-1 0,-1 1 0,0 0-1,0 0 1,1 0 0,-1 0-1,0 0 1,1 0 0,-2 0 0,-29 0 1791,23 0-1300,-3 1-286,-1 1 0,1 0 1,0 0-1,0 1 1,0 0-1,0 1 0,0 0 1,-11 7-1,16-8-310,1 0 0,-1 0 0,1 1 1,0 0-1,0 0 0,0 0 0,0 1 0,1-1 0,0 1 0,0 0 0,0 0 0,0 0 1,1 1-1,0 0 0,0-1 0,-2 8 0,5-13-27,0 0 1,0 1-1,-1-1 0,1 0 1,0 1-1,0-1 0,0 0 1,0 1-1,-1-1 1,1 1-1,0-1 0,0 0 1,0 1-1,0-1 0,0 1 1,0-1-1,0 0 0,0 1 1,0-1-1,0 1 0,1-1 1,-1 0-1,0 1 1,0-1-1,0 0 0,0 1 1,1-1-1,-1 0 0,0 1 1,1 0-1,9-8-30,12-17-10,6-19 63,-19 27 0,22-27 1,-30 43-22,-1-1-1,0 1 1,1-1 0,-1 1 0,0 0 0,1-1 0,-1 1-1,0 0 1,1-1 0,-1 1 0,1 0 0,-1 0 0,0-1 0,1 1-1,-1 0 1,1 0 0,-1 0 0,1 0 0,-1 0 0,1 0 0,-1-1-1,1 1 1,-1 0 0,1 0 0,-1 0 0,1 0 0,-1 1 0,1-1-1,-1 0 1,1 0 0,0 1 0,0 0 0,0-1 0,0 1 0,0 0 0,-1 0 0,1 0 0,0 0 0,0 0 0,-1 0 0,1 0 0,-1 0 0,2 2-1,12 45 26,-10-32 6,6 20 16,-6-20 30,1 0 0,0 0 0,1 0 0,10 17 0,-16-33 7,0 1 0,1 0-1,-1-1 1,0 1 0,0 0-1,1-1 1,-1 1-1,0 0 1,0-1 0,0 1-1,0 0 1,0 0 0,0-1-1,0 1 1,-1 0 0,1-1-1,0 1 1,0 0-1,0-1 1,-1 1 0,1 0-1,0-1 1,-1 2 0,-16 17 549,-25 10-462,41-28-110,-8 5-65,2-1-26,-1 0-1,1-1 0,-1 1 0,0-1 0,0-1 0,0 0 0,0 0 1,-1 0-1,0-1 0,-15 2 0,23-4-40,1 0 0,0 0 0,0 0 0,0 0 0,-1 0 0,1 0 0,0 0 0,0 0 0,-1-1 0,1 1 0,0 0 0,0 0 0,0 0 0,-1 0 0,1 0 0,0 0 0,0-1 0,0 1 0,-1 0 0,1 0 0,0 0 0,0-1 0,0 1 0,0 0 0,0 0 0,0 0 0,-1-1 0,1 1 0,0 0 0,0 0 0,0-1 1,0 1-1,0 0 0,0 0 0,0-1 0,0 1 0,0 0 0,0 0 0,0-1 0,0 1 0,0 0 0,0 0 0,0-1 0,0 1 0,1 0 0,-1 0 0,0-1 0,6-12-2281,-6 11 2368,6-11-988,1-3-171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7.4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0 134 16860,'3'-8'186,"1"0"0,0 0 1,0 0-1,1 1 0,0-1 0,0 1 1,1 0-1,0 1 0,0-1 1,1 1-1,-1 1 0,1-1 1,0 1-1,1 0 0,0 0 1,-1 1-1,1 0 0,1 1 1,13-5-1,-17 6-146,1 1 0,0-1 0,0 1 0,0 0 1,0 0-1,0 1 0,0 0 0,0 0 0,0 0 0,0 1 0,0 0 1,0 0-1,0 0 0,-1 1 0,1 0 0,0 0 0,-1 0 0,1 1 0,-1 0 1,0 0-1,0 0 0,0 1 0,0-1 0,-1 1 0,1 0 0,-1 1 1,0-1-1,0 1 0,5 7 0,-7-8-28,0 0 0,0 0 0,-1 0 1,1 1-1,-1-1 0,0 0 0,0 1 0,0-1 0,-1 0 0,1 1 1,-1-1-1,-1 8 0,0-4 39,0 0 0,-1 0 0,0 0 0,0 0 0,-1 0-1,-5 10 1,-1-2 82,-1 0-1,0 0 1,-1-1 0,-1 0-1,-16 16 1,23-27-112,0 3-48,-1-1 0,0-1 0,-1 1 0,1-1 0,-1 0 0,0-1 0,-12 7 0,18-11 1,1 0 0,-1 1 1,1-1-1,-1 0 0,1 0 1,-1 1-1,1-1 0,-1 0 0,1 0 1,-1 0-1,0 0 0,1 0 1,-1 0-1,1 0 0,-1 0 0,1 0 1,-1 0-1,1 0 0,-1 0 1,1 0-1,-1-1 0,0 1 0,1 0 1,-1 0-1,1 0 0,-1-1 1,1 1-1,0 0 0,-2-1 0,2 0 3,0 0-1,-1-1 0,1 1 0,0 0 0,0 0 0,0 0 0,-1 0 0,1 0 0,0 0 1,1 0-1,-1 0 0,0-1 0,0 1 0,0 0 0,1-1 0,6-18-322</inkml:trace>
  <inkml:trace contextRef="#ctx0" brushRef="#br0" timeOffset="1">466 424 17348,'10'0'1512,"1"-13"-976,1 0-176,4-4 624,1-3-295,2 0-137,2 0-104,-4 4-384,-1 2-304,0 5-632,-5 5-129,-1 2 697,0 1-200,0 1-224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57:38.0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0 15395,'-9'2'293,"1"-1"0,0 1 0,-1 1 0,1 0 0,0 0 0,1 1 0,-1-1 0,1 2 0,-1-1 0,1 1 0,0 0 0,-7 7 0,7-4-146,-1 0 1,1 1 0,1 0 0,-1 0 0,2 0 0,-1 1 0,1 0 0,-6 17 0,6-9-67,0 0 0,1 0 0,1 0 0,0 1 0,2 0 0,0-1 0,1 1 0,1 0 0,0-1 0,9 37 0,-8-47-40,0 0 0,1 0 1,0 0-1,1 0 0,-1 0 0,2-1 1,-1 0-1,1 0 0,11 13 0,-13-16 1,0-1-1,1 0 0,0-1 0,-1 1 0,1 0 1,0-1-1,0 0 0,1 0 0,-1 0 0,0 0 1,1-1-1,-1 0 0,1 0 0,-1 0 0,1 0 1,-1-1-1,1 0 0,0 0 0,-1 0 0,7-1 1,0-2 81,0 0 0,0 0 1,0-1-1,0 0 1,-1-1-1,0 0 0,0-1 1,0 0-1,-1-1 1,1 0-1,-2 0 1,1-1-1,-1 0 0,10-13 1,-8 10 25,-1-1 1,0-1-1,-1 0 1,0 0-1,-1-1 1,-1 0-1,0 0 1,-1-1-1,0 1 0,3-21 1,-7 27-126,0 1-1,-1-1 1,0 1 0,0-1 0,-1 1-1,0-1 1,0 1 0,-1-1 0,0 1-1,0 0 1,-1 0 0,0 0-1,0 0 1,0 0 0,-1 1 0,0 0-1,-1-1 1,-6-7 0,4 7-167,0 1-1,0 0 1,0 0 0,-1 0-1,0 1 1,0 0 0,0 0-1,0 1 1,-1 0 0,0 1-1,0 0 1,0 0 0,0 1-1,-14-2 1,-5 4-272,6 5-129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1:11.8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20 24901,'0'0'7,"0"-1"-1,1 0 1,-1 1-1,0-1 1,0 1 0,0-1-1,1 0 1,-1 1-1,0-1 1,1 1-1,-1-1 1,1 1-1,-1-1 1,0 1-1,1-1 1,-1 1 0,1-1-1,-1 1 1,1 0-1,0-1 1,-1 1-1,1 0 1,-1-1-1,1 1 1,0 0-1,0 0 1,1-2-1,0 1-1,0 1 1,-1-1 0,1 0-1,0 0 1,0 1-1,0-1 1,0 1 0,0 0-1,2-1 1,-2 2 9,-1-1-1,0 1 1,0 0 0,-1-1-1,1 1 1,0 0 0,0 0-1,0-1 1,0 1-1,-1 0 1,1 0 0,0 0-1,-1 0 1,1 0 0,-1 0-1,1 0 1,-1 0 0,1 1-1,-1-1 1,0 0 0,0 0-1,1 0 1,-1 0-1,0 0 1,0 1 0,0-1-1,0 0 1,-1 2 0,-3 35 351,-5-5 164,-13 33 0,-5 17 433,27-83-953,-1 1 0,1-1 0,0 1 1,0-1-1,0 1 0,-1-1 0,1 1 0,0-1 0,0 1 1,0-1-1,0 1 0,0 0 0,0-1 0,0 1 0,0-1 0,0 1 1,0-1-1,0 1 0,1-1 0,-1 1 0,0-1 0,0 1 1,1-1-1,-1 1 0,0-1 0,0 1 0,1-1 0,-1 1 0,0-1 1,1 0-1,-1 1 0,1-1 0,-1 1 0,1-1 0,-1 0 1,0 0-1,1 1 0,-1-1 0,1 0 0,0 1 0,25-3-6,-6-1-9,-7 4-20,1 0 1,-1 1 0,0 1-1,0 0 1,0 1-1,16 6 1,-22-7 1,0 0-1,-1 1 1,1-1 0,-1 1 0,0 1-1,0-1 1,0 1 0,-1 0-1,0 0 1,0 0 0,0 1 0,8 11-1,-12-13 46,1 0 0,-1-1-1,1 1 1,-1 0-1,0 0 1,0 0 0,-1 0-1,1 0 1,-1 0-1,0 0 1,0 0 0,0 0-1,-1 0 1,1 0-1,-1 0 1,0 0 0,0-1-1,-1 1 1,1 0-1,-1 0 1,1-1 0,-1 1-1,0-1 1,-1 0-1,1 1 1,-1-1 0,1 0-1,-1 0 1,-4 3-1,2-1 74,-1 0-1,0 0 0,0 0 0,-1-1 0,1 0 0,-1 0 0,0 0 1,0-1-1,-1 0 0,1-1 0,0 1 0,-1-2 0,0 1 1,-8 0-1,7-2 10,1 0-1,-1 0 1,1-1 0,-14-4 0,19 5-126,1-1 0,-1 0 0,1 1 0,0-1 0,0 0 0,-1 0 0,1 0 0,0-1 0,0 1 0,0-1 0,0 1 0,0-1 0,1 1 0,-1-1 0,0 0 0,1 0 0,-1 0 0,1 0-1,0 0 1,0 0 0,-2-3 0,3 4-95,0 0 0,0 0 0,0-1 0,0 1 0,-1 0 0,2 0 0,-1-1-1,0 1 1,0 0 0,0 0 0,1-1 0,-1 1 0,0 0 0,1 0 0,-1 0-1,1-1 1,0 1 0,-1 0 0,1 0 0,0 0 0,-1 0 0,3-1-1,5-4-492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1:12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3 19620,'0'0'43,"0"0"1,0 0-1,0 0 0,0 0 1,0 0-1,0 0 0,-1 0 0,1 1 1,0-1-1,0 0 0,0 0 0,0 0 1,0 0-1,0 0 0,0 0 0,0 0 1,0 0-1,-1 0 0,1 0 1,0 0-1,0 0 0,0 0 0,0 0 1,0 0-1,0 0 0,0 0 0,0 0 1,-1 0-1,1 0 0,0-1 0,0 1 1,0 0-1,0 0 0,0 0 1,0 0-1,0 0 0,0 0 0,0 0 1,0 0-1,0 0 0,0 0 0,0 0 1,-1 0-1,1 0 0,0-1 0,0 1 1,0 0-1,0 0 0,0 0 1,0 0-1,0 0 0,0 0 0,0 0 1,0 0-1,0-1 0,0 1 0,0 0 1,0 0-1,0 0 0,0 0 0,0 0 1,-2 13 1132,0 22-40,0 11-464,0-2-532,2 0-1,1 0 1,10 56 0,-11-99-199,0 0 0,0 0 0,1 0 0,-1 0 0,0 0 0,0-1 0,1 1 0,-1 0 0,0 0 0,1 0 0,-1 0 0,1 0 0,-1-1 0,1 1 1,-1 0-1,1 0 0,0-1 0,-1 1 0,1 0 0,0-1 0,-1 1 0,1-1 0,1 1 0,-1-1-42,0 0 1,0 0-1,0 0 0,-1-1 1,1 1-1,0 0 0,0-1 0,0 1 1,-1 0-1,1-1 0,0 1 1,0-1-1,-1 0 0,1 1 0,-1-1 1,1 1-1,0-1 0,-1 0 1,1 0-1,-1 1 0,1-1 0,-1 0 1,1-1-1,4-7-620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1:13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 19756,'10'-13'673,"0"0"-1,1 1 0,1 1 1,0 0-1,0 0 1,1 1-1,1 1 1,-1 0-1,18-8 0,-32 29 2180,-9 28-3147,8-30 547,-6 28-205,-4 75-1,0-1-70,3-62-22,-27 79 0,38-131 45,-1 0 0,1 0-1,0 0 1,-1 0-1,1 0 1,0 1 0,0-1-1,0 0 1,1 1 0,-1 0-1,0-1 1,0 1 0,1 0-1,-1 0 1,1 0 0,-1 1-1,1-1 1,-1 0 0,1 1-1,4 0 1,7-2 17,0 0 0,25 2 0,-20 1-24,1-1 0,0 0 0,-1-1 0,0-2 0,1 0-1,-1 0 1,0-2 0,23-9 0,-42 14-42,1 0 0,-1 0 1,0 0-1,1-1 0,-1 1 0,0 0 0,0 0 1,1 0-1,-1-1 0,0 1 0,0 0 0,1 0 0,-1-1 1,0 1-1,0 0 0,0 0 0,0-1 0,0 1 1,1 0-1,-1-1 0,0 1 0,0 0 0,0-1 1,0 1-1,0 0 0,0 0 0,0-1 0,0 1 1,0 0-1,0-1 0,0 1 0,0 0 0,0-1 1,0 1-1,0 0 0,-1-1 0,1 1 0,0 0 1,0 0-1,0-1 0,0 1 0,-1 0 0,1-1 1,0 1-1,0 0 0,0 0 0,-1 0 0,1-1 1,0 1-1,-1 0 0,-17-16-1035,11 11 869,-10-9-527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1:13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 17188,'3'-5'614,"1"1"1,-1 0 0,0-1 0,-1 0 0,5-9-1,-7 14-553,0 0 0,0 0-1,0 0 1,0 0-1,0-1 1,0 1-1,0 0 1,0 0-1,0 0 1,0 0 0,0 0-1,0-1 1,0 1-1,0 0 1,0 0-1,1 0 1,-1 0-1,0 0 1,0 0-1,0-1 1,0 1 0,0 0-1,0 0 1,1 0-1,-1 0 1,0 0-1,0 0 1,0 0-1,0 0 1,1 0-1,-1 0 1,0 0 0,0 0-1,0 0 1,0 0-1,1 0 1,-1 0-1,0 0 1,0 0-1,0 0 1,5 7 990,-1 10-324,14 75 235,-18-90-955,1-1 0,-1 0-1,0 0 1,0 0 0,1 0 0,-1 0 0,1 0-1,-1 0 1,0 0 0,1-1 0,0 1 0,-1 0-1,1 0 1,0 0 0,-1 0 0,1-1 0,0 1 0,0 0-1,0-1 1,-1 1 0,1-1 0,0 1 0,0-1-1,0 1 1,0-1 0,0 1 0,0-1 0,0 0 0,0 0-1,0 1 1,0-1 0,0 0 0,0 0 0,1 0-1,-1 0 1,0 0 0,0-1 0,1 1 0,5-2 13,0 0 1,0-1-1,-1 1 0,13-8 1,3 0 3,-20 9-26,0 0 0,1 0 1,-1 0-1,0 1 0,0-1 0,1 1 1,-1 0-1,0-1 0,1 1 0,-1 0 1,0 1-1,1-1 0,-1 0 0,0 1 1,1-1-1,-1 1 0,0-1 0,0 1 0,1 0 1,-1 0-1,0 0 0,0 1 0,0-1 1,0 0-1,-1 1 0,1-1 0,2 3 1,-1 0-2,0 1 0,0-1 0,-1 1 0,0 0 0,1 0 0,-2-1 0,1 1 0,-1 1 0,1-1 0,-1 0 0,0 9 0,0 0 65,-1 0 1,0 0 0,-1 0-1,0 0 1,-4 14-1,4-22-7,-1 1 0,0-1 0,0 1 0,0-1-1,-1 0 1,1 0 0,-2 0 0,1-1 0,-1 1-1,0-1 1,0 0 0,-9 9 0,12-12-114,-1-1 0,0 0 0,0 1 0,0-1 0,0 0 0,0 0 0,0 0 0,0 0 0,0-1 0,0 1 0,0-1 0,-1 1 0,1-1 0,0 0 0,0 1 0,-1-1 0,1 0 0,0-1-1,0 1 1,-1 0 0,1-1 0,0 1 0,0-1 0,0 0 0,-1 1 0,1-1 0,-2-2 0,-1 0-113,0 0 0,1-1 0,-1 1 0,1-1 0,0 0 0,0 0 0,1-1 0,-1 1 0,-4-9 0,-12-21-560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1:14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0 150 21853,'9'-3'1984,"1"-1"-1296,4 0-288,5-4 905,2-3-377,9-3-368,3-4-120,5-3-336,-4-1-256,-4 2-888,-4 3 1576,-10 10-656,-3 7-48,-12 6-88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1:34.52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44 362 13355,'-4'4'887,"0"2"204,-1 0 1,-1 0 0,1-1 0,-8 6-1,13-11-1026,-1 0 1,1 0-1,0 0 0,0 0 0,-1 0 1,1 0-1,0 0 0,0 0 0,-1 0 0,1 0 1,0 0-1,0-1 0,0 1 0,-1 0 1,1 0-1,0 0 0,0 0 0,0 0 0,-1-1 1,1 1-1,0 0 0,0 0 0,0 0 1,0-1-1,0 1 0,-1 0 0,1 0 1,0-1-1,0 1 0,0 0 0,0 0 0,0 0 1,0-1-1,0 1 0,0 0 0,0 0 1,0-1-1,0 1 0,0 0 0,0 0 0,0-1 1,0 1-1,0 0 0,0 0 0,0-1 1,0 1-1,0-17 574,0 17-630,40-340 2142,-40 336-2144,6-22 29,-2 22-9,0 14-18,13 100 1,16 82 23,-30-175 7,-1-5-386,-1-27-522,-2-104-2540,1 85 2547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1:35.0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 47 14787,'0'1'152,"0"0"0,1 1 0,-1-1 0,0 1-1,0-1 1,1 0 0,-1 1 0,0-1 0,-1 1 0,1-1 0,0 1-1,0-1 1,-1 1 0,1 1 0,-2 3 181,1 13 165,0 0 0,1 0 0,1 0 0,1 0 0,1 0 0,0 0 0,1 0 0,1-1 0,14 32 0,-18-47-388,1 1 0,0-1 0,0 0 0,0 1 0,0-1 0,1 0 0,4 4-1,-6-6-82,0-1-1,-1 1 0,1-1 0,-1 1 0,1-1 1,0 0-1,0 1 0,-1-1 0,1 0 1,0 0-1,0 1 0,-1-1 0,1 0 0,0 0 1,0 0-1,-1 0 0,1 0 0,0 0 0,0 0 1,0 0-1,-1 0 0,1 0 0,0-1 0,0 1 1,-1 0-1,1-1 0,0 1 0,0 0 0,-1-1 1,1 1-1,-1-1 0,1 1 0,0-1 1,-1 1-1,1-1 0,-1 1 0,1-1 0,-1 1 1,1-1-1,-1 0 0,1 1 0,-1-1 0,1-1 1,3-6 103,0 0 1,-1 0-1,0 0 1,0 0 0,-1-1-1,0 1 1,0-1 0,0-15-1,-1 4 136,-1-1-1,-4-34 1,2 41-151,0 0 0,-1 1 1,-8-22-1,10 31-105,-1 1 0,1 0-1,-1-1 1,1 1 0,-1 0 0,0 0-1,0 0 1,-1 0 0,1 0 0,0 0 0,-1 1-1,0-1 1,0 1 0,0 0 0,0-1-1,0 1 1,0 1 0,-7-4 0,9 5-57,0-1 0,0 1 0,0 0 0,-1 0 0,1-1 0,0 1 0,0 0 0,0 0 0,-1 0 0,1 1 0,0-1 0,0 0 0,-1 0 0,1 1 0,0-1 0,0 0 1,0 1-1,0-1 0,0 1 0,0 0 0,0-1 0,0 1 0,0 0 0,0 0 0,0-1 0,0 1 0,0 0 0,0 0 0,1 0 0,-1 0 0,-1 2 0,1 1-188,-1 0-1,1 0 1,-1 0 0,1 0-1,0 0 1,1 0 0,-1 0-1,1 5 1,-1 5-449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1:35.6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461 52 10490,'-1'-2'146,"0"-1"0,-1 0 0,1 0 0,-1 1 0,1-1 0,-1 1 0,0-1 0,0 1 0,0 0-1,0 0 1,0 0 0,-3-2 0,3 3-73,0 0-1,0 0 0,0 1 1,1-1-1,-1 1 0,0 0 1,0 0-1,0-1 0,0 1 1,0 0-1,0 1 0,1-1 1,-1 0-1,0 0 0,0 1 1,0-1-1,0 1 0,1 0 1,-1-1-1,0 1 0,1 0 1,-3 1-1,-17 11 433,1 0 0,1 1-1,-30 26 1,-48 58 577,76-75-911,1 0 0,1 2 0,1 0-1,1 1 1,1 1 0,2 1 0,1 0 0,-12 35 0,19-46-147,2 1 0,0 0 0,0-1 0,2 1 0,0 1-1,1-1 1,1 0 0,1 0 0,0 0 0,2 0 0,0 0 0,1 0-1,0-1 1,1 1 0,10 20 0,-7-23-28,0 0 0,1 0 0,1-1 0,0 0 0,0 0 0,2-2 0,-1 1 0,2-1-1,0-1 1,0 0 0,1-1 0,0-1 0,1 0 0,29 13 0,-32-17-5,0 0 1,0-2-1,1 1 1,0-2-1,-1 0 0,1 0 1,0-1-1,0-1 1,0 0-1,0 0 1,-1-2-1,1 1 0,0-2 1,0 0-1,-1 0 1,0-1-1,0-1 0,0 0 1,0 0-1,15-10 1,-10 2 23,0 0 0,-1-1 0,0-1 0,-1 0 0,-1-1 0,0 0 0,-1-1 0,18-33 0,-10 12 114,-2-2 0,-1-1 0,15-52-1,-19 49 99,-3-1 0,-2 0-1,5-53 1,-12 78-109,-1 0 0,-2 0 0,0 0 0,0-1 0,-2 1-1,-1 1 1,0-1 0,-2 0 0,-12-31 0,14 44-70,0-1 0,0 1-1,0 0 1,-1 0 0,0 0-1,0 1 1,-1 0 0,0 0-1,0 0 1,-11-7 0,12 10-65,0-1 1,-1 2 0,1-1-1,-1 1 1,0 0 0,1 0-1,-1 0 1,0 1-1,0 0 1,0 0 0,-1 0-1,1 1 1,0 0 0,0 1-1,-7 0 1,3 0-69,1 1 0,-1 0-1,0 0 1,1 1 0,-1 0 0,1 1-1,0 0 1,0 0 0,0 1 0,-13 10-1,2 6-218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1:32.5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1 476 18252,'4'-134'2226,"31"-181"0,-32 293-1852,-3 22-364,0 0 1,0 0-1,0 0 0,0-1 0,0 1 0,0 0 0,0 0 1,0 0-1,0-1 0,0 1 0,0 0 0,1 0 1,-1 0-1,0 0 0,0-1 0,0 1 0,0 0 0,0 0 1,0 0-1,0 0 0,0-1 0,1 1 0,-1 0 0,0 0 1,0 0-1,0 0 0,0 0 0,1 0 0,-1-1 0,0 1 1,0 0-1,0 0 0,0 0 0,1 0 0,-1 0 1,0 0-1,0 0 0,0 0 0,1 0 0,-1 0 0,0 0 1,0 0-1,0 0 0,0 0 0,1 0 0,-1 0 0,0 0 1,0 0-1,0 0 0,1 0 0,-1 1 0,0-1 0,0 0 1,0 0-1,0 0 0,1 0 0,-1 0 0,0 0 1,0 1-1,0-1 0,0 0 0,0 0 0,0 0 0,1 0 1,-1 0-1,0 1 0,0-1 0,0 0 0,0 0 0,2 6 67,1 0 0,-2 0 0,1 0 0,-1 1 0,0-1 0,1 10 0,1 6-3,38 255-149,-40-273-1855,-2-18 551,-4-22 188,2 10 319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8.0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 15955,'0'0'29,"0"0"0,0 0-1,0 0 1,0 0-1,0 0 1,0 0 0,0 0-1,0 0 1,0-1-1,0 1 1,0 0 0,0 0-1,0 0 1,0 0-1,0 0 1,0 0-1,0 0 1,0 0 0,1 0-1,-1 0 1,0 0-1,0-1 1,0 1 0,0 0-1,0 0 1,0 0-1,0 0 1,0 0 0,0 0-1,0 0 1,0 0-1,0 0 1,1 0 0,-1 0-1,0 0 1,0 0-1,0 0 1,0 0-1,0 0 1,0 0 0,0 0-1,0 0 1,0 0-1,0 0 1,1 0 0,-1 0-1,0 0 1,0 0-1,0 0 1,0 0 0,0 0-1,0 0 1,0 0-1,0 0 1,0 0 0,0 0-1,0 0 1,1 1-1,-1-1 1,0 0-1,0 0 1,0 0 0,0 0-1,0 0 1,0 0-1,0 0 1,0 0 0,0 0-1,0 0 1,2 13 1085,-2 29-418,0-17-427,2 7-7,1-1 0,1 1 0,2-1 1,1 0-1,20 52 0,-27-83-260,0 1 1,0-1 0,0 1 0,0 0 0,1-1-1,-1 1 1,0-1 0,0 1 0,1-1-1,-1 1 1,0-1 0,1 1 0,-1-1 0,0 1-1,1-1 1,-1 0 0,1 1 0,-1-1 0,1 0-1,-1 1 1,2-1 0,2-9 59,-2-22 7,-3 5-38,-1 1 1,-1-1 0,-2 1 0,0 0 0,-1 0 0,-11-25-1,10 38 10,7 12-40,0 0-1,0 0 1,0 0 0,0-1 0,0 1 0,0 0 0,-1 0 0,1 0 0,0 0 0,0 0 0,0 0 0,0 0 0,0 0-1,0 0 1,0 0 0,0 0 0,0 0 0,0 0 0,0 0 0,0 0 0,0 0 0,-1 0 0,1 0 0,0 0-1,0 0 1,0 0 0,0 0 0,0 0 0,0 0 0,0 0 0,0 0 0,0 0 0,0 0 0,0 0 0,-1 0 0,1 0-1,0 0 1,0 0 0,0 0 0,0 0 0,0 0 0,0 0 0,0 0 0,0 0 0,0 0 0,0 0 0,0 0 0,0 0-1,0 0 1,0 0 0,0 1 0,-1-1 0,1 0 0,0 0 0,0 0 0,0 0 0,0 0 0,0 0 0,0 0-1,0 0 1,0 2 4,0-1-1,1 1 0,-1-1 0,0 1 0,1-1 0,-1 0 1,0 1-1,1-1 0,0 1 0,-1-1 0,1 0 1,0 0-1,0 1 0,1 1 0,1 0-4,0 0 0,0 0 0,0 0 0,1 0 0,-1-1 0,1 1 0,0-1 0,-1 0 0,1 0 0,0 0 0,0-1 0,0 1 0,1-1 0,-1 0 0,0 0 0,0 0 0,1-1 0,-1 1 0,0-1 0,1 0-1,-1-1 1,1 1 0,-1-1 0,0 0 0,0 0 0,1 0 0,6-3 0,-1 0-2,0 0 0,0-1-1,-1 0 1,1-1 0,-1 0-1,0 0 1,-1-1-1,0 0 1,0 0 0,9-11-1,-14 14 4,1 0-1,-1-1 1,1 0-1,-1 1 1,-1-1-1,1 0 1,-1 0-1,1-1 0,-2 1 1,1 0-1,0-1 1,-1 1-1,0-1 1,0-10-1,-1 16 0,0-1 0,0 1 0,0 0-1,1-1 1,-1 1 0,0-1 0,0 1 0,0 0-1,0-1 1,-1 1 0,1 0 0,0-1 0,0 1-1,0-1 1,0 1 0,0 0 0,0-1 0,-1 1 0,1 0-1,0-1 1,0 1 0,0 0 0,-1 0 0,1-1-1,0 1 1,0 0 0,-1-1 0,1 1 0,0 0 0,-1 0-1,1 0 1,0-1 0,-1 1 0,1 0 0,0 0-1,-1 0 1,1 0 0,-1 0 0,1 0 0,0 0-1,-1 0 1,1 0 0,0 0 0,-1 0 0,1 0 0,-1 0-1,1 0 1,0 0 0,-1 0 0,1 0 0,0 0-1,-1 0 1,1 1 0,0-1 0,-1 0 0,1 0-1,0 0 1,-1 1 0,1-1 0,0 0 0,0 0 0,-1 1-1,-17 20 20,14-12-7,0 1 0,0-1 0,1 1 0,0 0 0,0 0 0,1 1 0,0-1 0,1 0 0,1 1 0,-1-1 0,2 0 0,-1 1 0,1-1 0,6 21 0,-7-29-39,1 0 1,-1 0 0,1-1 0,0 1-1,0 0 1,0 0 0,0 0 0,0-1-1,1 1 1,-1 0 0,0-1-1,1 1 1,-1-1 0,1 0 0,-1 1-1,1-1 1,0 0 0,0 0-1,-1 0 1,1 0 0,2 0 0,-1 0-110,0-1 1,-1 0 0,1 0 0,0 0 0,0 0 0,-1 0 0,1-1 0,0 1 0,-1-1 0,1 0 0,-1 0 0,1 1-1,4-4 1,5-3-441,0-1-1,0-1 0,-1 1 0,18-19 1,-2 0-425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1:33.05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 1 13851,'0'20'891,"-1"2"-232,1 0 0,2 0 0,6 38 0,-6-53-540,25 88 1396,-24-86-1326,1-1-1,0 1 1,0-1 0,1 1-1,0-1 1,0 0 0,1-1-1,7 8 1,-12-14-130,0 1 0,0-1 0,1 0 1,-1 0-1,1 1 0,-1-1 0,1 0 0,-1 0 1,1 0-1,0-1 0,-1 1 0,1 0 0,0-1 1,0 1-1,0-1 0,-1 1 0,1-1 0,0 0 1,0 0-1,0 0 0,0 0 0,-1 0 0,3 0 1,-1-1 15,-1 0 1,0-1-1,0 1 1,0 0-1,0-1 1,0 1-1,0-1 1,0 1-1,-1-1 1,1 0-1,0 0 1,-1 0-1,0 0 1,1 0-1,0-3 1,3-5 175,0-1-1,-1 0 1,0-1-1,-1 1 1,-1-1 0,2-11-1,-2 8 41,-2 1 0,0 0 0,0-1 0,-1 1-1,-7-28 1,8 37-245,-1 1 0,0-1 1,-1 1-1,1 0 0,-1 0 0,0-1 0,0 1 0,0 0 0,-1 1 1,1-1-1,-1 0 0,0 1 0,0-1 0,0 1 0,-1 0 0,1 0 0,-1 0 1,1 1-1,-1-1 0,0 1 0,0 0 0,-7-3 0,9 4-49,-1 1-1,0-1 1,1 1-1,-1 0 1,0-1-1,1 1 1,-1 0-1,0 0 1,1 1-1,-1-1 1,0 1-1,1-1 0,-1 1 1,1 0-1,-1 0 1,1 0-1,-1 0 1,-3 3-1,0 0-449,1 1-1,-1 1 1,1-1-1,0 1 1,-5 6-1,7-7 66,0-1-1,-1 1 0,0-1 1,0 0-1,0 0 1,0 0-1,0-1 0,-1 0 1,0 1-1,-8 3 0,0-6-931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1:44.95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427 9 15363,'-1'-1'113,"0"1"0,0-1 0,-1 0 0,1 0 0,0 1-1,0-1 1,0 0 0,-1 1 0,1-1 0,0 1 0,0 0 0,-1-1-1,1 1 1,0 0 0,-1 0 0,1 0 0,-2 0 0,-29 2 693,18 0-75,-1 0-493,-1 1 1,1 0-1,0 1 0,0 0 1,0 2-1,0 0 0,1 0 1,0 1-1,0 1 0,1 1 1,-23 18-1,18-13-163,2 2 0,0 0 1,1 1-1,1 0 0,0 1 1,2 1-1,-19 34 0,27-44-42,0 0-1,1 1 1,0-1-1,0 1 0,1 0 1,0 0-1,1 0 1,0 0-1,0 0 1,1 0-1,0 0 1,1 0-1,1 0 1,4 19-1,-2-16-19,1-1-1,0 1 1,0-1-1,2-1 1,-1 1 0,1-1-1,1 0 1,0 0-1,1-1 1,17 16 0,-8-10-17,2-1 0,0-1 1,0 0-1,1-2 1,1 0-1,0-1 1,0-1-1,1-2 1,39 10-1,-43-13 3,1-2-1,-1 0 1,1-1 0,0-1-1,0-1 1,0-1-1,-1 0 1,1-2 0,0 0-1,-1-2 1,0 0 0,25-10-1,-35 12 8,-1-2-1,1 1 0,-1-1 0,0 0 1,-1-1-1,1 0 0,-1 0 1,-1-1-1,1 0 0,8-11 1,-7 7 21,-1-1 0,-1 0 0,1 0 0,-2-1 1,0 1-1,5-21 0,-2-2 130,-3 0 1,-1 0-1,-1 0 0,-4-61 0,1 77-52,-2 0 0,0 1-1,-1-1 1,-1 1 0,-11-31-1,14 44-90,-1 0 1,0 0-1,-1 0 0,1 1 0,-1-1 0,0 1 0,0 0 0,0 0 0,-1 0 0,1 0 0,-1 0 0,0 1 0,0 0 0,0 0 1,-1 0-1,1 0 0,-1 0 0,1 1 0,-1 0 0,0 0 0,0 0 0,0 1 0,0 0 0,-10-2 0,6 3-71,-1 0-1,1 0 0,0 1 1,0 1-1,-1-1 1,1 1-1,0 1 0,0 0 1,1 0-1,-1 0 1,-8 6-1,-8 6-517,0 1 0,-26 22-1,-2 3-114,25-24 173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3:14.10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0 204 12843,'1'1'252,"0"-1"0,1 1-1,-1 0 1,0-1 0,0 1 0,1-1 0,-1 1 0,1-1 0,-1 1 0,0-1 0,1 0 0,-1 0 0,0 0 0,1 0 0,-1 0-1,1 0 1,-1 0 0,3-1 0,29-7 483,-23 5-460,50-14 331,116-14 1,-139 28-430,0 1 0,1 2 0,-1 2 0,56 9-1,-77-9-37,-1 0-1,1 0 0,0-2 0,0 0 0,0-1 0,0 0 0,0-1 1,-1-1-1,1-1 0,-1 0 0,25-10 0,-3-1 83,120-41 542,-137 51-649,0 1 0,0 1 0,0 0 0,0 2 0,0 0 0,28 3 0,-41 0-7,0-1 0,1-1 0,-1 1 0,0-1 0,1 0 0,-1-1 0,1 0 0,-1 0 0,0 0 1,0-1-1,0 0 0,0-1 0,8-3 0,-7 2 18,13-7 270,30-10 0,-61 24-519,7-3-54,0 1 0,0 0 0,0-1 0,0 1 0,1 0 0,-1 0 0,0 1 0,1-1 0,-1 1 0,1-1 0,-1 1 0,1 0 0,0 0 0,0 0 0,0 0 0,0 0 0,-3 5 0,-3 9-479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3:17.7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1 155 14915,'0'2'119,"0"1"1,0-1-1,0 1 0,0 0 0,1-1 1,-1 1-1,1-1 0,0 1 0,0-1 0,0 1 1,0-1-1,0 1 0,0-1 0,1 0 1,-1 0-1,1 0 0,-1 0 0,1 0 1,0 0-1,0 0 0,0 0 0,0-1 0,0 1 1,0-1-1,1 1 0,-1-1 0,0 0 1,1 0-1,-1 0 0,1 0 0,-1 0 1,1-1-1,2 1 0,5 0 114,-1 0 0,1-1 0,0 0 0,-1 0 0,1-1 1,-1 0-1,17-5 0,227-42 1555,-224 43-1725,14-4 151,0-2 0,-1-2 0,50-23 0,-30 12 23,-33 15-192,0 0-1,1 2 0,0 1 0,44-3 0,124 4 111,-143 6-45,-37-3 28,0 0 0,23-7-1,-26 6-49,-208-2-1095,-113 3-46,280 4 1007,1 1-1,-1 0 1,1 2 0,0 1-1,0 1 1,0 1 0,1 1 0,0 2-1,-24 13 1,30-13 147,-1-2 0,-1 0-1,0-1 1,0-1 0,-1 0 0,-33 4 0,53-11-79,-1 0 0,1 1 0,0-1 0,0 0 0,-1 0 0,1 1 1,0-1-1,0 0 0,-1 1 0,1-1 0,0 1 0,0 0 0,-2 0 0,3 0-14,0-1 0,1 0-1,-1 1 1,0-1-1,0 0 1,0 1 0,0-1-1,0 0 1,1 1-1,-1-1 1,0 0-1,0 0 1,1 1 0,-1-1-1,0 0 1,0 0-1,1 1 1,-1-1 0,0 0-1,1 0 1,-1 0-1,0 0 1,1 0-1,-1 1 1,0-1 0,1 0-1,-1 0 1,0 0-1,1 0 1,40 9 105,-9-7-120,1-1 0,0-2-1,52-7 1,98-28 54,19-2 30,-43 25-104,-96 10 31,0-3 1,98-21 0,-148 22-2,-13 5-5,0 0 0,0 0 1,0 0-1,0-1 1,0 1-1,0 0 0,0 0 1,0 0-1,0 0 1,0 0-1,0 0 0,0 0 1,0 0-1,0 0 1,0 0-1,0 0 0,0 0 1,0-1-1,0 1 1,0 0-1,0 0 0,0 0 1,0 0-1,0 0 0,0 0 1,0 0-1,0 0 1,0 0-1,0 0 0,0 0 1,0-1-1,0 1 1,0 0-1,0 0 0,0 0 1,0 0-1,0 0 1,0 0-1,0 0 0,0 0 1,0 0-1,0 0 1,0 0-1,0 0 0,0 0 1,-1 0-1,1 0 1,0 0-1,0 0 0,0 0 1,0 0-1,0 0 0,0 0 1,0-1-1,0 1 1,0 0-1,0 0 0,0 0 1,-1 1-1,1-1 1,0 0-1,-26-2-201,-360 41-1275,202-18 1065,-9 4 171,-60 6 325,253-31-85,-15 1-298,0 0-1,1-1 0,-23-2 1,44-1-1057,4 0 920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3:58.10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81 142 17644,'-4'-13'1648,"3"8"-976,-1 0-1,1 0 1,0 0 0,0-1 0,1-9-1,0 13-504,1-1 0,-1 0-1,1 1 1,0-1 0,0 0 0,0 1-1,0-1 1,1 1 0,-1 0-1,1-1 1,-1 1 0,1 0-1,0 0 1,2-3 0,2-1 51,1 1 1,0 0-1,0-1 1,0 2 0,0-1-1,1 1 1,12-5-1,-18 8-192,1 0-1,0 1 1,0-1-1,0 0 1,0 1-1,0 0 1,0-1-1,0 1 1,0 0-1,6 1 1,-7 0-18,0-1 1,-1 1 0,1 0 0,-1-1 0,1 1 0,-1 0 0,0 0 0,1 0 0,-1 0 0,0 0-1,0 0 1,1 0 0,-1 0 0,0 1 0,0-1 0,0 0 0,0 1 0,-1-1 0,1 1 0,0-1-1,0 3 1,0 1 7,1 0-1,-2 0 1,1 0-1,-1 0 1,1 0-1,-1 0 1,-1-1-1,1 1 1,-1 0-1,0 0 1,0 0-1,0 0 1,-1 0-1,-1 4 1,-6 11 85,-19 34 1,25-48-79,-18 27 132,-26 32 1,43-55-90,8-6-45,19-5-46,-9 0 12,-3 2 1,0 1 0,1 0 0,-2 1 0,1 1 0,0-1 0,0 2 0,-1-1 0,0 2 0,15 9 0,-21-12 11,0 0-1,0 0 1,-1 0-1,1 1 1,-1-1 0,0 1-1,0 0 1,0 0-1,0 0 1,3 9-1,-5-10 18,0 1 1,0-1-1,0 0 0,-1 0 0,1 0 0,-1 1 0,0-1 0,0 0 1,0 0-1,-1 1 0,1-1 0,-1 0 0,1 0 0,-1 0 0,0 1 0,0-1 1,-1 0-1,-1 3 0,-1 1 65,-1 0 0,0 0 1,0-1-1,-1 0 0,0 0 1,0 0-1,0 0 0,-1-1 1,-8 5-1,0 0 132,-2-1 0,1 0 0,-20 7 1,25-12-113,-1-1 0,1 0 0,-1 0 1,1-1-1,-13 0 0,21-2-129,0 1 1,0-1-1,-1 0 0,1 0 1,0 0-1,0-1 0,-1 1 1,1-1-1,0 0 0,0 0 1,0 0-1,0 0 0,0-1 0,0 1 1,0-1-1,0 1 0,1-1 1,-1 0-1,1 0 0,-1-1 1,1 1-1,-4-4 0,6 5-68,-1 0-1,0 0 0,1 0 0,-1-1 1,1 1-1,0 0 0,-1 0 1,1 0-1,0 0 0,-1-1 0,1 1 1,0 0-1,0 0 0,0-1 1,0 1-1,0 0 0,1 0 0,-1 0 1,0-1-1,0 1 0,1 0 1,-1 0-1,1 0 0,-1 0 0,1 0 1,-1 0-1,1 0 0,0 0 1,0 0-1,-1 0 0,1 0 0,0 0 1,0 0-1,0 0 0,1 0 1,3-2-231,-1 0 0,1 0 0,0 1 0,-1-1 1,1 1-1,10-2 0,4-1-636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3:58.6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 52 19796,'-1'-7'3929,"-4"-24"-5392,1 18 4468,4 13-2969,0 0 1,0 0-1,0 0 0,0 0 0,0 0 1,0 0-1,0 0 0,0 0 1,0 0-1,0 0 0,0 0 0,0 0 1,0 0-1,0 0 0,0 0 1,0 0-1,0 0 0,0 0 0,0 1 1,0-1-1,0 0 0,0 0 0,0 0 1,0 0-1,0 0 0,0 0 1,0 0-1,0 0 0,-1 0 0,1 0 1,0 0-1,0 0 0,0 0 0,0 0 1,0 0-1,0 0 0,0 0 1,0 0-1,0 0 0,0 0 0,0 0 1,0 0-1,0 0 0,0 0 0,0 0 1,0 0-1,0 0 0,0 0 1,0 0-1,-1 0 0,1 0 0,0 0 1,0 0-1,0 24 1386,0-14-1567,1 77-111,21 148-1,-22-262-2833,1 9 2395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3:59.1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74 20164,'3'-6'231,"0"1"0,0 0-1,1 0 1,0 1-1,0-1 1,0 1 0,1 0-1,0 0 1,-1 0-1,1 0 1,1 1 0,-1 0-1,0 0 1,1 1-1,-1-1 1,1 1 0,0 0-1,0 1 1,0-1 0,0 1-1,0 1 1,0-1-1,0 1 1,11 0 0,-15 1-196,0-1 0,0 0 0,-1 1 0,1-1 0,0 1 0,0 0 0,-1 0 0,1 0 0,-1-1 0,1 2 0,0-1 0,-1 0 0,0 0 0,1 0 0,-1 1 0,0-1 0,0 0 0,0 1 0,0-1 0,0 1 0,0 0 0,0-1 0,0 1 0,0 0 0,-1-1 0,1 1 0,-1 0 0,0 0 0,1 0 0,-1-1 0,0 1 0,0 0 0,0 0 0,0 0 0,-1 3 0,0 7 164,-1 0 0,0 0 0,-1 0 0,-4 12 0,6-21-162,-13 31 357,10-26-392,1 1 0,0-1 0,0 1 0,0 0 0,-1 12-1,4-20-22,1 0 0,-1 0 0,0 0 0,1 0 0,-1 0 0,0 0 0,1 0 0,-1 0-1,1 0 1,0-1 0,-1 1 0,1 0 0,0 0 0,-1 0 0,1-1 0,0 1 0,0 0 0,0-1-1,0 1 1,0-1 0,0 1 0,-1-1 0,1 1 0,0-1 0,0 0 0,2 1 0,35 9-273,-27-8 229,15 5 3,-1 1 0,29 13 1,-48-19 66,1 1 0,-1 0 0,0 1 0,-1 0 0,1 0 0,-1 0 0,0 0 0,0 1 0,0 0 0,0 0 0,-1 0 0,0 1 0,0-1 0,4 8 0,-7-10 38,0 0 0,0 0 0,0 1 1,0-1-1,0 0 0,-1 0 1,0 0-1,1 1 0,-1-1 1,0 0-1,0 1 0,-1-1 0,1 0 1,-1 0-1,0 0 0,-1 6 1,-1-4 49,1-1 0,0 1 0,-1-1 0,0 0 0,0 0 0,0 0 0,-1 0 0,0 0 0,1-1 0,-5 4 0,1-2-22,0 0 0,0-1-1,-1 0 1,1 0 0,-1 0 0,0-1-1,0 0 1,0-1 0,0 0 0,0 0-1,-1-1 1,-14 1 0,21-1-223,0-1 1,0 0-1,0 0 1,0-1-1,-1 1 1,1 0-1,0-1 1,0 1-1,0-1 1,0 0-1,0 0 1,0 0-1,0 0 1,0 0-1,0 0 0,1 0 1,-1 0-1,0-1 1,1 1-1,-1-1 1,1 0-1,-1 1 1,1-1-1,0 0 1,0 0-1,0 1 1,0-1-1,0 0 1,0 0-1,0 0 1,0 0-1,1-1 1,-1 1-1,1 0 1,0 0-1,0 0 1,0 0-1,0-3 1,1-5-907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3:59.7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0 122 16404,'1'0'114,"-1"0"1,1 0 0,-1-1 0,1 1 0,0 0-1,-1 0 1,1 0 0,-1 0 0,1 0 0,0 0 0,-1 0-1,1 0 1,0 0 0,-1 0 0,1 0 0,-1 1-1,1-1 1,0 0 0,-1 0 0,1 1 0,-1-1 0,1 0-1,-1 1 1,1-1 0,-1 0 0,1 1 0,0 0-1,0 0 95,0 1 0,0 0 0,0-1-1,0 1 1,0 0 0,0 0-1,-1 0 1,1-1 0,0 4-1,1 8 436,0 0-1,0 17 0,-1-14-316,2 9 93,6 45 601,-9-69-1010,0 0 1,0-1-1,0 1 0,0-1 1,0 1-1,0 0 1,0-1-1,0 1 0,1-1 1,-1 1-1,0-1 1,0 1-1,1-1 0,-1 1 1,0-1-1,1 1 0,-1-1 1,1 1-1,-1-1 1,0 0-1,1 1 0,-1-1 1,1 1-1,-1-1 1,1 0-1,-1 0 0,1 1 1,-1-1-1,1 0 1,0 0-1,-1 0 0,1 0 1,-1 1-1,1-1 1,0 0-1,-1 0 0,1 0 1,-1 0-1,1 0 1,-1 0-1,1-1 0,0 1 1,-1 0-1,1 0 1,-1 0-1,1-1 0,-1 1 1,1 0-1,-1 0 1,1-1-1,-1 1 0,1 0 1,0-1-1,4-3 36,1-1-1,-1 1 0,9-11 1,-6 7-33,-4 4-25,0 1 1,0-1-1,0 1 1,0 1-1,0-1 1,9-3-1,-12 5 7,0 1 0,0-1 1,0 1-1,1 0 0,-1 0 0,0 0 0,0 0 0,0 0 1,1 0-1,-1 0 0,0 0 0,0 0 0,1 0 0,-1 1 1,0-1-1,0 0 0,0 1 0,0-1 0,0 1 0,0 0 1,1-1-1,-1 1 0,0 0 0,-1-1 0,1 1 0,0 0 1,0 0-1,0 0 0,0 0 0,-1 0 0,1 0 0,1 2 1,2 6 50,1 1 0,-1-1 0,-1 1 0,0 0 0,0 0 0,-1 0 0,0 1 0,-1-1 0,0 14 0,-1 3 367,-1 0-1,-6 37 1,6-56-294,-1 0 1,0 0 0,0 0 0,-5 8 0,7-14-150,-1-1-1,0 1 0,0-1 1,0 1-1,0-1 1,0 0-1,0 0 1,0 1-1,0-1 1,0 0-1,-1 0 1,-1 1-1,3-2-44,-1 1 0,0-1 0,0 0 0,0 0 0,0 1 0,1-1-1,-1 0 1,0 0 0,0 0 0,0 0 0,0 0 0,0 0 0,1-1 0,-1 1 0,0 0 0,0 0 0,0-1 0,0 1-1,1 0 1,-1-1 0,0 1 0,0-1 0,1 1 0,-1-1 0,0 0 0,-4-3-77,0-1-1,0 0 1,1-1 0,0 1-1,0-1 1,-4-7-1,7 11 102,-20-36-706</inkml:trace>
  <inkml:trace contextRef="#ctx0" brushRef="#br0" timeOffset="1">6 160 19388,'11'-9'2385,"4"2"-1529,0-2-368,3 1 1336,4-5-759,3-2-281,3-2-856,3 0-624,-4-4 616,-1-2-137,-3 3-143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12.9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1 373 16444,'1'-32'5071,"3"-13"-3600,4-64-1132,-5-71 1175,-2 173-1113,2 9-232,3 11-10,21 83 325,-11-38-504,40 98-1,-47-140-659,-6-12-62,-6-9-98,-2-3 360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13.6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104 4 17620,'-3'-1'234,"1"0"1,0 1 0,-1 0-1,1-1 1,-1 1 0,1 0 0,-1 0-1,1 0 1,-1 0 0,1 1-1,-1-1 1,1 1 0,0-1-1,-1 1 1,1 0 0,0 0-1,-1 0 1,-3 3 0,3-2-27,0 1 0,0 0 0,0 0 0,0 0 1,0 0-1,0 1 0,1-1 0,0 1 0,0 0 1,-3 4-1,1 3-91,0 1 0,1-1 0,0 1 0,0-1 0,1 1 0,1 0 0,0 12 0,1-7-87,1-1 0,1 1 0,5 24 0,-5-33-18,1 0-1,-1-1 1,1 1 0,0-1 0,1 1 0,0-1-1,0 0 1,0 0 0,7 7 0,-10-13 1,0 0 0,0 1 0,1-1 0,-1 0 0,0 0 0,1 0 0,-1 0 0,1 0 0,-1 0 0,1 0 0,-1 0 0,1-1 0,-1 1 0,1-1 0,0 1 0,0-1 0,-1 1 0,1-1 0,0 0 0,0 0 0,-1 0 0,3 0 0,-2-1 18,1 0 1,-1 0-1,0 0 1,0 0-1,0 0 1,0 0 0,1 0-1,-2-1 1,1 1-1,0-1 1,0 0-1,0 0 1,-1 1 0,2-3-1,3-5 116,0 0-1,-1 0 1,0 0 0,-1-1-1,0 0 1,3-12 0,-3 6 134,-1 0 0,0 0 0,-1 0 0,-1-29 0,-1 34-138,-1 1 1,0 0 0,-1 0 0,0 0 0,0 0 0,-1 0-1,-1 1 1,-7-17 0,10 25-141,1-1-1,-1 1 0,1 0 1,-1 0-1,0 0 1,1-1-1,-1 1 1,0 0-1,0 0 1,0 0-1,0 0 0,0 0 1,0 1-1,0-1 1,0 0-1,0 0 1,0 1-1,-1-1 1,1 1-1,0-1 1,0 1-1,-1-1 0,1 1 1,0 0-1,-1-1 1,1 1-1,0 0 1,-1 0-1,1 0 1,0 0-1,-1 0 1,1 1-1,0-1 0,-1 0 1,-1 1-1,1 1-198,-1-1 1,0 1-1,1 0 0,0 0 0,-1 0 0,1 0 0,0 0 0,0 1 0,0-1 1,0 0-1,0 1 0,1 0 0,-1-1 0,-1 5 0,-8 10-1005,9-17 464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8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39 113 16420,'-11'24'953,"7"-17"-847,0 1 1,0 0-1,1 0 1,0 0-1,0 0 0,1 1 1,0-1-1,-1 15 1,3-22-99,0 0 1,0-1 0,0 1 0,0-1 0,0 1 0,0-1-1,0 1 1,0-1 0,1 1 0,-1-1 0,0 1 0,0-1-1,0 1 1,1-1 0,-1 1 0,0-1 0,0 1 0,1-1 0,-1 1-1,0-1 1,1 1 0,-1-1 0,1 0 0,-1 1 0,0-1-1,1 0 1,-1 1 0,1-1 0,-1 0 0,1 0 0,-1 1-1,1-1 1,-1 0 0,1 0 0,0 0 0,-1 0 0,1 0-1,-1 0 1,1 0 0,-1 0 0,1 0 0,-1 0 0,1 0-1,-1 0 1,1 0 0,0 0 0,-1 0 0,1-1 0,-1 1-1,1 0 1,-1 0 0,1-1 0,3-1 22,-1 0 0,1 0 1,-1 0-1,0 0 0,0-1 0,4-3 0,9-10 2,-2-1-1,0-1 0,-1-1 1,0 0-1,-2 0 0,0-1 1,-2-1-1,9-23 0,-24 71 214,1 0 1,2 1-1,0-1 0,3 44 0,0-68-229,0-1 1,0 1-1,0-1 1,1 1-1,-1-1 1,1 1-1,-1-1 0,1 1 1,0-1-1,0 1 1,1-1-1,-1 0 0,0 0 1,1 1-1,-1-1 1,1 0-1,2 2 0,-3-3-22,0-1 0,0 1 0,0-1 0,-1 1 0,1-1 0,0 0 0,0 1 0,0-1 0,0 0 0,0 0 0,0 0 0,0 1 0,0-1 0,0 0 0,0 0 0,0-1 0,0 1 0,2 0 0,-1-1-40,0 0 0,1 0-1,-1 0 1,0-1 0,0 1-1,0 0 1,0-1 0,0 1 0,0-1-1,2-3 1,6-7-272,-1-1-1,0-1 1,-1 0-1,-1 0 1,0-1 0,0 1-1,-2-2 1,0 1-1,5-26 1,1-26-405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14.1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3 21429,'11'-2'5222,"19"5"-4025,-24-3-994,-4 1-202,-1-1 0,1 1 1,-1-1-1,1 1 0,-1-1 0,0 1 0,1 0 0,-1 0 0,0 0 0,1-1 0,-1 1 0,0 1 0,0-1 0,0 0 0,0 0 0,0 0 0,0 0 1,0 1-1,-1-1 0,1 0 0,0 1 0,-1-1 0,1 1 0,-1-1 0,1 1 0,-1-1 0,1 2 0,1 8 4,0 0 0,0 20 0,-1-12 17,0-9 0,-1-5-43,1 0 0,-1 0-1,1 0 1,0 0-1,3 7 1,-3-11 7,-1 0-1,1 0 0,-1 0 1,1 0-1,0 0 1,-1 0-1,1 0 1,0 0-1,-1-1 0,1 1 1,0 0-1,0-1 1,0 1-1,0-1 1,0 1-1,0 0 0,0-1 1,0 0-1,0 1 1,0-1-1,0 0 1,0 0-1,0 1 0,0-1 1,0 0-1,0 0 1,0 0-1,0 0 1,1 0-1,-1 0 0,1-1 1,0 1 2,0-1 0,0 1 0,1 0 1,-1 0-1,0 0 0,0 0 0,0 0 0,1 0 0,-1 0 1,0 1-1,0 0 0,0-1 0,0 1 0,0 0 0,0 0 0,0 0 1,0 0-1,0 0 0,0 0 0,0 1 0,-1-1 0,1 1 1,0-1-1,2 4 0,-2-1 26,0-1 0,0 1 0,-1 0 0,1 0 0,-1 0 0,0 0 0,0 0-1,0 0 1,-1 0 0,1 0 0,-1 0 0,0 8 0,-1-7 102,1 0 0,-1 1 1,0-1-1,-1 0 0,1 0 0,-1 0 0,0 0 0,0 0 0,-1 0 0,1-1 1,-1 1-1,0-1 0,-6 7 0,6-8-62,1 0 1,-2 0-1,1 0 1,0 0-1,0-1 1,-1 1-1,0-1 1,1 0-1,-1 0 0,0-1 1,0 1-1,0-1 1,0 1-1,0-1 1,0-1-1,-1 1 1,-5 0-1,10-1-118,0 0 0,0 0 0,0 0 0,-1 0 0,1 0 0,0 0 0,0 0 0,0 0 0,-1 0 0,1 0 1,0 0-1,0 0 0,0 0 0,0 0 0,-1 0 0,1-1 0,0 1 0,0 0 0,0 0 0,-1 0 0,1 0 0,0 0 0,0 0 0,0 0 0,0-1 0,0 1 0,-1 0 0,1 0 0,0 0 0,0 0 0,0-1 0,0 1 0,0 0 0,0 0 1,0 0-1,0-1 0,0 1 0,0 0 0,0 0 0,0 0 0,0-1 0,0 1 0,0 0 0,0 0 0,0 0 0,0-1 0,0 1 0,0 0 0,0 0 0,0 0 0,0 0 0,0-1 0,0 1 0,0 0 0,0 0 0,1-1 0,6-9-1550,2 3 538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14.6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18564,'10'1'2000,"-2"1"-1391,1 5-185,1 0 968,2 10-504,-1 2-72,2 8-248,0 5-87,-3-1-145,0 4-16,0-4-224,1-1-200,-3-11-793,-4-8 897,-3-13-152,-4-16-104,-5-13-112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16.3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45 302 13203,'-4'2'375,"3"-1"-92,0-1-1,0 1 1,0 0-1,0-1 1,0 1-1,-1-1 1,1 0-1,0 1 0,0-1 1,0 0-1,-1 0 1,-1 0-1,2 0-148,1-1 0,-1 1-1,0-1 1,1 0 0,-1 1-1,1-1 1,0 0 0,-1 0 0,1 1-1,-1-1 1,1 0 0,0 0-1,0 1 1,-1-1 0,1 0-1,0 0 1,0 0 0,0 0 0,0 0-1,0 1 1,0-1 0,0 0-1,1-1 1,-3-77 1899,2 25-1209,-13-89 0,10 130-421,3 21-219,4 25 2,2 4-251,3-1 0,1 0-1,1 0 1,23 49 0,-33-84 12,-1 0 1,1 0 0,0 0 0,-1 0 0,1 0 0,0 0-1,0 0 1,-1 0 0,1 0 0,0 0 0,0-1 0,0 1-1,0 0 1,0-1 0,2 2 0,-2-2 37,-1 0 0,1 0 0,-1 0 0,1 0 0,0 0 0,-1 0 0,1-1 1,-1 1-1,1 0 0,-1 0 0,1 0 0,-1-1 0,1 1 0,-1 0 0,1-1 0,-1 1 0,1 0 0,-1-1 0,0 1 0,1 0 0,-1-1 0,1 1 0,-1-1 1,0 1-1,0-1 0,1 1 0,-1-1 0,0 1 0,0-1 0,1 0 0,5-17-333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17.0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1 945 14811,'7'-2'452,"0"1"0,0-1 0,1 0-1,-1-1 1,0 1 0,-1-1 0,1-1 0,-1 1-1,1-1 1,-1 0 0,0-1 0,6-5 0,7-4 13,231-174 2212,131-87-1861,15 67-669,-350 185-125,-10 6 94,40-28-1,-66 39-132,0-1-1,0-1 0,-1 0 0,0 0 0,0-1 0,-1 0 0,-1-1 1,10-13-1,-16 21-90,0 1 1,0-1-1,-1 0 1,1 0-1,0 1 1,-1-1-1,1 0 1,-1 0-1,0 0 1,0 0-1,1-3 1,-2 5 69,1-1 1,0 0-1,0 0 0,0 0 0,-1 1 1,1-1-1,0 0 0,-1 0 1,1 1-1,0-1 0,-1 0 0,1 1 1,-1-1-1,1 1 0,-1-1 1,0 0-1,1 1 0,-1-1 1,0 1-1,1 0 0,-1-1 0,0 1 1,1-1-1,-1 1 0,0 0 1,0 0-1,1-1 0,-3 1 0,-10-1-496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17.5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1 431 18324,'1'5'1662,"2"-6"-470,2-13 164,3-26-81,8-68 95,4-164 1,-19 312-1454,1 0 1,2-1-1,2 1 1,2-1-1,1 0 1,22 57-1,-31-94 10,1-1-1,-1 0 0,1 0 1,-1 1-1,1-1 1,-1 0-1,1 0 0,0 0 1,-1 0-1,1 0 1,0 0-1,0 0 0,0 0 1,0 0-1,0 0 1,0 0-1,2 0 0,-3-1 39,1 0-1,0-1 1,0 1-1,0-1 1,0 1-1,-1-1 1,1 1-1,0-1 1,0 0 0,-1 1-1,1-1 1,-1 0-1,1 0 1,0 1-1,-1-1 1,1 0-1,-1 0 1,0 0-1,1 0 1,-1 0-1,0 0 1,0 0-1,1-1 1,6-20-612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18.0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42 50 19556,'0'9'315,"-3"35"1239,3 57 0,1-88-1441,1 0-1,0 0 0,1 0 1,0 0-1,0-1 0,2 1 1,0-1-1,12 23 0,-16-33-88,1 0-1,-1 1 0,1-1 0,-1 0 0,1 0 0,0 0 0,0 0 0,0-1 0,0 1 0,1 0 0,-1-1 0,0 0 0,1 1 1,3 0-1,-5-1 3,0-1 0,1 0 0,-1 0 0,0 0 1,1 0-1,-1 0 0,1 0 0,-1 0 0,0 0 1,1-1-1,-1 1 0,0-1 0,0 1 0,1-1 1,-1 1-1,0-1 0,0 1 0,0-1 0,1 0 1,-1 0-1,0 0 0,0 0 0,0 0 0,-1 0 1,1 0-1,0 0 0,0 0 0,0 0 0,0-2 1,3-4 122,0-1 0,-1 1 0,0-1 0,0 0 0,-1 0 0,0 0 0,-1-1-1,1 1 1,-1 0 0,-1-16 0,0 6 150,-2 1 1,0-1-1,0 0 0,-6-18 0,2 18-10,0-1 0,-11-21 1,15 35-244,0 0 1,-1 0-1,1 1 1,-1 0-1,0-1 1,-1 1-1,1 0 1,-1 1-1,1-1 1,-1 0-1,0 1 1,-1 0-1,-5-4 1,8 7-50,1-1 0,-1 0 0,0 1 1,1-1-1,-1 1 0,0-1 0,0 1 1,1 0-1,-1-1 0,0 1 1,0 0-1,0 0 0,1 1 0,-1-1 1,0 0-1,0 1 0,1-1 0,-1 1 1,0-1-1,1 1 0,-1 0 0,-2 1 1,1 0-106,1 0 1,0 0 0,0 1-1,0-1 1,0 1 0,0-1-1,0 1 1,1-1 0,-1 1 0,1 0-1,0 0 1,-1 3 0,-1 3-234,0 1 1,1 0 0,1-1 0,0 1 0,0 0 0,1 0-1,1 13 1,4-5-383,4-10-97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18.5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60 82 21525,'-1'26'3748,"1"55"-1839,0-69-1954,1-1 0,1 1 1,0-1-1,0 0 0,5 14 1,-7-25 35,1 0 1,-1 1-1,0-1 1,1 1-1,-1-1 1,0 0-1,1 0 1,-1 1-1,0-1 1,1 0 0,-1 1-1,0-1 1,1 0-1,-1 0 1,1 0-1,-1 0 1,1 1-1,-1-1 1,1 0-1,-1 0 1,0 0-1,1 0 1,-1 0-1,1 0 1,-1 0-1,1 0 1,-1 0-1,1 0 1,-1 0 0,1-1-1,-1 1 1,0 0-1,1 0 1,-1 0-1,1-1 1,21-10-177,-10 5 69,-8 4 105,0 1-1,1 0 1,-1 0-1,1 1 1,-1-1-1,0 1 1,1 0 0,-1 0-1,1 1 1,-1-1-1,1 1 1,-1 0-1,0 0 1,0 0-1,1 1 1,-1-1-1,0 1 1,0 0-1,7 5 1,-8-5 30,-1 0 0,1 0-1,-1 1 1,1-1 0,-1 0 0,0 1-1,0 0 1,0 0 0,0-1 0,0 1-1,-1 0 1,1 0 0,-1 0 0,0 1-1,0-1 1,0 0 0,0 0 0,-1 1 0,1-1-1,-1 0 1,0 1 0,0-1 0,0 1-1,0-1 1,-1 0 0,1 1 0,-2 3-1,1-4 5,0 0-1,0-1 0,0 1 1,-1 0-1,1 0 1,-1-1-1,0 1 0,1-1 1,-1 1-1,-1-1 0,1 0 1,0 0-1,0 0 0,-1 0 1,1 0-1,-1 0 0,0-1 1,1 1-1,-1-1 1,0 0-1,0 0 0,0 0 1,0 0-1,0 0 0,0-1 1,0 1-1,0-1 0,0 0 1,0 0-1,0 0 1,-6-1-1,1 0-191,0 0 1,0-1-1,0 0 1,0 0-1,0 0 1,1-1-1,-1 0 1,1-1-1,0 0 0,0 0 1,-8-6-1,10 5-383,-1 0 0,1 0 0,0 0-1,0 0 1,0-1 0,1 0-1,0 0 1,0 0 0,0-1-1,1 1 1,0-1 0,1 0 0,-1 0-1,1 0 1,0 0 0,1 0-1,0 0 1,0-1 0,0 1 0,1 0-1,0-1 1,1 1 0,0 0-1,3-15 1,-2 15 290,1-1 0,0 0 1,0 1-1,7-10 0,7-13 1606,-8 14 2009,1-1-1,0 1 1,25-27 0,-32 41-3360,0-1 0,0 1 0,1 0 0,-1 0 0,1 1 0,-1-1 0,1 1 0,0 0 0,0 0 0,0 0 0,0 0 0,6 0 0,-1 0-190,4-1-270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19.1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11682,'9'26'1433,"4"-2"-689,-2-2-224,1 1 1641,-1 1-1177,2-1-120,-3 0-48,-1 0-176,-3-5-64,-2-2-368,-1-3-280,-3-4 128,-3-6-56,1-6-96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19.6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33 22 21237,'-4'7'247,"0"0"1,0 1 0,1-1-1,0 1 1,0-1 0,1 1-1,0 0 1,0 0 0,0 9-1,0-5-181,1-1-1,1 1 0,0 0 1,1 0-1,3 18 0,-4-29-67,0-1 1,0 1-1,0-1 0,0 1 0,0-1 1,0 1-1,1-1 0,-1 1 1,0-1-1,0 1 0,1-1 0,-1 0 1,0 1-1,1-1 0,-1 1 0,0-1 1,1 0-1,-1 1 0,0-1 0,1 0 1,-1 1-1,1-1 0,-1 0 1,1 0-1,-1 0 0,1 1 0,-1-1 1,1 0-1,-1 0 0,1 0 0,-1 0 1,1 0-1,-1 0 0,1 0 0,-1 0 1,1 0-1,-1 0 0,1 0 1,-1 0-1,1 0 0,-1 0 0,1 0 1,-1-1-1,1 1 0,-1 0 0,0 0 1,2-1-1,25-18-20,-15 10 22,-7 6 5,0 0 0,1 0 0,0 1 0,0-1 0,0 1 0,0 1 0,0-1 0,0 1 0,1 0 0,-1 0 0,0 1 0,13 0 0,-16 1 9,-1-1 1,1 1 0,0-1 0,-1 1-1,1 0 1,-1 0 0,1 0-1,-1 0 1,0 1 0,1-1 0,-1 1-1,0-1 1,0 1 0,0 0 0,0 0-1,0 0 1,0 0 0,-1 0-1,1 0 1,-1 0 0,1 1 0,-1-1-1,0 0 1,0 1 0,0-1 0,0 1-1,0-1 1,-1 1 0,1 0-1,-1-1 1,1 1 0,-1 4 0,0-3 114,-1 1 1,1 0-1,-1 0 1,0 0 0,0-1-1,-1 1 1,1 0-1,-1-1 1,0 1 0,0-1-1,-1 0 1,1 0-1,-1 0 1,0 0 0,0 0-1,0 0 1,0-1 0,-8 6-1,9-7-68,1 0-1,-2-1 1,1 1-1,0-1 1,0 0-1,0 1 1,-1-1-1,1 0 1,0 0-1,-1-1 1,1 1 0,-1 0-1,1-1 1,-1 0-1,0 1 1,1-1-1,-1 0 1,1 0-1,-1 0 1,1-1-1,-1 1 1,1-1-1,-1 1 1,1-1-1,-1 0 1,1 0 0,-1 0-1,1 0 1,0 0-1,0-1 1,0 1-1,0-1 1,0 1-1,0-1 1,0 0-1,-2-2 1,0-1-44,0-1 1,0 0 0,1 0-1,0 0 1,0 0-1,0 0 1,1-1-1,0 1 1,0-1 0,1 0-1,-1 1 1,1-1-1,1-7 1,-1-13-66,2 0-1,4-28 1,-1 2-205,-4 52 103,1-1 0,-1 1 1,0-1-1,0 0 0,0 1 0,-1-1 1,1 0-1,0 1 0,-1-1 1,1 1-1,-1-1 0,1 1 0,-1-1 1,0 1-1,1-1 0,-1 1 0,0 0 1,0-1-1,0 1 0,0 0 0,0 0 1,-1-1-1,1 1 0,0 0 0,0 0 1,-1 1-1,1-1 0,-1 0 1,1 0-1,-1 1 0,1-1 0,-1 0 1,1 1-1,-1 0 0,-2-1 0,2 1-675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20.10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26 38 17556,'-10'50'2995,"6"-37"-2568,0 1 0,2-1 1,-1 1-1,2 0 0,0 0 0,1 0 1,2 20-1,-2-33-414,0 0 0,0 0 0,0 0-1,0 1 1,1-1 0,-1 0 0,0 0 0,1 0 0,-1 0-1,1 0 1,-1 0 0,1 0 0,-1 0 0,1-1 0,0 1-1,0 0 1,-1 0 0,1 0 0,0-1 0,0 1 0,0 0 0,0-1-1,0 1 1,0 0 0,0-1 0,0 0 0,0 1 0,0-1-1,0 0 1,0 1 0,0-1 0,0 0 0,0 0 0,0 0-1,1 0 1,-1 0 0,0 0 0,0 0 0,0 0 0,0 0-1,2-1 1,6-2 36,-1 0 1,1 0-1,-1-1 0,12-7 0,6-2 68,-16 10-103,0-1 1,0 2-1,1 0 1,-1 0 0,0 1-1,1 0 1,20 1-1,-27 0 3,-1 0 0,0 1 0,1-1 0,-1 1 0,0 0 0,1 0 0,-1 0 0,0 0 0,0 1 0,0-1 0,0 1 0,0 0 0,0 0 0,0 0 0,-1 0 0,1 0-1,-1 1 1,0-1 0,1 1 0,-1-1 0,0 1 0,0 0 0,-1 0 0,1 0 0,-1 0 0,1 0 0,-1 0 0,1 5 0,-1 0 131,1 1 0,-2-1 0,1 1 0,-1-1 0,0 1 0,-1-1-1,0 1 1,-1-1 0,1 0 0,-2 1 0,-3 10 0,4-15-91,1-1 0,0 1-1,-1-1 1,0 0 0,1 1 0,-1-1-1,0 0 1,-1 0 0,1 0 0,-1-1-1,1 1 1,-1-1 0,0 1 0,0-1-1,0 0 1,0 0 0,0 0-1,-1 0 1,1-1 0,0 1 0,-1-1-1,1 0 1,-1 0 0,0 0 0,1 0-1,-1-1 1,0 0 0,-4 0-1,6 0-54,-1 0-1,0-1 0,1 0 0,-1 1 1,1-1-1,-1 0 0,1 0 0,-1 0 0,1-1 1,0 1-1,-1-1 0,1 1 0,0-1 0,0 0 1,0 0-1,0 0 0,1 0 0,-1 0 0,0 0 1,1 0-1,-1-1 0,1 1 0,0 0 0,0-1 1,0 1-1,0-1 0,0 1 0,1-1 0,-1 0 1,0-4-1,0-3-38,0 0 0,1-1 1,0 1-1,0-1 0,1 1 0,4-17 0,8-29-63,-5 24 102,-1-1-1,-1 0 1,1-45 0,-7 75 6,0 0 0,0 0 0,-1 0 0,1 0 0,-1 0 0,1 0 0,-1 0 0,0 0 0,-2-4 0,3 6-7,-1 1 1,1-1-1,-1 0 1,1 1 0,-1-1-1,0 0 1,1 1-1,-1-1 1,0 1 0,1-1-1,-1 1 1,0 0-1,0-1 1,1 1 0,-1-1-1,0 1 1,0 0-1,0 0 1,1 0 0,-1-1-1,0 1 1,0 0-1,0 0 1,0 0 0,0 0-1,1 0 1,-1 1-1,0-1 1,0 0 0,0 0-1,0 0 1,1 1-1,-1-1 1,0 0 0,0 1-1,-1 0 1,-3 2-86,1 0 1,-1 0-1,1 0 1,0 1-1,-1-1 1,2 1-1,-1 0 1,0 1-1,-3 4 0,-27 47-1651,15-23 1291,3-10-133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9.1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 16540,'-5'41'1320,"-2"6"-840,3 5-176,4 1 376,7-3-72,7-4-104,2-7-32,10-12-151,1-5-73,5-12-408,-2-5-249,-1-3-1639,-4 1 1808,4 2-240,-3 1-200</inkml:trace>
  <inkml:trace contextRef="#ctx0" brushRef="#br0" timeOffset="1">359 256 19884,'0'4'1233,"0"-5"-1145,5-5-16,2 0 168,1 0-120,2-2-136,2-1-168,-1-1-489,1-1 609,-2-7-72,-2 1-104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21.2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36 25 19372,'-9'6'1785,"4"-2"-1265,-5 3 1768,13-8-1952,1-1-48,-1 0-264,-2-6-656,-2 3-320,-5-4 784,-1 2-152,-2 0-72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21.7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 89 20228,'-1'-3'375,"-1"-1"0,1 1 0,0-1 0,0 0-1,1 0 1,-1 0 0,1 1 0,-1-1 0,1 0-1,0 0 1,1 0 0,-1 0 0,1 0 0,1-6-1,-1 8-299,0 1-1,0-1 0,0 0 0,0 1 0,0-1 1,1 1-1,-1-1 0,0 1 0,1 0 0,-1 0 1,1-1-1,-1 1 0,1 0 0,0 0 0,-1 0 1,1 1-1,0-1 0,0 0 0,0 1 0,-1-1 1,1 1-1,0 0 0,0-1 0,0 1 0,0 0 0,0 0 1,0 0-1,0 0 0,0 1 0,-1-1 0,5 2 1,-4-2-74,0 0-1,1 1 1,-1 0 0,0-1 0,0 1 0,1 0-1,-1 0 1,0 0 0,0 1 0,0-1 0,0 1 0,0-1-1,0 1 1,-1-1 0,1 1 0,0 0 0,-1 0-1,3 3 1,-2-1-3,0 0-1,-1 0 0,1 0 1,-1 1-1,0-1 0,0 0 0,0 1 1,0-1-1,-1 7 0,0 2 8,-1 0 0,0-1 1,-1 1-1,0-1 0,-1 0 0,-6 15 0,8-24 0,0-1 0,0 1-1,0 0 1,0 0 0,1-1 0,-1 1 0,1 0 0,-1 5 0,2-7-8,-1 0 0,1 0 0,-1 0 0,1 0 0,-1 0 0,1 0 0,0 0 0,-1 0 0,1 0 0,0 0-1,0 0 1,0 0 0,0-1 0,0 1 0,0 0 0,0-1 0,0 1 0,0 0 0,0-1 0,0 1 0,2 0 0,9 4-28,0 0 1,-1 1-1,0 1 0,0 0 1,-1 1-1,0 0 0,0 0 0,8 11 1,-15-16 45,-1-1 0,1 1-1,-1 1 1,0-1 0,0 0 0,-1 0 0,1 1 0,-1-1 0,1 1 0,-1-1 0,0 1 0,0 0 0,-1-1 0,1 1 0,-1 0 0,0 0-1,0-1 1,0 1 0,0 0 0,-1 0 0,0-1 0,1 1 0,-1 0 0,-1-1 0,1 1 0,0-1 0,-1 1 0,0-1 0,0 0 0,0 0 0,-4 5-1,2-2 44,-1 0-1,1-1 1,-1 0-1,-1 0 1,1-1-1,-1 1 0,1-1 1,-1-1-1,-1 1 1,1-1-1,0 0 0,-1 0 1,1-1-1,-1 1 1,0-2-1,0 1 1,-11 1-1,18-3-129,0-1 0,0 1 0,0 0 0,0 0 0,0 0 0,0 0 0,0 0 0,0 0 0,0 0 0,0 0 0,1-1 0,-1 1 0,0 0 1,0 0-1,0 0 0,0 0 0,0 0 0,0 0 0,0-1 0,0 1 0,0 0 0,0 0 0,0 0 0,0 0 0,0 0 0,0-1 0,0 1 0,0 0 0,0 0 0,0 0 0,0 0 0,-1 0 0,1 0 0,0 0 0,0-1 0,0 1 0,0 0 0,0 0 0,0 0 1,0 0-1,0 0 0,0 0 0,0 0 0,-1 0 0,1 0 0,0-1 0,0 1 0,13-6-1118,-2 2 250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22.3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21581,'10'13'1808,"-5"12"-1320,1 3-216,3 4 608,4 1-272,-3-2-175,-3-1-185,3-8-440,-3-5-152,-3-13-273,-1-5-247,-4-13-488,-5-8 944,-8-9-264,-2-4-128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22.87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1 203 18748,'6'-8'1485,"-6"8"-1395,0 0 0,0 0-1,0 0 1,0 0-1,0 1 1,0-1 0,0 0-1,1 0 1,-1 0-1,0 0 1,0 0 0,0 1-1,0-1 1,0 0 0,0 0-1,0 0 1,1 0-1,-1 0 1,0 0 0,0 0-1,0 0 1,0 0-1,0 0 1,1 1 0,-1-1-1,0 0 1,0 0 0,0 0-1,0 0 1,1 0-1,-1 0 1,0 0 0,0 0-1,0 0 1,0 0-1,0 0 1,1 0 0,-1-1-1,0 1 1,0 0 0,0 0-1,0 0 1,0 0-1,1 0 1,-1 0 0,0 0-1,0 0 1,0 0-1,0 0 1,0-1 0,0 1-1,1 0 1,-1 0 0,0 0-1,0 0 1,0-1-1,5 21 486,-1-1-1,1 28 0,3 11-406,-4-34-85,-1-2 85,1-2 0,1 1 0,12 30 1,-16-47-144,0 0 0,1 0 1,0-1-1,-1 1 1,2-1-1,-1 0 0,0 1 1,1-1-1,-1 0 0,1 0 1,0 0-1,0-1 1,0 1-1,0-1 0,0 0 1,1 0-1,-1 0 0,1 0 1,0 0-1,-1-1 1,1 1-1,0-1 0,0 0 1,0 0-1,4 0 0,-4-1-187,0-1 0,0 1 0,0-1-1,-1 0 1,1 0 0,0 0 0,0 0-1,-1-1 1,1 1 0,-1-1 0,1 0-1,-1 0 1,0-1 0,1 1-1,-1-1 1,-1 1 0,1-1 0,0 0-1,-1 0 1,1 0 0,-1 0 0,0-1-1,2-3 1,-1 2-427,0 0 0,-1 0 0,0 0 0,0-1 0,0 1-1,0-1 1,-1 1 0,0-1 0,0 0 0,-1 0 0,0 1 0,0-1 0,0 0 0,0 0-1,-2-6 1,0 8 118,1-1-1,-1 1 1,0-1-1,0 1 1,0 0-1,-1 0 1,-4-6-1,-14-11 4904,21 21-4376,0 0 0,-1 0 0,1 0 0,0 0 0,0 0 0,0 0 0,0 0 0,0 0 0,-1 0 0,1 0 0,0 0 0,0 0 0,0 0 0,0 0 0,0 0 0,-1 0 0,1 0 0,0 0 0,0 0 0,0 0 0,0 0 0,0 0-1,-1 0 1,1 0 0,0 0 0,0 0 0,0 0 0,0 0 0,0 1 0,0-1 0,-1 0 0,1 0 0,0 0 0,0 0 0,0 0 0,0 0 0,0 0 0,0 1 0,0-1 0,0 0 0,0 0 0,0 0 0,0 0 0,0 0 0,0 1 0,0-1-1,0 0 1,0 0 0,0 0 0,0 0 0,0 0 0,0 1 0,0-1 0,0 0 0,0 0 0,0 0 0,0 0 0,0 0 0,0 1 0,0 9 1159,27 89 2677,26 45-2896,-53-143-985,18 34-937,-18-34 894,0-1 0,0 0 0,0 1 0,1-1 0,-1 0 0,0 0 0,0 1 0,0-1 0,1 0 0,-1 0 0,0 1 0,0-1 0,1 0 0,-1 0 0,0 1 0,0-1 0,1 0 0,-1 0 0,0 0 0,1 0 0,-1 0 0,0 1 0,1-1 0,-1 0 0,0 0 0,1 0 0,-1 0 0,0 0 0,1 0 0,-1 0 0,1 0 0,0-1-12,-1-1 1,1 1 0,0 0-1,-1 0 1,1 0 0,-1 0 0,0-1-1,1 1 1,-1 0 0,0 0 0,0-1-1,0 1 1,0 0 0,0-2 0,3-25-524</inkml:trace>
  <inkml:trace contextRef="#ctx0" brushRef="#br0" timeOffset="1">250 14 19036,'0'-1'128,"0"0"-1,0 1 1,0-1 0,0 0-1,0 1 1,0-1 0,0 0 0,0 1-1,1-1 1,-1 0 0,0 1-1,0-1 1,1 1 0,-1-1-1,0 1 1,1-1 0,-1 0-1,0 1 1,2-1 0,3 9 1659,3 23-111,0 61-300,17 119-778,-24-207-589,0 1-1,0 0 0,1-1 1,-1 1-1,1-1 1,0 1-1,3 4 0,-5-9-4,1 1 0,0 0-1,0 0 1,-1-1 0,1 1-1,0 0 1,0-1 0,0 1-1,0-1 1,-1 1-1,1-1 1,0 1 0,0-1-1,0 0 1,0 1 0,0-1-1,0 0 1,0 0 0,0 0-1,0 0 1,1 0 0,-1 0-1,0 0 1,0 0-1,0 0 1,0 0 0,0-1-1,0 1 1,0 0 0,0-1-1,0 1 1,-1-1 0,1 1-1,0-1 1,0 1 0,0-1-1,0 0 1,0 0-1,15-9-433,-1-1 0,17-15 0,-28 22 212,0 1 0,-1-1-1,0 0 1,1 0 0,-1 0 0,-1 0-1,1-1 1,-1 1 0,1-1-1,-1 0 1,-1 0 0,1 0 0,1-5-1,-1-10-634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23.26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1 20156,'-2'34'1721,"1"9"-1265,1 5-208,4 5 664,5 0-240,4-5-248,1-3-280,3-14-744,-3-6-8,-8-25 496,-3-12-120,-3-16-144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23.8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0 247 18212,'4'-2'1728,"5"2"-1000,1-1-271,9-6 1119,4-5-544,10-9-320,4-7-120,7-2-168,2-4-47,-1-1-273,-5 5-128,-6 6-457,-5 7-239,-13 11-488,-8 9 920,-12 13-224,-9 4-200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24.3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1 151 16548,'8'10'1768,"9"-5"-808,6-5-288,7-11 1313,6-1-641,10-8-344,1-2-72,4-5-632,-3-2-504,-2 8 328,-4 5-112,-9 9-264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28.32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96 20748,'-1'-1'98,"1"0"0,0 1-1,-1-1 1,1 1 0,0-1-1,-1 0 1,1 0 0,0 1-1,0-1 1,-1 0 0,1 1-1,0-1 1,0 0 0,0 0-1,0 1 1,0-1 0,0 0-1,0 0 1,0 1 0,1-1-1,-1 0 1,0 1 0,0-1-1,1-1 1,14-17 1239,25-9 11,-40 28-1345,5-3 101,32-17 342,-35 19-422,1 0 0,0 0 1,-1 0-1,1 0 0,0 1 1,-1-1-1,1 1 1,0 0-1,-1 0 0,1 0 1,0 0-1,4 1 0,-6-1-15,0 0-1,0 1 1,-1-1-1,1 0 0,0 1 1,0-1-1,0 1 1,-1-1-1,1 1 1,0-1-1,0 1 0,-1 0 1,1-1-1,0 1 1,-1 0-1,1 0 1,-1-1-1,1 1 0,-1 0 1,0 0-1,1 0 1,-1 0-1,0-1 1,1 2-1,-1 1 13,1 0 1,-1 0-1,0 0 0,0 0 0,0 0 1,0 0-1,-2 5 0,-1 4 70,-1 0-1,-8 18 1,-16 20 157,28-50-247,0 0 1,1 1-1,-1-1 0,0 0 1,0 1-1,0-1 1,0 0-1,0 1 1,1-1-1,-1 0 1,0 0-1,0 1 1,0-1-1,1 0 1,-1 0-1,0 1 1,0-1-1,1 0 0,-1 0 1,0 0-1,1 1 1,-1-1-1,0 0 1,1 0-1,-1 0 1,0 0-1,1 0 1,-1 0-1,0 0 1,1 0-1,-1 0 1,0 0-1,1 0 1,-1 0-1,0 0 0,1 0 1,21 3 5,-14-2-3,4 1-7,-1 1 0,0 0 0,1 1 0,-1 1-1,17 9 1,-23-11 0,1 0 0,-1 1-1,1 0 1,-1 0 0,0 0-1,-1 0 1,1 1 0,-1 0-1,0 0 1,0 0 0,6 10-1,-9-11 35,0-1 0,0 1 0,-1-1-1,1 1 1,-1-1 0,1 1 0,-1 0 0,0-1-1,-1 1 1,1-1 0,-1 1 0,1-1 0,-1 1-1,0-1 1,0 1 0,-1-1 0,1 1 0,-1-1-1,1 0 1,-1 0 0,0 0 0,-1 0-1,1 0 1,0-1 0,-4 4 0,-1 2 130,-1 0 0,0-1 0,-1 0 0,0-1 0,0 0 0,0 0 0,-11 5 0,15-10-91,1 1 0,-1-1-1,0 1 1,1-1 0,-1-1 0,0 1 0,0-1 0,0 0 0,0 0 0,-7-1 0,10 1-84,0 0 1,0-1 0,0 1-1,-1-1 1,1 1 0,0-1-1,0 0 1,0 0 0,0 0 0,1 0-1,-1 0 1,0 0 0,0-1-1,1 1 1,-1 0 0,0-1-1,1 0 1,0 1 0,-1-1-1,1 0 1,0 0 0,0 1-1,0-1 1,0 0 0,-1-4-1,2 5-60,0 0-1,0 0 0,0 0 0,0 0 0,0 1 0,0-1 0,0 0 0,0 0 1,1 0-1,-1 0 0,0 1 0,1-1 0,-1 0 0,0 0 0,1 1 0,-1-1 1,1 0-1,-1 1 0,1-1 0,0 0 0,-1 1 0,1-1 0,0 1 0,-1-1 1,1 1-1,0-1 0,0 1 0,-1 0 0,1-1 0,0 1 0,1-1 0,8-5-394,0-6-166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28.9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32 11282,'3'-12'1137,"4"-7"7160,-2 19-4471,3 11-2393,8 23-762,13 39 1,-18-43-587,2-1 0,17 33 0,-33-88-3129,3 10 2480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29.4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71 20372,'1'-3'310,"-1"-1"1,1 0-1,0 1 0,0-1 0,0 1 0,0-1 0,1 1 0,0-1 0,-1 1 0,1 0 0,0 0 1,0 0-1,1 0 0,-1 0 0,1 0 0,3-2 0,-5 4-259,0 0 0,0 0 0,1 0 0,-1 0 0,0 0 0,1 0 0,-1 0 0,0 0 0,1 1 0,-1-1 0,1 1 0,0-1-1,-1 1 1,1 0 0,-1-1 0,1 1 0,0 0 0,-1 0 0,1 0 0,-1 0 0,1 0 0,0 1 0,-1-1 0,1 0 0,-1 1 0,1-1 0,0 1 0,-1 0 0,0-1 0,1 1 0,-1 0 0,1 0 0,-1 0-1,0 0 1,0 0 0,1 0 0,-1 0 0,1 3 0,1-1-38,-1 1-1,0-1 1,0 1-1,-1 0 1,1 0-1,-1 0 1,0 0-1,0 0 1,0 1-1,-1-1 1,1 0-1,-1 9 1,-1 4 54,-4 29 1,-4 2 95,5-33-85,1 0 1,0 0 0,1 1-1,1-1 1,1 17-1,0-31-74,0 0-1,0 0 0,0 0 0,0 0 0,0 1 0,1-1 0,-1 0 0,0 0 0,1 0 0,-1 0 0,0 0 0,1 0 0,0 0 1,-1 0-1,1 0 0,0 0 0,-1 0 0,1 0 0,0 0 0,0 0 0,0-1 0,0 1 0,1 1 0,-1-2 7,0 0-1,1 0 1,-1 0-1,0 1 0,1-1 1,-1 0-1,0-1 1,1 1-1,-1 0 0,0 0 1,1-1-1,-1 1 1,0 0-1,1-1 0,-1 1 1,2-2-1,7-4-184,-1-1-1,0 1 1,15-15-1,-18 14-334,1 2-92,0-1 76,0 0-1,-1 0 1,0-1-1,8-11 1,-6 5-356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09.6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72 17964,'5'17'1096,"-5"6"-1016,-2 1-64,4 8 144,4-1-120,3 2-136,4 3-160,0-1-72,-1-1 264,3 3-72,-2-1-40</inkml:trace>
  <inkml:trace contextRef="#ctx0" brushRef="#br0" timeOffset="1">274 664 14411,'37'-26'1544,"-2"0"-903,-4-2-289,-2-3 1400,-3 0-1000,-2 1-496,-3-2-128,-5 5-560,-3 0 1288,-9 1-856,-2 2 0,-12-1 8</inkml:trace>
  <inkml:trace contextRef="#ctx0" brushRef="#br0" timeOffset="2">0 215 16219,'14'-3'1673,"9"-2"-1089,12-10-112,9 1 664,9-6-448,3-2-15,-1-1-249,-1-1-400,-9-5 168,-1 2-104,-20-6-176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29.8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 0 17636,'-1'2'276,"0"0"-1,0 0 1,1 0 0,-1 0 0,0 0-1,1 0 1,-1 0 0,1 0 0,0 0-1,-1 2 1,1-1 66,-2 14 288,0 1-1,1-1 1,0 1-1,2-1 0,4 32 1,-5-48-627,0-1 1,0 1-1,0-1 1,0 1-1,0-1 1,1 0-1,-1 1 1,0-1-1,0 1 0,0-1 1,0 0-1,1 1 1,-1-1-1,0 1 1,0-1-1,1 0 1,-1 1-1,0-1 0,1 0 1,-1 0-1,0 1 1,1-1-1,-1 0 1,0 0-1,1 1 1,-1-1-1,1 0 0,-1 0 1,0 0-1,1 0 1,-1 0-1,1 0 1,-1 0-1,0 0 1,1 0-1,-1 0 1,1 0-1,-1 0 0,1 0 1,-1 0-1,0 0 1,1 0-1,-1 0 1,1 0-1,-1 0 1,0-1-1,1 1 0,-1 0 1,1 0-1,-1-1 1,1 1-1,23-21 14,-11 10 15,-10 9-26,1-1 0,0 1 0,0 0 0,0 0 0,0 0 0,0 1 0,0 0 0,1-1 0,-1 1 0,0 1 0,1-1 0,-1 1 0,0 0 0,1 0 0,-1 0 0,1 0 0,-1 1 0,8 1 0,-7 0-2,-1 0 1,1 0 0,-1 0-1,0 1 1,0 0 0,0-1-1,0 1 1,0 1 0,0-1 0,-1 1-1,0-1 1,1 1 0,-1 0-1,-1 0 1,1 0 0,4 9-1,-5-8 62,0 0 0,0 0-1,0 0 1,0 0 0,-1 0-1,0 0 1,0 1 0,0-1-1,-1 0 1,0 1 0,0-1-1,0 0 1,-1 1 0,1-1-1,-1 0 1,0 0 0,-4 8-1,4-9 4,-2 0 0,1 0-1,0 0 1,-1-1 0,1 1-1,-1-1 1,0 0 0,0 0-1,-1 0 1,1 0 0,-1-1-1,1 1 1,-1-1 0,0 0-1,0 0 1,0 0 0,0 0-1,0-1 1,0 0 0,0 0-1,-9 2 1,7-3-163,0 1 1,0-1-1,1 0 1,-1 0-1,0 0 1,0-1 0,0 0-1,1 0 1,-1-1-1,0 1 1,1-1-1,-1 0 1,1-1-1,0 1 1,0-1-1,0 0 1,0-1-1,-7-5 1,-10-13-340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30.4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78 21645,'9'3'2128,"4"-3"-1592,0-4-280,5-4 1097,4-2-993,1 0-392,0-1 880,-3-1-784,-10-2-56,-3 3-8</inkml:trace>
  <inkml:trace contextRef="#ctx0" brushRef="#br0" timeOffset="1">449 226 27054,'0'5'2200,"-1"-6"-2032,1-5 184,-2-1-360,-1-4-1112,-3 1 1064,2-3-240,-6 0-184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30.97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21 17 19284,'0'-1'330,"-10"-15"1386,10 16-1680,0 1 1,0-1 0,0 0-1,0 0 1,0 0 0,0 1-1,0-1 1,0 0 0,0 0-1,0 0 1,0 1 0,0-1-1,0 0 1,0 0 0,0 1-1,0-1 1,0 0 0,0 0-1,0 0 1,-1 1 0,1-1-1,0 0 1,0 0 0,0 0-1,0 0 1,0 1-1,-1-1 1,1 0 0,0 0-1,0 0 1,0 0 0,0 0-1,-1 1 1,1-1 0,0 0-1,0 0 1,0 0 0,-1 0-1,1 0 1,0 0 0,0 0-1,-1 0 1,1 0 0,0 0-1,0 0 1,0 0 0,-1 0-1,1 0 1,0 0 0,0 0-1,0 0 1,-1 0 0,1 0-1,0 0 1,0-1-1,0 1 1,-1 0 0,1 0-1,0 0 1,0 0 0,0 0-1,-1-1 1,1 1 0,0 0-1,0 0 1,-1 14 337,1-1-1,0 1 1,1 0 0,1 0-1,5 19 1,22 69-346,-26-90 35,12 34 2,34 70 0,-39-96-125,1 0 0,1-1-1,1 0 1,0-1 0,27 27 0,-7-19-1177,-32-25 1206,-1-1 0,1 1 0,0-1 0,0 1 0,-1-1 0,1 1 0,0-1 0,0 1 0,0-1 0,0 0 0,-1 1 0,1-1 0,0 0 0,0 0 0,0 0 0,0 0 0,0 1 0,0-1 0,0-1 0,0 1 0,0 0 0,-1 0 0,1 0 0,0 0 0,0-1 0,0 1 0,0 0 0,0-1 0,-1 1 0,1-1 0,0 1 0,0-1 0,0 1 0,-1-1 0,1 1 0,0-1 0,-1 0 0,2 0 0,4-18-521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31.5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1 517 15811,'17'11'2483,"-16"-11"-2360,-1 1 0,1-1 0,0 0 0,-1 0 0,1 0 0,-1 0 0,1 0 0,-1 0 0,1 0 0,-1 0 0,1 0 0,0 0 0,-1 0 0,1 0 0,-1-1 0,1 1 0,-1 0 0,1 0-1,-1-1 1,1 1 0,1-2 156,0 0-1,-1-1 1,1 1-1,-1 0 1,0 0-1,0-1 1,0 1-1,0-1 1,0 1 0,0-1-1,0-4 1,12-63 1413,-3-1 0,1-130 0,-8 118-1335,1 16-59,-2 66-192,1 5-70,3 9-12,68 226 78,-34-105 6,-38-127-1199,-5-14 487,-3-10 187,-14-28 0,7 30-110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32.0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35 9786,'2'-11'1820,"6"-13"8153,-8 24-9885,0 0-1,0 0 1,1 0 0,-1 0-1,0 0 1,0 0-1,1 0 1,-1 0 0,0 0-1,1 0 1,-1 1-1,0-1 1,0 0 0,1 0-1,-1 0 1,0 0-1,0 0 1,1 0 0,-1 1-1,0-1 1,0 0-1,0 0 1,1 0 0,-1 1-1,0-1 1,0 0-1,0 0 1,0 1 0,1-1-1,-1 0 1,0 0-1,0 1 1,0-1 0,0 0-1,0 1 1,0-1-1,0 0 1,0 0-1,0 1 1,0-1 0,0 1-1,6 13 638,14 55 482,16 52-615,-28-100-568,0 0 0,2-1 0,18 29 0,-16-32 34,-12-16-83,0-1-1,1 1 1,-1-1 0,0 1-1,1-1 1,-1 1 0,1-1-1,-1 1 1,0-1 0,1 0 0,-1 1-1,1-1 1,-1 0 0,1 1-1,-1-1 1,1 0 0,-1 1-1,1-1 1,-1 0 0,1 0-1,0 0 1,-1 0 0,1 0-1,-1 1 1,1-1 0,1 0-1,-2-1-57,0 1-1,0-1 0,0 1 0,0-1 0,0 1 0,-1-1 0,1 0 0,0 1 0,0 0 0,0-1 0,0 1 0,-1-1 0,1 1 0,0-1 0,0 1 0,-1-1 0,1 1 0,0 0 0,-1-1 0,1 1 0,0-1 0,-1 1 0,1 0 0,-1-1 0,1 1 0,0 0 0,-2-1 0,-11-9-486,3 4-100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32.5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54 20972,'10'-2'1913,"1"0"-1233,2-4-288,6 0 832,-1 0-335,2-2-305,1 1-200,-4 1-504,-3 0-344,-5 2-809,-8 4 1081,2 0-216,-3 4-144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34.3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2 117 17844,'-1'-12'1480,"0"1"1,1-1-1,2-18 1,-2 28-1347,0-1 1,0 1 0,1-1-1,-1 1 1,1 0 0,-1-1-1,1 1 1,0 0 0,0 0-1,0-1 1,0 1 0,1 0-1,-1 0 1,0 0 0,1 0-1,0 1 1,-1-1 0,1 0-1,0 1 1,0-1 0,0 1-1,0-1 1,4-1 0,-5 3-120,0-1-1,0 1 1,0 0 0,0 0 0,0 0 0,0-1 0,0 1 0,0 0 0,0 0-1,1 1 1,-1-1 0,0 0 0,0 0 0,0 1 0,0-1 0,0 0-1,0 1 1,0-1 0,0 1 0,0-1 0,0 1 0,1 1 0,0 0-7,0 0 0,0 0 0,-1 0 0,1 0 0,-1 0 1,0 1-1,0-1 0,0 0 0,2 4 0,-1 4-6,1 0 0,-1 0-1,-1-1 1,1 11 0,-2-10 26,-1 0 1,1-1-1,-2 1 1,1 0-1,-1-1 0,-1 1 1,0-1-1,0 0 1,-1 0-1,0 0 0,0 0 1,-9 11-1,12-18-43,1 0 0,-1 0 0,0 0 0,1 1 0,-1-1 0,1 0 0,0 0 0,0 0 0,0 0 0,0 0 0,0 1 0,0-1 0,1 0 0,-1 0 0,1 0 0,-1 0 0,1 0 0,0 0 0,1 3 0,0-1-135,0-1 0,0 1 0,0-1-1,0 0 1,1 1 0,-1-1 0,1 0 0,0-1 0,5 6 0,-7-8 141,0-1 0,-1 1 0,1 0 0,-1 0 0,1 0 0,-1 0 0,1-1 0,-1 1 1,1 0-1,-1-1 0,1 1 0,-1 0 0,0-1 0,1 1 0,-1 0 0,1-1 0,-1 1 1,0-1-1,1 1 0,-1-1 0,0 1 0,1-1 0,-1 1 0,0-1 0,0 1 0,0-1 1,1 0-1,7-17 317,-8 17-301,5-12 207,3-8 231,-5 16-125,-1 8 87,7 51 97,-14-56 23,-3-1-78,7 3-445,1 1 1,0-1-1,0 0 1,0 0-1,0 1 1,0-1-1,-1 0 1,1 0-1,0 1 1,0-1-1,0 0 1,0 1-1,0-1 1,0 0-1,0 1 0,0-1 1,0 0-1,0 1 1,0-1-1,0 0 1,0 0-1,0 1 1,1-1-1,-1 0 1,0 1-1,0-1 1,0 0-1,0 0 1,0 1-1,1-1 1,-1 0-1,0 0 1,0 1-1,0-1 1,1 0-1,-1 0 1,1 2-7,-1-1 1,1 0-1,0 0 1,-1 0 0,1 0-1,0 0 1,0 0 0,0-1-1,0 1 1,0 0-1,0 0 1,0-1 0,0 1-1,0 0 1,0-1 0,0 1-1,0-1 1,1 1-1,-1-1 1,0 0 0,0 1-1,0-1 1,1 0 0,-1 0-1,0 0 1,0 0-1,1 0 1,-1 0 0,0 0-1,2-1 1,7 1 22,-5-1-23,1 2 0,0-1-1,-1 0 1,1 1 0,-1 0 0,1 0-1,-1 1 1,1 0 0,-1 0 0,0 0-1,0 0 1,0 1 0,0 0-1,0 0 1,-1 0 0,1 1 0,-1-1-1,0 1 1,7 8 0,-10-10 4,0 0 0,0 1 0,0-1 0,0 0 0,-1 0 0,1 0 0,-1 1 0,1-1 1,-1 0-1,0 1 0,0-1 0,0 1 0,0-1 0,0 0 0,-1 1 0,1-1 0,-1 0 0,1 0 0,-1 1 0,-2 3 0,1-2 30,1 0-1,-1 0 1,-1 0-1,1 0 1,0 0-1,-1-1 1,0 1-1,0-1 0,0 1 1,-4 2-1,-2 0 29,-1-1 0,1-1 0,-1 1 0,0-2 0,0 1 0,0-2 0,-1 1 0,1-1 0,-1-1 0,1 0 0,-1 0 0,-16-2 0,27 1-89,0 0-1,0 0 0,0 0 0,0 0 0,-1 0 0,1 0 1,0 0-1,0 0 0,0 0 0,0 0 0,0 0 0,0 0 1,-1 0-1,1 0 0,0 0 0,0 0 0,0 0 0,0 0 0,0 0 1,0 0-1,0 0 0,-1 0 0,1-1 0,0 1 0,0 0 1,0 0-1,0 0 0,0 0 0,0 0 0,0 0 0,0 0 1,0-1-1,0 1 0,0 0 0,0 0 0,0 0 0,0 0 0,0 0 1,0 0-1,0-1 0,0 1 0,0 0 0,0 0 0,0 0 1,0 0-1,0 0 0,0 0 0,0-1 0,0 1 0,0 0 1,0 0-1,0 0 0,5-10-2499,0 1 1072,-3 1 551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34.9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19580,'2'1'2033,"2"8"-1257,0 4-328,0 11 1352,2 3-744,3 5-503,-1 2-289,4-1-832,-4-3-409,1-10 817,-3-10-192,-1-15-120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35.8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0 405 16331,'0'-20'5908,"5"-37"-3409,1-9-1545,7-191 1587,-12 252-2309,1 5-84,2 10-32,2 19-80,15 81 6,20 132 58,-41-240-1682,-2-14 477,-1-19 14,4 15 359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36.4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18780,'1'0'102,"0"0"0,0-1 0,0 1 0,0 1 0,0-1 0,0 0 0,0 0 0,0 0 0,0 0 0,-1 1 0,1-1-1,0 0 1,0 1 0,0-1 0,0 1 0,-1-1 0,1 1 0,0-1 0,0 1 0,-1-1 0,1 1 0,0 0 0,-1-1 0,1 1 0,-1 0 0,1 0 0,-1 0 0,1-1 0,-1 1 0,1 0 0,-1 0 0,0 0-1,0 0 1,1 1 0,8 38 618,-9-35-575,7 59 472,-2-1 0,-4 1 0,-8 82 0,2-122-986,2-26 483,-2-12-31,1 0-179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10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87 19836,'-5'3'1689,"6"-8"-1769,6-6 144,5-5-609,-1-4 417,1-1-168,-2 5-176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36.99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57 1 18180,'-4'2'171,"0"1"-1,0 0 1,0 1 0,0-1-1,0 1 1,1-1 0,0 1-1,0 0 1,0 0 0,0 1-1,1-1 1,-1 0 0,1 1 0,0 0-1,1-1 1,-1 1 0,1 0-1,0 0 1,0 0 0,0 9-1,0-3-101,0 1 0,1-1 0,1 1 0,0-1 0,0 0 0,1 1 0,0-1 0,5 12 0,-6-21-45,-1-1 1,1 1-1,-1-1 0,1 0 1,0 1-1,-1-1 0,1 0 1,0 1-1,0-1 0,0 0 1,0 0-1,0 0 1,0 0-1,0 0 0,1 0 1,-1 0-1,3 1 0,-3-2 7,0 0 0,0 1 0,0-1 0,0 0 0,0 0 0,0-1 0,0 1-1,0 0 1,0 0 0,0 0 0,0-1 0,0 1 0,0 0 0,0-1 0,0 1-1,0-1 1,0 1 0,0-1 0,0 0 0,-1 1 0,1-1 0,0 0 0,0 1-1,-1-1 1,1 0 0,1-1 0,3-6 136,0 0 0,0 0 0,-1 0-1,0 0 1,0-1 0,-1 1 0,0-1 0,2-13-1,-1 2 230,-1 1-1,0-39 0,-3 56-361,0 0 0,0 0 0,0 0 1,0-1-1,-1 1 0,1 0 0,-1 0 0,1 0 0,-1 0 0,0 0 0,0 0 0,-1-3 0,1 5-26,1 0 1,0-1-1,0 1 0,0 0 1,-1 0-1,1 0 0,0-1 1,0 1-1,-1 0 0,1 0 1,0 0-1,-1 0 0,1 0 1,0 0-1,0 0 0,-1-1 1,1 1-1,0 0 0,-1 0 1,1 0-1,0 0 0,-1 0 1,1 0-1,0 0 0,0 1 1,-1-1-1,1 0 0,0 0 1,-1 0-1,1 0 0,-13 14 137,3 8-397,0 0 0,2 0 1,0 1-1,1 0 0,2 0 0,0 1 1,-1 26-1,5-19-116,4-7-115</inkml:trace>
  <inkml:trace contextRef="#ctx0" brushRef="#br0" timeOffset="1">302 451 18836,'2'12'2270,"-2"-11"-2168,0 0 0,0 0 0,0 1 0,0-1 0,0 0 0,1 0 0,-1 0 0,0 0 0,1 0 0,-1 0 0,1 0 0,-1 0 1,1 0-1,-1 0 0,1 0 0,0 0 0,0 0 0,-1-1 0,1 1 0,0 0 0,0 0 0,0-1 0,0 1 0,0 0 0,0-1 0,0 1 0,0-1 0,1 1 0,0 0-53,-1-1 0,0 1 0,1-1 0,-1 0 0,1 1 0,-1-1 0,1 0 0,-1 0 0,0 0 0,1 0 0,-1 0 0,1 0 0,-1 0 1,1-1-1,-1 1 0,0 0 0,1-1 0,-1 1 0,0-1 0,1 0 0,-1 1 0,0-1 0,0 0 0,1 0 0,-1 0 0,0 0 0,0 0 0,0 0 0,0 0 0,0 0 0,0 0 0,-1 0 0,2-2 0,3-5 93,-1 0 0,0 0 0,0-1-1,2-9 1,-3 9-24,1-2-3,0-1-1,-1 1 1,2-21-1,-4 29-106,-1 1 0,0 0 0,1-1 1,-1 1-1,0-1 0,0 1 0,-1 0 0,1-1 0,0 1 0,-1 0 0,1-1 0,-1 1 0,0 0 0,0 0 0,0-1 0,0 1 0,0 0 1,0 0-1,-1 0 0,1 0 0,-1 0 0,1 1 0,-1-1 0,0 0 0,-3-2 0,2 4-3,0-1 1,0 0-1,1 1 0,-1 0 0,0 0 1,0 0-1,0 0 0,0 0 0,0 0 1,0 1-1,0-1 0,0 1 0,0 0 1,1 0-1,-1 0 0,-3 2 0,-41 22-79,45-23-166,-1 0 0,1-1 0,-1 1 1,1 0-1,0 1 0,-1-1 0,1 0 1,1 0-1,-1 1 0,0 0 0,0-1 0,1 1 1,0 0-1,-2 3 0,3-4-440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2:37.6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16612,'0'2'180,"1"0"0,-1-1 1,0 1-1,1-1 0,-1 1 0,1-1 1,0 0-1,-1 1 0,1-1 1,0 0-1,0 1 0,0-1 1,0 0-1,0 0 0,0 0 1,0 0-1,0 0 0,1 0 1,-1 0-1,0 0 0,2 1 1,36 16 1290,-24-12-922,8 4 25,0 2-1,0 0 0,-2 2 0,35 27 0,-47-33-514,0 1-1,0 0 0,0 1 0,-1 0 0,-1 0 0,0 1 0,0 0 0,-1 0 1,-1 0-1,1 1 0,4 18 0,-5-10-141,-1 1-1,0 0 1,-2 0 0,0 0 0,-2 0 0,0 0-1,-1 0 1,-1 0 0,-1 0 0,-1 0-1,-1-1 1,-1 1 0,0-1 0,-2 0-1,0-1 1,-13 22 0,-19 18-188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4:00.93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0 137 19668,'0'-5'1889,"3"-6"-1217,-1-2-288,6-1 744,7-1-224,3 0-272,1-1-216,4 1-504,1 1-296,-1 6-528,0-1-256,-7 7-904,-2 2 1559,-11 6-431,1 6-264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4:01.43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0 130 19316,'6'3'1624,"0"-8"-1191,4-3-201,5-8 480,3-1-464,3-3 568,-1-2-648,7-1-96,-4 2-56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4:02.02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0 114 20212,'3'-14'565,"0"0"0,1 1 0,8-19 0,-11 28-468,1 1 0,0-1-1,0 1 1,0 0 0,1 0 0,-1 0 0,6-5-1,-7 7-44,0 0-1,1 0 1,-1 0 0,0 0-1,1 0 1,-1 1-1,1-1 1,-1 0-1,1 1 1,-1-1-1,1 1 1,-1 0-1,1 0 1,0-1-1,-1 1 1,1 0 0,-1 0-1,1 1 1,2-1-1,-2 1-31,1 0 0,-1 0-1,0 0 1,0 0 0,0 1-1,0-1 1,0 0 0,0 1-1,0 0 1,0-1 0,0 1-1,-1 0 1,1 0 0,-1 0-1,0 0 1,1 0 0,-1 0-1,0 0 1,0 1 0,0-1-1,-1 0 1,1 1 0,0-1-1,0 5 1,1 7 67,0 0 0,-1-1 1,-1 15-1,0-24-53,-1 18 301,-6 41-1,5-55-131,1 0 0,-1 1 0,-1-1 0,1 0 0,-1-1 0,-6 12 0,12-23-207,0 0 0,1 1 1,-1-1-1,1 1 0,0 0 1,0 0-1,0 0 0,0 0 0,1 1 1,-1 0-1,1 0 0,-1 0 1,1 0-1,0 1 0,0 0 0,0 0 1,-1 0-1,1 0 0,0 1 1,0 0-1,0 0 0,0 0 0,0 1 1,9 1-1,-5 0-6,-1 0 0,0 1 0,0 0 1,0 0-1,-1 0 0,1 1 0,-1 0 0,0 1 0,0 0 1,0 0-1,-1 0 0,1 1 0,9 12 0,-13-15 32,0 0-1,-1 1 1,1 0 0,-1-1-1,0 1 1,0 0 0,-1 0-1,1 0 1,-1 0-1,0 0 1,0 1 0,0-1-1,-1 0 1,1 0 0,-1 1-1,0-1 1,0 0-1,-1 7 1,-1-6 44,1-1 0,-1 0-1,0 1 1,0-1 0,0 0-1,-1 0 1,1 0 0,-1 0 0,0-1-1,0 1 1,-1-1 0,1 0 0,0 0-1,-1 0 1,0 0 0,-7 4-1,-5 1 233,0 0 0,0 0-1,-34 9 1,39-14-354,0 0 0,0-1 1,-1-1-1,1 1 0,-1-2 0,1 0 0,-13-1 1,23 1-70,0 0 0,-1 0 0,1-1 1,0 1-1,0 0 0,-1-1 1,1 1-1,0-1 0,0 1 1,0-1-1,0 0 0,0 0 0,0 1 1,0-1-1,0 0 0,-1-1 1,1 1 61,1 0 0,0 1 0,-1-1 1,1 1-1,0-1 0,0 0 0,-1 1 1,1-1-1,0 0 0,0 0 0,0 1 1,0-1-1,0 0 0,0 1 0,0-1 1,0 0-1,0 1 0,1-1 1,-1 0-1,0 1 0,0-1 0,1 0 1,-1 1-1,0-1 0,1 0 0,-1 1 1,0-1-1,2 0 0,7-8-852</inkml:trace>
  <inkml:trace contextRef="#ctx0" brushRef="#br0" timeOffset="1">449 352 18692,'4'21'1992,"3"6"-1407,-1 5-305,3 1 1112,2-5-992,1-2-392,-2-10-904,0-4 728,-6-15-48,2-9-176,-2-6-120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4:02.57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85 18148,'0'-4'320,"1"0"0,-1 0 0,1 0 0,-1 0 0,1 1 0,0-1 0,1 0 0,-1 1 0,1-1 0,-1 1 0,1-1 0,0 1 0,0 0 0,1-1 0,-1 1 0,1 0 0,-1 1 0,1-1 0,0 0 1,0 1-1,5-3 0,-6 3-264,0 1 0,1 0 0,-1 0 0,1 0 0,-1 1 0,0-1 0,1 1 0,-1-1 1,1 1-1,-1 0 0,1 0 0,-1 0 0,1 0 0,-1 0 0,1 1 0,-1-1 1,1 1-1,-1 0 0,1-1 0,-1 1 0,0 0 0,0 0 0,1 1 0,-1-1 0,0 0 1,0 1-1,0-1 0,0 1 0,0 0 0,-1 0 0,1 0 0,0 0 0,2 4 0,-1-1-31,0 1-1,0-1 1,0 1-1,-1 0 1,0 0-1,0 0 1,0 0-1,-1 0 1,0 1-1,0-1 1,-1 7-1,1-8 12,-1 0 0,0 0 0,-1-1 0,1 1-1,-1 0 1,0 0 0,0-1 0,0 1 0,-1 0-1,0-1 1,0 1 0,0-1 0,0 0 0,-1 0 0,-2 5-1,-2-5 61,5-10-113,7-12-140,-5 17 137,1-1 0,0 0 1,-1 1-1,1-1 1,0 1-1,0-1 1,0 1-1,0-1 0,1 1 1,-1-1-1,0 1 1,1 0-1,-1 0 1,1 0-1,-1 0 0,1 0 1,-1 0-1,1 0 1,0 0-1,-1 1 1,1-1-1,0 0 0,-1 1 1,1 0-1,0-1 1,0 1-1,0 0 1,0 0-1,-1 0 0,1 0 1,0 0-1,0 1 1,0-1-1,-1 0 1,1 1-1,0-1 0,0 1 1,-1 0-1,1 0 1,2 1-1,2 2-6,0 0 0,0 0 0,0 0 0,-1 1 0,1 0 0,-1 0 0,-1 1 0,1-1 0,4 7 0,-5-4 105,1 1 0,-1-1 1,-1 1-1,1-1 0,-1 1 1,-1 0-1,0 1 0,0-1 0,-1 0 1,0 0-1,-1 1 0,0-1 1,0 0-1,-1 1 0,0-1 0,-4 15 1,2-14-48,0 0 1,0 0-1,-1 0 1,0-1-1,-1 1 1,0-1-1,-1 0 1,0-1-1,0 1 0,-1-1 1,0 0-1,0-1 1,-1 0-1,-15 11 1,23-17-74,0-1 1,0 0-1,-1 1 1,1-1-1,0 0 1,0 1-1,-1-1 1,1 0-1,0 0 0,-1 1 1,1-1-1,-1 0 1,1 0-1,0 0 1,-1 1-1,1-1 1,0 0-1,-1 0 1,1 0-1,-1 0 1,1 0-1,0 0 1,-1 0-1,1 0 0,-1 0 1,1 0-1,-1 0 1,1 0-1,0 0 1,-1 0-1,1 0 1,-1-1-1,1 1 1,0 0-1,-1 0 1,1 0-1,0-1 1,-1 1-1,1 0 1,0 0-1,-1-1 0,1 1 1,0 0-1,0-1 1,-1 1-1,1 0 1,0-1-1,0 1 1,-1 0-1,1-1 1,1-6-608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04:03.12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1 322 19724,'0'0'67,"0"0"-1,1 0 0,-1 0 1,0 0-1,1 0 1,-1 0-1,0 0 0,1 1 1,-1-1-1,0 0 1,1 0-1,-1 0 0,0 0 1,0 1-1,1-1 1,-1 0-1,0 0 1,0 1-1,1-1 0,-1 0 1,0 0-1,0 1 1,0-1-1,1 0 0,-1 1 1,0-1-1,0 0 1,0 1-1,0-1 0,0 0 1,0 1-1,0 0 1,1 15 303,-1-3 461,1-7-766,1 0 1,0 0-1,0 0 0,0 0 1,1 0-1,0-1 0,0 1 0,0-1 1,6 7-1,-7-10-60,0 0 0,0 0 0,0 0 0,0 0 0,0 0 0,1-1 1,-1 1-1,1-1 0,-1 1 0,1-1 0,0 0 0,0 0 0,-1 0 0,1-1 0,0 1 0,0-1 0,0 1 0,0-1 0,-1 0 0,1 0 0,0 0 0,4-1 0,12-2 51,-8 0-25,0 1-1,1 1 1,-1 0 0,0 1 0,14 0 0,-22 1 2,0-1-1,0 1 0,0 0 0,0 0 0,0 0 0,-1 0 1,1 0-1,0 0 0,-1 1 0,1-1 0,-1 1 1,1 0-1,-1 0 0,0 0 0,0 0 0,0 0 0,0 0 1,0 1-1,0-1 0,0 1 0,-1-1 0,0 1 1,1 0-1,1 5 0,0 1 139,-1 0-1,0 1 1,0-1-1,-1 1 1,0 0-1,-1-1 1,0 1-1,-1 0 1,-2 12-1,1-8 90,-1 0 0,-1 0 0,-1 0 0,0 0 0,-10 20 0,13-31-264,0 1-1,0-1 1,-1 1 0,1-1 0,-1 0 0,1 0 0,-1 0 0,0 0 0,0 0 0,0-1-1,-1 1 1,1-1 0,-7 3 0,7-4-31,0 0-1,0 0 1,0 0-1,0-1 1,0 0-1,1 1 1,-1-1-1,0 0 1,0 0-1,0-1 1,0 1-1,0-1 1,0 1-1,0-1 1,1 0-1,-1 0 1,0 0-1,1 0 1,-1-1-1,-2-1 1,-2-1-20,1-1 0,-1 0 1,-8-9-1,-21-26-306</inkml:trace>
  <inkml:trace contextRef="#ctx0" brushRef="#br0" timeOffset="1">22 210 18996,'20'-16'2297,"-1"5"-1497,5-2-376,2-3 1840,10-4-1680,1-4-552,5-9 160,-1-5-136,-4 0-168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24.70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 83 22389,'-11'14'272,"16"-21"-57,24-34 221,-20 29-200,-4 5-150,16-20 389,-20 27-467,-1-1 0,0 1 1,0 0-1,0 0 0,1 0 0,-1-1 0,0 1 0,0 0 0,1 0 1,-1 0-1,0 0 0,1 0 0,-1-1 0,0 1 0,0 0 1,1 0-1,-1 0 0,0 0 0,1 0 0,-1 0 0,0 0 0,1 0 1,-1 0-1,0 0 0,0 0 0,1 0 0,-1 1 0,0-1 1,1 0-1,-1 0 0,0 0 0,1 1 6,0 0 1,-1 0-1,1 0 1,-1 0-1,0 0 1,1 0-1,-1 0 1,0 0-1,1 0 0,-1 0 1,0 0-1,0 0 1,0 0-1,0 2 1,-3 172 743,3-174-790,0-1 0,0 1 0,0-1 0,0 1 0,0-1 0,0 1 0,0-1 0,0 1 0,0-1 0,0 1-1,0-1 1,0 1 0,0-1 0,0 1 0,0-1 0,1 1 0,-1-1 0,0 1 0,0-1 0,1 1 0,-1-1-1,0 1 1,0-1 0,1 0 0,-1 1 0,1-1 0,0 1 0,-1-1 5,1-1 1,-1 1-1,1-1 0,-1 1 0,1 0 1,-1-1-1,0 1 0,1-1 1,-1 0-1,0 1 0,1-1 1,-1 1-1,0-1 0,0 1 1,0-1-1,1 0 0,-1 1 1,0-1-1,0 0 0,0 1 0,0-1 1,0 0-1,-1-14-281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27.0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147 26 12347,'-3'-1'287,"-1"0"1,1 0 0,-1 0-1,0 0 1,1 1-1,-1-1 1,0 1 0,1 0-1,-1 0 1,0 1 0,1-1-1,-1 1 1,0 0-1,1 0 1,-1 0 0,1 0-1,-5 2 1,4 0-188,-1 0 0,1 0 1,0 0-1,0 1 0,1-1 1,-1 1-1,1 0 0,0 0 0,0 0 1,0 0-1,-3 7 0,1 1-116,-1 0-1,2 0 1,0 1-1,0 0 1,1 0-1,1 0 1,0 0-1,0 26 1,2-34 23,1 0 0,-1 0 1,0-1-1,1 1 0,0 0 1,0 0-1,1-1 0,-1 1 1,1-1-1,0 1 1,0-1-1,1 0 0,-1 0 1,1 0-1,4 6 0,-3-7 23,-1-1 0,1 1-1,-1-1 1,1 1 0,0-1-1,0 0 1,0 0 0,0-1 0,0 1-1,0-1 1,0 0 0,1 0-1,-1-1 1,0 1 0,1-1-1,-1 0 1,7 0 0,3-2 124,-1 0 0,0 0 0,0-1 0,0-1 0,0 0 0,0 0 0,0-2 0,19-11 0,-22 11 22,0 0 0,-1 0 1,0-1-1,0 0 0,-1-1 1,0 0-1,0 0 1,-1-1-1,0 0 0,11-18 1,-16 23-117,0 1 0,-1-1 0,1 1 1,-1-1-1,0 0 0,0 0 0,0 1 0,-1-1 1,1 0-1,-1 0 0,0 0 0,0 0 1,0 0-1,-1 0 0,1 0 0,-1 0 0,0 1 1,0-1-1,0 0 0,-1 0 0,-2-5 0,1 5-23,-1-1-1,1 1 0,-1-1 0,0 1 1,0 0-1,-1 0 0,1 1 1,-1-1-1,0 1 0,0 0 0,0 0 1,0 1-1,-11-4 0,-6-2-524,0 2 0,0 0 0,0 2 1,-1 0-1,0 2 0,-43 0 0,37 1-843,26-1 476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27.5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53 17084,'2'-3'330,"-1"1"1,1 0 0,-1 0 0,1 0 0,0 0-1,-1 0 1,1 1 0,0-1 0,0 1 0,0-1-1,1 1 1,-1-1 0,3 0 0,31-14 1460,-30 14-1666,0 0 0,0 0-1,-1 1 1,1 0-1,0 0 1,0 0-1,0 1 1,11 0 0,-16 0-115,1 1 0,-1-1 0,1 0 0,-1 1 0,1-1 0,-1 1 0,0 0 0,1-1 0,-1 1 0,0 0 0,0 0 0,1 0 0,-1 0 0,0 0 1,0 0-1,1 1 0,-1 0-9,0 0 1,0 0-1,0 0 1,0 0 0,-1 0-1,1 0 1,-1 0-1,1 0 1,-1 1 0,0-1-1,0 0 1,0 0-1,0 0 1,0 4 0,-2 5 8,-1 0 0,0-1 0,0 1 1,-1-1-1,-1 0 0,1 0 1,-7 10-1,3-7-11,2 0 1,0 1-1,-5 15 1,11-27-12,-1-1 0,1 0 0,-1 1 1,1-1-1,0 0 0,0 1 0,0-1 1,0 0-1,0 1 0,0-1 0,0 1 0,0-1 1,1 0-1,0 3 0,-1-3-49,0-1-1,1 0 1,-1 1-1,0-1 1,1 1-1,-1-1 1,1 0-1,-1 1 0,0-1 1,1 0-1,-1 0 1,1 1-1,-1-1 1,1 0-1,-1 0 1,1 0-1,-1 0 1,1 1-1,-1-1 1,1 0-1,-1 0 1,1 0-1,-1 0 1,1 0-1,-1 0 1,1 0-1,2-1-114,0 0 0,-1 0-1,1 0 1,-1 0 0,1 0 0,-1 0-1,1-1 1,-1 1 0,0-1 0,1 1-1,-1-1 1,0 0 0,2-2 0,11-19-502,0-6-222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05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238 3 12923,'-1'-2'2567,"-5"7"-1511,-7 14-248,-128 272 107,127-259-825,11-26-82,-10 22 68,1 0-1,2 1 1,-13 54-1,22-81-57,1 0 0,0 1-1,-1-1 1,1 0 0,0 0-1,0 0 1,0 0 0,1 0-1,-1 0 1,0 0 0,1 0-1,0 0 1,-1 0 0,1 0-1,0 0 1,0-1 0,2 4-1,-2-3 15,1-1-1,-1 0 0,1 0 1,-1 0-1,1 0 0,0 0 1,0 0-1,-1-1 0,1 1 1,0 0-1,0-1 0,0 1 1,0-1-1,0 0 0,0 0 1,0 0-1,0 0 1,3 0-1,7-2 136,0 1 0,-1-2 1,1 0-1,-1 0 0,1-1 0,14-7 1,63-37 703,-81 43-795,23-13-33,32-25 1,-54 36-161,-1 0 1,0 0 0,0-1 0,-1 0 0,0 0-1,0-1 1,-1 0 0,7-12 0,-3-4-214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10.5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0 721 15827,'1'1'95,"0"-1"-1,1 0 1,-1 1-1,0-1 1,0 0-1,0 0 1,1 0 0,-1 0-1,0 0 1,0 0-1,1 0 1,-1-1-1,0 1 1,0 0-1,0-1 1,0 1-1,1-1 1,-1 1-1,0-1 1,0 1-1,0-1 1,0 0-1,0 0 1,0 1-1,0-1 1,-1 0-1,1 0 1,1-2-1,24-34 765,-20 27-544,15-25 199,-2-2 1,-1 0 0,-2-1 0,-2 0-1,15-67 1,23-205 390,-44 247-827,-4 201-98,-1-92 16,0 12-260,2-1-1,3-1 1,24 90 0,-29-137 15,0 0 1,1 0 0,-1 0-1,2-1 1,-1 1 0,1-1-1,7 8 1,-11-14 115,1 0 0,-1 0-1,1-1 1,0 1 0,0-1 0,-1 1 0,1-1-1,0 0 1,0 0 0,0 0 0,0 0-1,1 0 1,-1 0 0,0 0 0,0-1-1,0 1 1,1-1 0,-1 1 0,0-1 0,1 0-1,-1 0 1,0 0 0,0 0 0,1-1-1,-1 1 1,0-1 0,0 1 0,1-1-1,-1 0 1,0 0 0,0 0 0,0 0 0,0 0-1,2-1 1,0-1-49,-1 1 0,1-1 0,-1 0 0,0 1 0,5-7 0,16-27-957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28.0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124 0 15555,'-13'13'145,"1"1"0,1 0 0,0 0 0,1 1 0,0 0 1,2 1-1,0 0 0,0 0 0,2 1 0,0 0 0,0 0 0,2 1 0,0-1 0,2 1 0,-1 0 0,2 0 0,1 0 0,0 0 0,5 31 0,-4-42-145,0 0 1,1 0-1,-1 0 1,2 0-1,-1-1 1,1 1-1,0-1 1,0 0-1,1 0 1,0 0-1,8 9 1,-10-12 12,1-1-1,-1 1 1,1-1 0,0 0 0,0 0 0,0 0 0,0-1 0,0 1-1,0-1 1,0 0 0,1 1 0,-1-1 0,1-1 0,-1 1 0,0 0-1,1-1 1,-1 0 0,1 0 0,-1 0 0,1 0 0,-1-1 0,1 1-1,-1-1 1,1 0 0,3-1 0,2-2 75,1 0 1,-1 0-1,0-1 0,-1 0 0,1-1 1,-1 0-1,0 0 0,-1-1 0,1 0 1,6-8-1,-3 1 141,0 0 1,-1 0-1,-1-1 0,16-31 1,-20 32-104,0 0-1,-1 0 1,-1 0 0,0 0 0,0-1-1,-2 1 1,0-1 0,-1-22 0,-1 28-146,0 1 0,0 0 1,-1 0-1,0 0 1,0 0-1,-1 1 1,-5-12-1,6 15-68,-1 0 0,1 0 0,-1 0 0,0 1 0,0-1 0,0 0 0,-1 1 0,1 0 0,-1 0 0,0 0 0,0 1-1,0-1 1,-6-2 0,7 3 46,0 1-1,0 0 0,0 0 0,0 0 0,0 0 1,0 1-1,0-1 0,0 1 0,0 0 1,0 0-1,-1 0 0,1 0 0,0 0 0,0 1 1,0 0-1,0-1 0,0 1 0,0 0 0,0 0 1,0 1-1,0-1 0,-4 4 0,-14 14-345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28.5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68 15227,'2'-5'354,"1"0"-1,0 1 0,0-1 0,1 1 1,0-1-1,-1 1 0,1 0 0,1 0 1,-1 1-1,0-1 0,1 1 0,0 0 1,0 0-1,0 1 0,0-1 0,0 1 1,7-2-1,-11 4-344,0 0 1,-1 0-1,1 0 1,0 0-1,0-1 1,-1 1-1,1 0 1,0 1-1,0-1 0,0 0 1,-1 0-1,1 0 1,0 0-1,0 1 1,-1-1-1,1 0 1,0 0-1,-1 1 0,1-1 1,0 1-1,-1-1 1,1 1-1,0-1 1,-1 1-1,1-1 1,-1 1-1,1-1 0,-1 1 1,1 0-1,-1-1 1,0 1-1,1 0 1,-1-1-1,0 1 1,1 0-1,-1 0 0,0-1 1,0 1-1,0 0 1,0 0-1,0-1 1,0 1-1,0 0 1,0 0-1,0-1 1,0 1-1,0 0 0,0 0 1,0-1-1,-1 1 1,0 1-1,-1 7 0,0-1 0,-1 0 0,-7 14-1,5-13 65,5-8-79,0-1 0,0 1-1,0-1 1,0 1 0,0-1 0,0 1 0,0-1 0,1 1 0,-1-1 0,0 1 0,0-1-1,0 1 1,0-1 0,1 1 0,-1-1 0,0 0 0,0 1 0,1-1 0,-1 1 0,0-1-1,1 0 1,-1 1 0,1-1 0,-1 1 0,0-1 0,1 0 0,-1 0 0,1 1 0,-1-1-1,1 0 1,-1 0 0,1 0 0,-1 1 0,1-1 0,-1 0 0,1 0 0,-1 0 0,1 0-1,-1 0 1,1 0 0,0 0 0,33 3-176,-19-2 97,-11 0 70,0 0 0,0 0 1,0 0-1,0 0 1,0 1-1,0 0 0,0 0 1,-1 0-1,1 0 1,-1 0-1,1 1 0,-1-1 1,0 1-1,0 0 1,0 0-1,0 1 0,-1-1 1,1 0-1,-1 1 1,3 4-1,-3-2 46,0 0-1,0 0 1,0 0-1,-1 0 1,0 0-1,0 0 1,-1 0-1,1 0 1,-1 0-1,-1 0 1,1 0-1,-3 12 1,1-11 55,0 0-1,0 0 1,0 0-1,-1-1 1,0 1 0,0-1-1,-1 0 1,0 0 0,0 0-1,0 0 1,-7 6 0,8-9-3,-1 0 0,1 0 1,-1 0-1,1-1 1,-1 0-1,0 1 1,0-1-1,0 0 0,0-1 1,-1 1-1,1-1 1,0 0-1,-1 0 1,1 0-1,-1-1 1,1 1-1,-1-1 0,-6 0 1,8-1-121,1 1 1,-1-1-1,0 1 0,1-1 1,-1 0-1,1 0 1,-1 0-1,1-1 0,-1 1 1,1 0-1,0-1 1,-1 0-1,1 1 0,0-1 1,0 0-1,0 0 1,0 0-1,-2-4 1,1 1-33,1 0 0,-1 1 0,1-2 0,0 1 0,0 0 0,1 0 0,-1 0 0,0-8 0,-1-13-334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29.05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119 0 16243,'-15'22'227,"1"0"0,0 1-1,2 1 1,1 0-1,1 0 1,1 1-1,-8 37 1,10-24-109,2 0 1,1 47-1,4-69-98,0 1-1,2-1 1,0 0 0,1 0-1,0-1 1,1 1-1,13 29 1,-16-40-17,2-1 0,-1 0 0,0 0 0,1 0 0,0 0 1,0-1-1,0 1 0,0-1 0,1 0 0,-1 0 0,1 0 0,0 0 0,0 0 0,0-1 0,0 0 0,0 0 1,1 0-1,-1 0 0,9 2 0,-6-4 11,0 1 0,-1-1 1,1 0-1,0 0 0,0 0 0,-1-1 1,1 0-1,0-1 0,-1 1 0,1-1 1,-1-1-1,0 1 0,8-5 0,4-3 73,-1-1 0,0-1 0,-1 0 0,-1-1 0,0-1 0,0 0 0,-2-1 0,1-1 0,-2 0 0,0-1 0,-1 0 0,-1 0 0,-1-1 0,0-1 0,-1 0 0,7-28 0,-13 40-109,-1 0 0,0 0-1,0 0 1,-1 0 0,1 0 0,-2 0-1,1 0 1,-1 0 0,0 0-1,0 1 1,-1-1 0,-3-8 0,4 12-8,-1-1 1,0 1 0,0-1 0,-1 1 0,1 0 0,-1 0 0,0 0-1,1 0 1,-1 1 0,0-1 0,-1 1 0,1-1 0,0 1-1,-1 0 1,1 0 0,-1 1 0,0-1 0,1 1 0,-1 0 0,0 0-1,0 0 1,-7-1 0,-30 2-283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1.71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 11715,'0'0'139,"0"0"0,0 0 0,0-1 0,0 1 0,1 0 0,-1 0 0,0-1 0,0 1 0,0 0 0,0 0 0,0-1 0,1 1 0,-1 0 0,0 0 0,0-1 0,0 1 0,1 0 0,-1 0 0,0 0 0,0 0 0,0-1 0,1 1 1,-1 0-1,0 0 0,1 0 0,-1 0 0,0 0 0,0 0 0,1 0 0,-1 0 0,0 0 0,0 0 0,1 0 0,-1 0 0,0 0 0,1 0 0,-1 0 0,0 0 0,0 0 0,1 0 0,-1 0 0,0 0 0,1 0 0,-1 0 1,0 1-1,0-1 0,1 0 0,-1 0 0,0 0 0,0 0 0,1 1 0,3 20 2664,-4 38-1691,-1-55-726,0 19 45,-2 27 336,3-46-714,0 0-1,1 0 0,-1 0 0,1 0 1,0 0-1,0 0 0,0 0 0,0 0 0,3 4 1,-4-7-69,1-1 0,-1 1 1,1 0-1,0-1 0,-1 1 0,1 0 1,-1-1-1,1 1 0,0-1 1,0 0-1,-1 1 0,1-1 1,0 1-1,0-1 0,-1 0 0,1 0 1,0 1-1,0-1 0,0 0 1,0 0-1,-1 0 0,1 0 1,0 0-1,0 0 0,0 0 0,0 0 1,-1 0-1,1 0 0,0-1 1,0 1-1,0 0 0,-1-1 1,1 1-1,0 0 0,0-1 0,-1 1 1,1-1-1,0 1 0,-1-1 1,2 0-1,2-2-286,0 0 1,-1-1-1,1 1 0,-1-1 0,5-5 1,-2-1-1140,0 0 0,0-1 0,-1 0 0,-1 1-1,0-2 1,4-15 0,-8 20-127,-3 9 1130,-5 9 860,-3 16 2132,4-10-1150,0 1 0,0 0 1,2 1-1,0-1 0,-1 20 1,6-38-1417,-1 1-1,1-1 1,0 0 0,0 1 0,0-1 0,0 1 0,0-1 0,0 0 0,0 1-1,0-1 1,0 0 0,0 1 0,0-1 0,0 0 0,0 1 0,0-1 0,0 1-1,0-1 1,0 0 0,0 1 0,1-1 0,-1 0 0,0 1 0,0-1 0,0 0-1,1 0 1,-1 1 0,0-1 0,0 0 0,1 1 0,-1-1 0,0 0-1,1 0 1,-1 0 0,0 1 0,1-1 0,-1 0 0,0 0 0,1 0 0,-1 0-1,0 0 1,1 0 0,-1 1 0,0-1 0,1 0 0,-1 0 0,0 0 0,1 0-1,-1 0 1,1-1 0,-1 1 0,0 0 0,1 0 0,11 0-310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2.2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195 0 13403,'-5'0'120,"1"1"1,-1-1 0,1 1-1,-1 0 1,1 0 0,-1 0-1,1 1 1,0-1 0,0 1-1,0 0 1,0 0-1,-8 6 1,6-3-6,0 1 0,0 0 0,0 0 1,1 0-1,0 0 0,-8 13 0,1 3-37,1 1 1,1 1-1,-12 41 0,14-39-62,2 0 1,-6 47-1,11-66-10,0 1 0,1 0 1,0 0-1,0 0 0,1 0 0,0-1 0,0 1 0,1 0 0,0-1 0,0 1 0,1-1 1,0 1-1,7 12 0,-7-17 12,-1 0 0,1 0 1,-1 0-1,1 0 0,0-1 1,0 1-1,1-1 0,-1 1 0,0-1 1,1 0-1,-1 0 0,1-1 1,0 1-1,-1-1 0,6 1 1,-3-1 31,0 0 1,0 0 0,0-1 0,0 0 0,0 0 0,0-1 0,0 0 0,0 0-1,7-2 1,2-3 147,0 1-1,0-2 1,0 0 0,-1-1-1,0-1 1,20-15-1,-14 7 331,0 0 0,33-40-1,-45 47-295,0 0-1,0-1 1,-1 0-1,-1-1 1,0 0 0,0 0-1,7-23 1,-12 32-220,0 0 1,-1 0-1,1 0 1,0 0-1,-1 0 1,0 0 0,0 0-1,0 0 1,0 0-1,0 0 1,0 0-1,-1 0 1,0 0-1,1 1 1,-1-1 0,0 0-1,0 0 1,-1 0-1,1 1 1,-1-1-1,1 1 1,-1-1-1,0 1 1,0-1-1,0 1 1,0 0 0,0 0-1,0 0 1,-1 0-1,1 1 1,-1-1-1,1 1 1,-1-1-1,0 1 1,0 0 0,1 0-1,-1 0 1,-3-1-1,-5 0-178,0 0-1,-1 1 1,1 0-1,0 0 0,0 1 1,0 1-1,-1 0 1,-20 4-1,1 3-312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2.7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 0 19708,'-2'9'673,"0"-1"0,-1 1 0,-7 15-1,7-17-463,0 0 0,0 0 0,1 1-1,0 0 1,-1 10 0,2-17-203,1 0 0,0 0 1,0-1-1,0 1 0,-1 0 1,1 0-1,0 0 0,0-1 1,0 1-1,0 0 1,0 0-1,1-1 0,-1 1 1,0 0-1,0 0 0,0 0 1,1-1-1,-1 1 0,0 0 1,1-1-1,-1 1 0,1 0 1,-1-1-1,1 1 0,-1 0 1,1-1-1,-1 1 0,1-1 1,-1 1-1,1-1 0,0 1 1,-1-1-1,1 0 0,0 1 1,0-1-1,-1 0 0,2 1 1,1-1-48,1-1 1,-1 1-1,1 0 0,-1-1 1,0 0-1,1 0 0,4-2 1,7-3-122,-10 3 77,1 1 0,-1-1 1,1 2-1,0-1 1,7-1-1,-12 3 77,0 0 0,0 0 0,0 0 0,0 0 0,0 0 0,0 0 0,0 0 0,0 0 0,0 0 0,0 1 0,-1-1 0,1 0 0,0 1 0,0-1 0,0 1 0,0-1 0,0 1 0,-1-1 0,1 1 0,0 0 0,0-1 0,-1 1-1,1 0 1,0-1 0,-1 1 0,1 0 0,-1 0 0,1 0 0,-1 0 0,0-1 0,1 1 0,-1 0 0,0 0 0,1 0 0,-1 0 0,0 0 0,0 2 0,1 5 49,-1-1-1,0 1 1,-1 0 0,0 0 0,0-1 0,0 1-1,-1-1 1,-5 15 0,3-12 66,-1 0-1,1 0 1,-1 0 0,-1-1-1,-12 16 1,17-23-109,0 0 0,-1 0 0,1-1 0,-1 1 0,0 0 0,1-1 0,-1 1 0,0-1 0,0 0 0,0 0 0,0 0-1,0 0 1,0 0 0,-1 0 0,1 0 0,0-1 0,0 1 0,-1-1 0,1 1 0,0-1 0,-1 0 0,1 0 0,-3-1 0,1 0-52,1 0 0,0 0 0,1 0-1,-1-1 1,0 0 0,0 1 0,1-1-1,-1 0 1,1 0 0,-1-1 0,1 1-1,0 0 1,0-1 0,0 1 0,-3-6 0,-13-24-160,3-8-107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3.27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61 50 15955,'9'0'1665,"-2"1"-929,1 2-256,5 0 808,3 0-271,1-3-441,2-2-368,4-1 1248,-3-2-1224,4-1-48,-1-1 0</inkml:trace>
  <inkml:trace contextRef="#ctx0" brushRef="#br0" timeOffset="1">226 1 15515,'-24'21'501,"0"0"1,2 2-1,1 1 0,1 1 0,0 0 0,2 1 1,2 1-1,0 1 0,-13 33 0,25-51-494,1 0 1,1 0-1,0 0 1,0 0-1,0 0 0,2 0 1,-1 0-1,1 1 1,1-1-1,-1 0 1,2 0-1,3 13 0,-4-17-30,1-1 0,0 1-1,0-1 1,0 0 0,1 0-1,0 0 1,0 0 0,0-1-1,1 1 1,-1-1-1,1 0 1,0 0 0,0 0-1,1 0 1,-1-1 0,1 0-1,0 0 1,0 0 0,0 0-1,0-1 1,0 0 0,0 0-1,9 2 1,-8-3 18,0 0 1,0 0-1,0 0 1,0-1 0,0 0-1,0 0 1,0-1-1,0 0 1,0 0-1,0 0 1,0 0-1,0-1 1,8-4-1,-7 3 62,1-2 0,-1 1-1,0-1 1,0-1 0,0 1-1,0-1 1,-1 0 0,9-11 0,-3 0 115,-1 0 1,-1 0 0,0-1 0,-1-1-1,-1 1 1,-1-2 0,6-25 0,-8 25-70,-1 1 0,-1-1 0,0 0 0,-2-23 0,-1 36-155,0 0 0,0-1 0,-1 1 0,0 0 0,-1 0-1,0 0 1,0 0 0,0 0 0,-1 0 0,0 0 0,0 1-1,-1 0 1,0-1 0,-6-6 0,9 11 34,-1 0 1,0 0 0,0 1-1,0-1 1,0 1-1,0-1 1,0 1-1,-1 0 1,-1-1-1,-22-4-244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4.3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127 26 15403,'-1'-1'111,"1"0"0,0-1 0,-1 1 0,1-1 0,0 1 0,-1 0 0,0-1 0,1 1 0,-1 0-1,0-1 1,0 1 0,0 0 0,1 0 0,-1 0 0,0 0 0,-1 0 0,1 0 0,-1-1 0,0 2-53,1-1 0,0 1 0,0 0 1,0 0-1,0 0 0,-1 0 0,1 0 0,0 0 0,0 0 1,0 1-1,-1-1 0,1 0 0,0 1 0,0-1 1,0 0-1,0 1 0,0 0 0,0-1 0,0 1 0,0 0 1,0-1-1,0 1 0,0 0 0,0 1 0,-8 5 65,2 1 0,-1 1 0,1 0-1,1 0 1,0 0 0,0 0 0,0 1-1,2 0 1,-1 1 0,1-1 0,0 1 0,1-1-1,1 1 1,-1 0 0,2 0 0,0 0-1,0 0 1,1 1 0,1 12 0,-1-20-110,1-1 0,0 0 0,-1 1 0,1-1 0,1 0 0,-1 0 0,0 0 1,1 0-1,-1 0 0,1 0 0,0-1 0,0 1 0,0 0 0,1-1 0,-1 1 1,0-1-1,1 0 0,0 0 0,-1 0 0,1 0 0,0-1 0,0 1 0,6 2 1,-7-4 22,1 1 0,-1-1 0,1 1 0,-1-1 1,1 0-1,-1 0 0,1 0 0,-1 0 0,1-1 1,0 1-1,-1-1 0,0 1 0,1-1 0,-1 0 1,1 0-1,-1 0 0,0 0 0,0-1 1,1 1-1,-1 0 0,0-1 0,0 0 0,0 1 1,-1-1-1,1 0 0,0 0 0,-1 0 0,1 0 1,-1 0-1,0 0 0,2-4 0,-2 5 11,0-1-1,0 0 0,0 0 1,0 0-1,-1 1 1,1-1-1,0 0 0,-1 0 1,0 0-1,1 0 1,-1 0-1,0 0 0,0 0 1,0 0-1,0 0 1,0 0-1,-1 0 0,1 0 1,-1 0-1,1 0 0,-1 0 1,0 0-1,1 1 1,-3-5-1,1 5-29,1 0 0,0 0 0,0 0 0,-1 1 0,1-1 0,0 0 0,-1 0 0,1 1 0,-1-1 0,1 1 0,-1-1 0,1 1 0,-1 0 0,0 0 0,1-1 0,-1 1 0,1 0 0,-1 0 0,0 1 0,1-1 0,-1 0 0,1 1 0,-1-1 0,1 0 0,-1 1 1,1 0-1,-1-1 0,1 1 0,0 0 0,-1 0 0,-1 1 0,-5 3-110,0 0 1,0 1 0,1 0 0,-8 8-1,13-12-36,0 0-1,0 0 0,0 0 1,0 0-1,1 0 0,-1 1 0,1-1 1,-1 1-1,1-1 0,0 1 0,0-1 1,0 1-1,0 0 0,1 0 1,-1-1-1,1 1 0,0 0 0,-1 3 1,5-3-346,8-8-159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4.8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144 0 12627,'-21'39'469,"-4"6"-30,2 1 0,2 0-1,-19 61 1,36-91-363,1 1 0,0-1 0,1 1 1,0-1-1,3 30 0,0-34-46,0 0 1,1-1-1,1 1 0,0-1 1,1 0-1,0 0 0,1 0 1,0 0-1,7 11 0,-8-16 9,0-1 1,0 0-1,0 1 0,0-1 0,1-1 0,0 1 0,0-1 0,0 0 0,1 0 0,-1 0 0,1-1 0,0 0 1,11 5-1,-12-7 35,0 1 0,0-1 0,0-1 0,0 1 1,0-1-1,0 1 0,0-1 0,0-1 0,0 1 1,0-1-1,0 0 0,0 0 0,0 0 0,-1-1 0,1 0 1,0 0-1,-1 0 0,1 0 0,4-4 0,3-3 209,0 0-1,0-2 0,-1 1 0,0-1 0,-1-1 0,0 0 0,-1 0 0,0-1 0,-1 0 0,8-20 0,-8 16 3,-1 1-1,-1-1 0,-1-1 0,0 1 1,-1-1-1,-1 0 0,-1 0 0,0-30 1,-2 41-279,0 0 1,-1 0 0,0 0 0,0 0 0,-1 0 0,0 0-1,0 0 1,-1 1 0,0-1 0,0 1 0,-1 0 0,-6-10-1,8 13-79,-1 0 0,1 1-1,-1-1 1,0 1 0,0-1-1,0 1 1,-1 0 0,1 0-1,0 0 1,-1 1 0,1-1-1,-1 1 1,0 0 0,1 0-1,-1 0 1,0 0 0,0 1 0,0 0-1,1-1 1,-1 1 0,0 1-1,0-1 1,0 0 0,0 1-1,-3 1 1,-25 10-394,-1 9-140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6.8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29 9 19116,'5'-8'2158,"-6"16"-795,-9 33-144,5-19-820,-11 63 59,15-77-451,1-1 0,-1 1 0,1 0 0,1-1 1,-1 1-1,1 0 0,1-1 0,3 14 0,-5-20-12,1 1 1,0-1-1,-1 0 0,1 1 0,0-1 0,0 0 0,0 0 0,0 0 1,0 1-1,0-1 0,0 0 0,0-1 0,0 1 0,0 0 1,1 0-1,-1 0 0,0-1 0,1 1 0,-1 0 0,3 0 0,-1-1-26,0 1 0,0-1 0,0 0 0,-1 0 0,1 0 0,0-1 0,0 1 0,0-1 0,0 1 0,2-2 0,5-2-157,-1 0 0,0 0 0,-1 0 0,1-1 0,8-7 0,5-5-1003,0 0-1,-2-1 0,0-2 0,30-36 1,-65 82 1603,2 1 0,0 0 0,2 1 0,-9 34 0,13-42-157,3-9-53,1-2-148,0 0-1,0 0 1,1 0 0,0 0 0,0 0 0,0 18 0,2-27-55,0 0 1,0 1-1,0-1 0,0 0 1,1 1-1,-1-1 1,0 0-1,0 1 1,0-1-1,0 0 0,0 1 1,1-1-1,-1 0 1,0 1-1,0-1 1,0 0-1,1 0 0,-1 1 1,0-1-1,0 0 1,1 0-1,-1 0 1,0 1-1,1-1 0,-1 0 1,0 0-1,1 0 1,-1 0-1,0 0 1,1 1-1,-1-1 0,0 0 1,1 0-1,-1 0 1,0 0-1,1 0 1,-1 0-1,0 0 0,1 0 1,-1-1-1,1 1 1,-1 0-1,0 0 1,1 0-1,-1 0 1,0 0-1,0 0 0,1-1 1,-1 1-1,0 0 1,1 0-1,-1 0 1,0-1-1,0 1 0,1 0 1,-1-1-1,0 1 1,0 0-1,0 0 1,1-1-1,14-15-110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11.0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29 16916,'-3'3'121,"0"-1"1,0 1 0,0 0 0,1-1-1,-1 1 1,1 1 0,-1-1 0,1 0-1,0 0 1,1 1 0,-1-1 0,0 1 0,0 4-1,-2 2 78,-5 11-25,1 1 1,1 0 0,1 0 0,1 1-1,-3 32 1,6-42-169,2 1 0,0-1 0,0 1 0,1-1 0,1 1 0,0-1 0,1 0 0,0 0 1,1 0-1,9 20 0,-10-27 2,0 0 1,1 1 0,0-2-1,1 1 1,-1 0 0,1-1-1,0 0 1,0 0 0,1 0-1,-1-1 1,1 0 0,0 0-1,1 0 1,9 4 0,-7-5 8,-1 0 0,1-1 1,1 0-1,-1 0 1,0-1-1,0 0 0,1-1 1,-1 1-1,0-2 1,13-1-1,-9 0 31,-1-1 1,1 0-1,0-1 0,-1-1 1,0 1-1,0-2 0,-1 0 1,1 0-1,-1-1 0,0 0 1,-1-1-1,0 0 0,0-1 1,-1 0-1,0-1 0,9-12 1,-13 14 2,0 0 0,-1 0 1,0-1-1,0 1 0,0-1 1,-2 0-1,1 0 0,-1 0 1,0-1-1,-1 1 0,0 0 1,0-1-1,-1 1 0,-1-11 1,-1 8 10,0 1 0,0 0 0,-1 0 1,-1 0-1,0 0 0,0 0 0,-1 1 1,-1 0-1,0 0 0,-12-16 0,11 16-81,-1 1 0,0 0-1,0 1 1,-1-1 0,-1 2-1,1-1 1,-1 1 0,0 1-1,-1 0 1,1 0 0,-1 1-1,0 1 1,-1 0 0,1 0-1,-1 1 1,0 0 0,1 1-1,-1 1 1,0 0 0,0 0-1,0 1 1,-1 1 0,-11 1-1,18 0-208,1-1-1,-1 1 0,0 0 1,1 0-1,0 1 0,-1-1 0,1 1 1,-6 5-1,10-7 143,-1 0 1,0 0-1,1 1 0,-1-1 0,1 1 0,-1-1 1,1 1-1,0-1 0,0 1 0,0 0 1,0 0-1,0 0 0,0 0 0,0 0 0,1-1 1,-1 1-1,1 1 0,-1-1 0,1 0 1,0 0-1,0 0 0,-1 0 0,2 0 0,-1 0 1,0 0-1,1 3 0,8 15-803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7.3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215 0 16011,'-54'57'1584,"26"-30"-863,2 1-1,-35 49 1,55-68-646,1 0 0,0 0 1,0 0-1,0 1 0,1 0 0,1 0 1,0 0-1,0 0 0,1 0 0,0 1 1,1-1-1,0 1 0,1-1 1,1 11-1,-1-15-111,1 0 1,0 0-1,0 0 1,1 0-1,0 0 1,0-1-1,0 1 1,1-1-1,-1 1 1,1-1-1,1 0 1,-1 0-1,1 0 1,0 0-1,6 5 1,-4-5-18,0-1 0,0 0-1,0 0 1,1 0 0,0-1 0,-1 0 0,1 0 0,0-1 0,1 0 0,-1 0 0,8 1 0,2-2-19,1 0 1,-1 0 0,0-2 0,0 0 0,0-1-1,-1-1 1,1 0 0,0-2 0,-1 0 0,20-8-1,-15 3 147,0-1 0,-1-1 1,0 0-1,20-18 0,-31 23 30,-1 0 1,0-1 0,0 0 0,-1 0 0,0 0-1,0-1 1,-1 0 0,0-1 0,-1 1 0,8-21-1,-11 27-75,-1 0 0,0-1 0,0 1-1,-1 0 1,1 0 0,-1-1 0,0 1-1,1 0 1,-1-1 0,-1 1 0,1 0-1,0 0 1,-1-1 0,0 1-1,0 0 1,0 0 0,0 0 0,0 0-1,0 0 1,-1 0 0,0 0 0,1 0-1,-1 0 1,0 1 0,-1-1 0,1 1-1,0-1 1,-1 1 0,1 0 0,-1 0-1,0 0 1,1 0 0,-1 1 0,0-1-1,0 1 1,0 0 0,0-1-1,-1 1 1,-2 0 0,-6-1-40,0 1-1,0 0 1,0 1 0,1 1-1,-1 0 1,0 0 0,0 1-1,0 1 1,1 0 0,-21 8-1,7-1 86,0 1 0,1 2 0,-37 24-1,12 0-216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7.87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101 52 22613,'-6'9'274,"0"0"0,1 0 0,0 0 0,1 1 0,0-1 0,1 1 0,0 0 0,0 0-1,1 0 1,0 1 0,1-1 0,0 1 0,1 15 0,0-25-300,0 0 0,1 0-1,-1 0 1,0 0 0,0 0 0,1 0-1,-1 0 1,1 0 0,-1 0-1,1 0 1,0 0 0,-1-1 0,1 1-1,0 0 1,-1 0 0,1-1-1,0 1 1,0 0 0,0-1 0,-1 1-1,1-1 1,0 1 0,0-1-1,0 1 1,0-1 0,0 0 0,0 1-1,0-1 1,0 0 0,0 0-1,0 0 1,0 0 0,1 0 0,-1 0-1,0 0 1,2 0 0,4-2-238,0 1 0,1-1-1,-1 0 1,8-3 0,-4 1-57,-1 1-23,-1 0 1,1 0-1,0 1 0,16-1 0,-24 3 307,1 0 0,-1 0 0,1 0 1,-1 1-1,1-1 0,-1 1 1,0-1-1,1 1 0,-1 0 0,0-1 1,0 1-1,1 1 0,-1-1 0,0 0 1,0 0-1,0 1 0,0-1 1,-1 1-1,1 0 0,0-1 0,-1 1 1,1 0-1,-1 0 0,3 3 1,-2 2 122,0-1 0,0 0 0,0 1 1,-1-1-1,0 0 0,0 1 0,-1 0 0,0-1 1,0 1-1,0-1 0,-1 1 0,0-1 1,0 1-1,-1-1 0,1 1 0,-1-1 1,-1 0-1,1 0 0,-1 0 0,0 0 1,-6 7-1,5-7-11,0 0 1,0 1-1,0-2 1,-1 1-1,0 0 0,0-1 1,-1 0-1,0 0 1,0-1-1,0 0 0,0 0 1,0 0-1,-1 0 1,0-1-1,0 0 0,0-1 1,0 0-1,-13 3 1,16-5-59,1 0 0,-1 0 0,1 0 0,-1-1 0,1 0 0,-1 1 1,1-1-1,-1 0 0,1-1 0,0 1 0,0 0 0,-1-1 1,1 0-1,0 0 0,1 0 0,-1 0 0,0 0 0,-3-4 0,1 0 13,0 0 0,0 0-1,1-1 1,-1 0 0,1 0-1,1 0 1,-4-8-1,-10-32-65</inkml:trace>
  <inkml:trace contextRef="#ctx0" brushRef="#br0" timeOffset="1">44 43 14339,'18'-7'1944,"2"0"-1191,5 1-345,0 1 1944,7-1-2032,-1 3-424,-2-1 192,-2 1-136,-5 1-168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8.3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272 1 15363,'-16'7'272,"0"0"1,1 2-1,0 0 0,0 1 0,1 0 0,1 1 0,0 0 0,0 2 0,1-1 1,0 1-1,2 1 0,-1 0 0,2 1 0,-1 0 0,2 0 0,-7 18 0,4-7-218,2 0-1,0 1 1,2 0-1,1 0 0,1 0 1,1 1-1,2 0 0,0 0 1,4 37-1,-1-53-78,0-1-1,1 0 1,0 1-1,1-1 0,0 0 1,1 0-1,0-1 1,8 14-1,-10-20 10,1 0-1,0 0 0,0 0 0,0 0 1,0-1-1,1 1 0,-1-1 0,1 0 1,0 0-1,0-1 0,0 1 0,1-1 1,-1 1-1,0-2 0,1 1 0,0 0 1,-1-1-1,1 0 0,0 0 0,-1 0 1,1 0-1,6-1 0,5 0 16,-1-2 0,1 0 0,-1 0 0,1-2 0,-1 1 0,0-2 0,0 0-1,-1-1 1,1-1 0,-1 0 0,23-16 0,-11 5 253,-1-1 0,-1-2 0,-1 0 0,40-48 0,-48 50 57,-1 0 1,-1-1-1,-1 0 0,19-43 0,-27 53-183,0 0 0,-1 0-1,0 0 1,-1 0 0,0-1 0,-1 1-1,0 0 1,-1-1 0,0 1-1,0-1 1,-1 1 0,-1-1 0,-4-16-1,5 22-108,-1 0 1,0 0-1,0 1 0,0-1 0,-1 0 0,1 1 0,-1 0 0,0 0 1,0 0-1,-1 0 0,1 0 0,-1 1 0,0-1 0,0 1 0,0 0 1,-5-2-1,3 2-95,0 0 0,-1 1 0,1 0 0,-1 0 0,0 0 0,1 1 0,-1 0 0,0 1 0,0-1 0,-12 2 0,2 1-130,-1 1-1,1 0 0,0 2 0,0 0 1,1 1-1,-1 0 0,1 2 0,-22 13 1,-8 10-404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8.80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173 150 15091,'5'-16'917,"-1"-1"0,4-23 0,-7 37-731,-1-1 0,1 1 0,-1-1 0,0 1 0,0-1-1,0 1 1,-1 0 0,1-1 0,-1 1 0,0 0 0,0-1-1,0 1 1,0 0 0,0 0 0,-1 0 0,1-1 0,-1 2 0,0-1-1,-3-3 1,4 5-95,-1 0 0,1 0 0,-1 0 0,0 0 1,1 0-1,-1 1 0,0-1 0,1 1 0,-1-1 0,0 1 0,0 0 0,1 0 0,-1-1 0,0 1 0,0 1 0,0-1 0,1 0 0,-1 0 0,0 1 0,0-1 0,1 1 0,-1-1 0,0 1 1,1 0-1,-1-1 0,0 1 0,1 0 0,-1 0 0,1 0 0,0 0 0,-1 1 0,-1 1 0,-3 3 26,-1 0-1,1 0 1,0 1 0,0 0-1,-6 10 1,0 5-82,2 0-1,0 0 1,1 1-1,2 0 1,0 0-1,2 1 1,0 0 0,2 0-1,0 0 1,2 1-1,2 32 1,-1-51-31,0 0 1,1 0 0,0 0-1,0-1 1,1 1 0,-1 0-1,1 0 1,1-1 0,-1 0-1,6 10 1,-7-14-3,0 0 1,0 0 0,0 1-1,0-1 1,0 0-1,1 0 1,-1 0-1,0 0 1,1 0-1,-1-1 1,1 1-1,-1 0 1,1-1-1,-1 1 1,1-1-1,-1 1 1,3-1-1,-2 0 1,1 0 0,-1 0-1,1 0 1,-1 0 0,1-1 0,-1 0-1,1 1 1,-1-1 0,0 0 0,1 0-1,-1 0 1,0-1 0,0 1-1,3-2 1,4-4 10,-1 0-1,0-1 0,0 1 0,-1-2 1,0 1-1,-1-1 0,0 0 1,0 0-1,-1 0 0,0-1 1,0 0-1,-1 0 0,-1 0 1,1-1-1,-2 1 0,3-18 1,-5 26-13,1-1 1,-1 1 0,0-1-1,-1 1 1,1-1 0,0 1 0,-1-1-1,1 1 1,-1 0 0,0-1-1,0 1 1,0 0 0,0-1-1,0 1 1,0 0 0,-1 0 0,1 0-1,-3-2 1,3 3-13,-1-1 1,1 1-1,-1 1 0,0-1 1,1 0-1,-1 0 0,0 0 1,0 1-1,1-1 1,-1 1-1,0 0 0,0-1 1,0 1-1,0 0 0,0 0 1,1 0-1,-1 0 0,0 1 1,0-1-1,0 0 0,0 1 1,0 0-1,1-1 0,-1 1 1,-1 1-1,-5 1-185,1 1 1,0 1-1,0 0 0,0 0 1,1 0-1,-1 0 0,1 1 0,1 0 1,-1 1-1,1-1 0,0 1 0,-4 8 1,3-5-496,1 0 0,-1 1 0,2 0 0,-1 0 0,2 1 0,-1-1-1,-2 22 1,7-25-571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9.27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233 84 14283,'-7'0'189,"-1"1"0,1 0 1,0 0-1,-1 1 0,1 0 0,0 1 1,0-1-1,1 1 0,-1 1 0,0-1 0,1 1 1,0 0-1,-6 5 0,3-1-25,1 0 0,0 1 1,1 0-1,-1 0 0,2 1 0,-1-1 0,-7 18 0,2 1 6,2 1-1,0 0 0,2 0 1,1 1-1,-4 45 0,8-49-37,1 0-1,2 0 0,2 32 1,-1-47-95,1-1 0,0-1 1,0 1-1,1 0 0,0 0 1,1-1-1,0 0 1,0 1-1,1-2 0,0 1 1,8 11-1,-10-17-26,0 0-1,0 0 1,0 0 0,0-1-1,0 1 1,1-1-1,-1 0 1,1 0 0,0 0-1,-1 0 1,1 0 0,0-1-1,0 0 1,0 0-1,0 0 1,7 1 0,-4-2 5,1 0-1,-1 0 1,0-1 0,1 0 0,-1-1 0,0 1 0,0-1-1,12-5 1,3-4 68,0-1-1,-1 0 0,0-2 1,29-24-1,-18 11 157,-1-2-1,-1-1 1,-2-1 0,-1-2-1,-1 0 1,-2-2-1,-2-1 1,23-47 0,-38 68-125,-1 0 1,-1 0-1,0-1 1,-1 1-1,-1-1 1,-1 0 0,2-24-1,-4 34-105,0 1 0,0-1 0,-1 0 0,0 1 0,0-1 1,0 1-1,-1-1 0,1 1 0,-1 0 0,-1-1 0,1 1 0,-1 0 0,1 0 0,-2 1 0,1-1 0,0 1 0,-1-1 0,0 1 0,0 0 1,0 1-1,0-1 0,-1 1 0,0-1 0,-6-2 0,2 2-95,-1 0 0,1 1 1,-1 1-1,1 0 0,-1 0 0,0 1 1,0 0-1,0 1 0,1 0 0,-1 0 1,0 1-1,0 0 0,0 1 0,1 0 1,-1 1-1,1-1 0,-11 6 0,4-1-100,0 0 1,1 1-1,0 0 0,0 2 0,1-1 1,0 2-1,1 0 0,-24 25 0,1 9-402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9.6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 35 18276,'0'1'64,"0"-1"1,-1 0-1,1 1 0,0-1 1,-1 0-1,1 1 0,0-1 1,-1 0-1,1 1 0,0-1 0,0 0 1,-1 1-1,1-1 0,0 1 1,0-1-1,0 1 0,0-1 1,0 1-1,-1-1 0,1 0 1,0 1-1,0-1 0,0 1 1,0-1-1,0 1 0,0-1 1,0 1-1,1-1 0,-1 1 1,0-1-1,0 1 0,1 0 1,-1-1 19,1 0 1,0 1-1,0-1 1,0 0-1,0 1 1,0-1 0,0 0-1,0 0 1,0 0-1,0 0 1,0 0-1,0 0 1,0 0-1,1 0 1,37-9 873,-39 8-945,44-15 481,-34 11-496,0 1-1,0 0 0,0 1 1,0 0-1,1 1 1,-1 0-1,18-1 1,-26 3-10,0 0 0,0 1 1,-1-1-1,1 1 0,0-1 0,-1 1 1,1-1-1,0 1 0,-1 0 1,1 0-1,-1 0 0,1 0 1,-1 0-1,1 0 0,-1 0 1,0 1-1,0-1 0,1 0 0,-1 1 1,0-1-1,0 1 0,0-1 1,-1 1-1,1-1 0,0 1 1,-1 0-1,1 0 0,0 2 1,1 5-8,0 1 0,-1-1 0,-1 1 0,0 11 0,0-19 18,-4 65 187,-3-1 1,-3 0-1,-22 76 0,30-130-136,-9 26-362,11-36 356,-1-1 0,0 1 0,0 0 0,0 0 0,0 0 0,0 0 0,0-1 0,0 1 0,-1 0 1,1-1-1,-1 1 0,1-1 0,-1 0 0,-2 2 0,4-3-37,-1 1 1,1-1-1,-1 0 1,1 0-1,-1 0 1,0 0-1,1 0 0,-1 0 1,1 0-1,-1 1 1,1-2-1,-1 1 1,1 0-1,-1 0 0,1 0 1,-1 0-1,1 0 1,-1 0-1,1-1 0,-1 1 1,1 0-1,-1 0 1,1-1-1,0 1 1,-1 0-1,1 0 0,-1-1 1,1 1-1,-1-1 1,-9-15 7,9 15-5,-12-28 46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10.17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263 306 17140,'12'5'1680,"-2"4"-1072,4 1-216,3 0 744,2 0-239,5-6-441,3-4-424,4-7 1328,1-7-1216,1-10 24,-2-4-16</inkml:trace>
  <inkml:trace contextRef="#ctx0" brushRef="#br0" timeOffset="1">318 0 15011,'-23'16'344,"0"1"0,2 0 0,0 2 0,1 0 0,1 1 0,1 2 0,0-1 0,2 2 0,-16 30 0,14-21-145,2 1-1,2 1 1,1 0 0,2 1-1,1 0 1,-8 56 0,15-71-157,1 0 0,1 0 1,1 0-1,1 0 0,0 0 1,2 0-1,0 0 0,12 37 1,-13-50-46,1 1 1,0-1-1,1 0 1,-1 0 0,1 0-1,1 0 1,-1-1-1,1 1 1,1-1 0,-1 0-1,1-1 1,0 1-1,0-1 1,0 0 0,1-1-1,0 0 1,0 0-1,0 0 1,0-1 0,0 0-1,1 0 1,0-1 0,-1 0-1,1 0 1,11 0-1,-4 0 7,0-2-1,0 0 0,0-1 1,0-1-1,0 0 0,-1-1 0,1 0 1,16-7-1,-11 2 64,0-1-1,-1-1 1,0-1 0,0 0 0,18-16-1,-7 2 175,-1-2 0,-1-1 0,-1-1 1,-2-1-1,40-63 0,-51 70-47,0-2 0,-2 1 0,0-2 0,8-30 0,-16 43-105,0-1 0,-1 0 0,-1-1 1,0 1-1,-1 0 0,-1-1 0,0 1 0,-1 0 0,-4-26 0,3 34-108,1 0 0,-1 0 0,0 0 0,-1 1 0,1-1-1,-1 1 1,0-1 0,-1 1 0,1 0 0,-1 0 0,0 1-1,0-1 1,0 1 0,-1 0 0,0 0 0,1 0-1,-11-5 1,6 5-121,1 0 0,-1 0 1,0 1-1,0 1 0,0 0 0,-1 0 0,1 0 0,0 2 0,-1-1 0,-18 2 0,1 1-156,-1 2 0,-49 13 0,16 3-314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13.7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249 140 11210,'1'-1'166,"0"0"-1,0-1 1,0 1-1,0 0 1,0-1-1,-1 1 1,1-1-1,0 0 1,-1 1-1,1-1 1,-1 1-1,1-1 1,-1 0-1,0 0 1,1 1-1,-1-1 1,0 0-1,0 1 1,-1-1 0,1 0-1,0 0 1,0 1-1,-1-1 1,1 0-1,-1 1 1,0-1-1,1 1 1,-1-1-1,0 1 1,0-1-1,0 1 1,0-1-1,0 1 1,0 0-1,0 0 1,-1-1-1,1 1 1,0 0-1,-1 0 1,1 0-1,-3-1 1,-3-2 207,1 1 1,-1 0-1,1 0 1,-1 0-1,0 1 1,0 0-1,0 0 1,-14-1-1,14 3-274,0 0-1,0 0 0,1 1 1,-1 0-1,0 0 0,0 0 1,0 1-1,1 0 0,-1 1 1,1-1-1,-1 1 0,1 0 1,0 1-1,-10 7 1,12-8-82,-1 1 1,1 0 0,0 0 0,0 0 0,1 1-1,-1 0 1,1-1 0,0 1 0,0 0 0,1 0-1,-1 1 1,1-1 0,0 0 0,1 1 0,-1 0 0,1-1-1,0 1 1,0 6 0,1-11-15,0 0 0,0 0-1,0 0 1,0 0 0,0 0 0,0 0 0,0 0 0,0 0 0,0 0-1,1 0 1,-1 0 0,0 0 0,0 0 0,1 0 0,-1 0-1,1 0 1,-1 0 0,1 0 0,0 0 0,-1-1 0,1 1-1,0 0 1,-1 0 0,1-1 0,0 1 0,0 0 0,1-1 0,-1 1 0,1-1 0,0 0 0,-1 0 0,1 1 0,-1-1-1,1 0 1,-1-1 0,1 1 0,-1 0 0,1 0 0,-1-1 0,1 1 0,-1-1 0,2 0 0,6-3 11,-1 0 0,1-1 0,-1 0 0,11-9-1,1-3 22,-2-1-1,0 0 0,0-1 0,-2-2 1,23-35-1,-36 51-24,-2 5-9,0-1 0,-1 0 0,1 0 0,0 1 1,-1-1-1,1 0 0,-1 0 0,1 0 0,-1 0 0,0 1 0,1-1 0,-1 0 1,0 0-1,0 0 0,1 0 0,-1 0 0,0 0 0,0 0 0,0 0 0,0 0 1,0 0-1,-1-1 0,1 2-1,-1 0 0,0 0 0,1 0 0,-1 0 0,1 0 0,-1 0 0,0 0 0,1 1 0,-1-1 0,0 0 0,1 0 0,-1 1 1,1-1-1,-1 0 0,1 1 0,-1-1 0,1 1 0,-1-1 0,1 0 0,-1 1 0,1-1 0,-1 1 0,1-1 0,0 1 0,-1 0 0,1-1 0,-1 2 0,-13 17 0,6-2 24,0 0-1,1 1 1,1 0-1,0 0 1,-4 28-1,6-16 41,1-1-1,1 53 0,4-54 133,-1-23-150,-1-1 1,1 0-1,-1 0 1,0 1 0,0-1-1,0 0 1,0 1-1,-1-1 1,0 0 0,0 0-1,0 1 1,-1-1-1,1 0 1,-5 7 0,2-3 37,-1 0 0,-1-1 1,0 0-1,0 0 1,-9 8-1,13-13-77,0-1 1,1 1-1,-2 0 1,1-1-1,0 1 1,0-1-1,0 0 1,-1 0-1,1 0 1,-1 0-1,1 0 1,0 0-1,-1-1 0,0 1 1,1-1-1,-1 0 1,1 0-1,-1 0 1,0 0-1,1 0 1,-1 0-1,1-1 1,-4 0-1,5 0-77,-1 0 0,1 0 0,-1 0 0,1 0 0,-1-1 0,1 1 0,0 0 0,0-1 0,-1 1 0,1-1 0,0 0 0,0 1 0,1-1 0,-1 0 0,0 0 0,0 1 0,1-1 0,-1 0 0,1 0 0,0 0 0,-1-2 0,1-1-21,-1 0 0,1 0 0,0 0 0,0 0 0,0 1-1,3-11 1,4-2-386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14.1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2 415 15131,'0'1'124,"0"-1"-1,-1 1 1,1-1 0,0 1-1,0 0 1,0 0-1,0-1 1,0 1 0,0 0-1,0-1 1,0 1-1,0 0 1,0-1 0,0 1-1,0 0 1,0-1-1,1 1 1,-1 1 0,1-2-63,-1 0 1,0 0-1,1 0 0,-1 0 1,0 1-1,1-1 1,-1 0-1,1 0 0,-1 0 1,0 0-1,1 0 1,-1 0-1,0 0 0,1 0 1,-1 0-1,0 0 1,1-1-1,-1 1 0,1 0 1,-1 0-1,0 0 1,1 0-1,-1 0 0,0-1 1,1 1-1,28-22 1653,-18 13-1253,219-145 2773,9 16-3614,-117 69-1311,-68 35-96,-51 33 1036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14.7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0 184 14331,'29'-13'4904,"84"-51"-2106,64-32-1771,-174 94-1026,0 1 0,0 0 0,0-1 0,-1 1 0,1 0 1,0 1-1,0-1 0,5 0 0,-7 1-1,-1 0 0,0 0 0,1 0-1,-1 0 1,1 0 0,-1 0 0,0 1 0,1-1-1,-1 0 1,1 0 0,-1 0 0,0 1 0,1-1-1,-1 0 1,0 0 0,1 1 0,-1-1 0,0 0-1,1 1 1,-1-1 0,0 0 0,0 1 0,1 0-1,1 17-11,-36 169 127,1-9 350,32-161-412,-1 0 45,0 0 0,-6 18 0,8-35-223,-1 0 0,0-1-1,0 1 1,0 0 0,1-1 0,-1 1 0,0-1 0,0 1 0,1-1 0,-1 1-1,0-1 1,1 0 0,-1 1 0,1-1 0,-1 0 0,1 1 0,-1-1 0,0-2 0,0 2 11,-10-11-312,-1-3-153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9:11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237 68 15315,'-22'9'431,"0"1"-1,1 0 1,0 2-1,0 1 1,-30 25-1,44-32-334,0 0 1,0 1-1,1 0 1,0 0-1,1 0 1,-1 1-1,1 0 0,1 0 1,0 0-1,0 0 1,0 1-1,1 0 0,0 0 1,1 0-1,0 0 1,1 0-1,-1 15 1,1-19-80,1 0 1,1 0-1,-1 0 1,1 1-1,0-1 1,0 0-1,0 0 1,1 0-1,0-1 1,0 1 0,0 0-1,0-1 1,1 1-1,0-1 1,0 0-1,0 1 1,0-1-1,1-1 1,-1 1-1,1-1 1,0 1 0,0-1-1,1 0 1,-1 0-1,0-1 1,1 0-1,0 1 1,8 1-1,0 0 15,1 0 0,0-2-1,-1 1 1,1-2 0,0 0-1,1 0 1,-1-2 0,0 0-1,20-3 1,-17 0 13,0 0 1,0-1-1,-1 0 0,1-1 1,-1-1-1,-1-1 0,1 0 1,-1-1-1,-1-1 0,0 0 1,0-1-1,-1-1 0,0 0 1,-1 0-1,20-28 1,-29 36-29,-1 0 0,1-1 0,-1 0 1,0 1-1,0-1 0,-1 0 0,1 0 1,-1 0-1,0 0 0,0 0 0,-1-1 1,1 1-1,-1 0 0,0 0 0,-1 0 1,0-6-1,-1 4 6,0 0 0,-1 0 0,1 0 1,-1 0-1,-1 1 0,1-1 0,-1 1 0,0 0 0,-1 0 0,-9-10 1,3 5 24,-1 0 0,0 0 0,-1 2 0,0-1 1,-1 2-1,0 0 0,0 0 0,0 1 0,-1 1 1,0 1-1,-1 0 0,1 0 0,-1 2 0,-21-3 0,33 6-23,0 0 0,0-1-1,0 1 1,0 1-1,0-1 1,0 1-1,0-1 1,0 1-1,0 0 1,0 1-1,0-1 1,0 1-1,1-1 1,-5 4 0,-8 14 100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15.2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0 393 16788,'8'-5'1632,"7"0"-904,0 0-264,10-1 728,3 0-167,5-1-289,1-3-128,5-2-448,-2 0-448,-5-6 296,1 1-72,-3 0-112</inkml:trace>
  <inkml:trace contextRef="#ctx0" brushRef="#br0" timeOffset="1">772 15 21661,'4'3'1752,"-6"-2"-1304,-5 1-192,4-1 616,2 1-216,-2-4-1264,-1-6 464,-2-5-120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15.7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0 285 17732,'3'-8'445,"0"0"-1,1 0 1,0 0 0,0 1 0,1-1 0,8-10 0,6-8 154,19-37 21,-12 19-515,32-43 0,-58 87-106,0 1-1,0-1 0,0 0 0,0 0 0,0 0 0,0 0 1,0 0-1,0 1 0,0-1 0,0 0 0,0 0 1,0 0-1,0 0 0,0 1 0,1-1 0,-1 0 0,0 0 1,0 0-1,0 0 0,0 0 0,0 0 0,0 1 0,0-1 1,0 0-1,1 0 0,-1 0 0,0 0 0,0 0 0,0 0 1,0 0-1,0 0 0,1 0 0,-1 0 0,0 1 1,0-1-1,0 0 0,0 0 0,1 0 0,-1 0 0,0 0 1,0 0-1,0 0 0,0 0 0,0 0 0,1 0 0,-1 0 1,0-1-1,0 1 0,0 0 0,0 0 0,1 0 0,-1 0 1,0 0-1,0 0 0,0 0 0,0 0 0,0 0 1,0 0-1,1-1 0,-1 1 0,0 0 0,0 0 0,0 0 1,0 0-1,1 17-42,-1 0-1,-1 0 1,-4 22 0,0 22-35,5-58 67,-1 6-167,1-1 1,1 0-1,0 1 1,1 8-1,-2-16 162,0 0 0,1 0 0,-1 0 0,0 0 0,0 0 0,0-1-1,1 1 1,-1 0 0,0 0 0,1 0 0,-1-1 0,1 1 0,-1 0 0,1 0 0,-1-1 0,1 1 0,0 0 0,-1-1 0,1 1 0,0-1 0,-1 1-1,1-1 1,0 1 0,0-1 0,-1 1 0,1-1 0,0 0 0,0 0 0,0 1 0,0-1 0,0 0 0,-1 0 0,1 0 0,0 0 0,0 0-1,0 0 1,0 0 0,0 0 0,0 0 0,-1 0 0,1-1 0,0 1 0,0 0 0,0-1 0,0 1 0,-1 0 0,1-1 0,0 1 0,0-1-1,-1 1 1,2-2 0,19-15-257,4-5-92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16.2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123 1 16067,'-43'59'2836,"26"-37"-1606,-21 34 1,34-50-1078,1 0 0,0 0-1,0 1 1,1 0 0,-1-1-1,2 1 1,-1 0 0,1 0-1,0 0 1,0 11 0,0-16-137,1-1 0,1 1 0,-1 0 0,0-1 0,0 1 0,0-1 0,1 1 0,-1 0 0,1-1 0,0 1 0,-1-1 0,1 1 0,0-1 0,0 0 0,0 1 1,0-1-1,0 0 0,0 1 0,0-1 0,0 0 0,0 0 0,1 0 0,-1 0 0,0 0 0,1 0 0,-1-1 0,1 1 0,-1 0 0,1-1 0,-1 1 0,1-1 0,-1 1 1,1-1-1,0 0 0,-1 0 0,1 0 0,-1 0 0,1 0 0,0 0 0,-1 0 0,1 0 0,0-1 0,1 0 0,5 0 8,0-1 1,0-1-1,0 1 0,0-1 0,-1-1 0,1 1 1,10-9-1,-9 5 5,0 0 1,-1-1 0,0 0 0,0 0-1,-1-1 1,0 0 0,8-14-1,-12 17-6,1 1 0,-1-1-1,-1 0 1,1-1 0,-1 1-1,0 0 1,0-1 0,-1 1-1,0-1 1,0 1 0,0-1-1,-1 0 1,-1-12 0,1 17-14,-1-1-1,1 1 1,-1 0 0,0-1 0,1 1 0,-1 0 0,0 0 0,0 0 0,0 0 0,-1 0 0,1 0 0,0 0 0,-1 0 0,0 0 0,1 0 0,-1 1 0,0-1 0,0 1 0,0-1 0,0 1 0,0 0 0,0 0-1,0 0 1,0 0 0,0 0 0,-1 0 0,1 0 0,0 1 0,-1 0 0,1-1 0,0 1 0,-1 0 0,1 0 0,-1 0 0,1 0 0,0 0 0,-1 1 0,-2 0 0,-2 1-5,-1 0 1,1 0-1,-1 0 0,1 1 1,0 1-1,0-1 0,1 1 1,-1 0-1,1 1 1,-11 8-1,12-7-170,0 0 0,0 0 0,1 1 1,0-1-1,-6 12 0,9-15 34,0-1-1,0 1 1,0 0 0,1-1 0,-1 1-1,1 0 1,-1-1 0,1 6 0,0-7 80,0 0 0,0 0 1,0 0-1,1 0 1,-1 0-1,0 0 1,0 0-1,1-1 0,-1 1 1,1 0-1,-1 0 1,1 0-1,-1-1 1,1 1-1,-1 0 1,1-1-1,0 1 0,-1 0 1,1-1-1,0 1 1,0-1-1,0 1 1,-1-1-1,1 1 0,1-1 1,17 3-524,8-9-176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16.7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103 1 17252,'-37'53'2851,"23"-35"-1785,-14 25-1,24-36-852,1 0 0,0 0 0,0 0 0,1 0 0,0 0-1,0 1 1,-1 14 0,2-22-202,1 1 0,0 0 0,0 0 0,-1 0 0,1 0 0,0-1 0,0 1 0,0 0 0,0 0 0,0 0 0,0 0 0,1 0 0,-1-1 0,0 1 0,0 0 0,1 0 0,-1 0 0,0 0 0,1-1 0,-1 1 0,1 0 0,-1-1 0,1 1 0,-1 0 0,1-1 0,-1 1 0,1 0 0,0-1 0,-1 1 0,1-1 0,0 1 0,-1-1 0,1 1 0,0-1 0,0 0 0,0 1 0,-1-1 0,1 0 0,0 0 0,0 0 0,0 1 0,0-1 0,0 0 0,-1 0 0,1 0 0,0 0 0,0-1 0,0 1 0,0 0 0,0 0 0,-1 0 0,1-1 0,0 1 0,1-1 0,4-1-9,-1 0 1,1-1 0,-1 0 0,0 0 0,0 0-1,7-6 1,4-4 48,-2 0 0,0 0 0,0-1 0,-2-1 0,0 0-1,20-34 1,-31 48-38,0 0-1,-1 0 0,1 0 1,-1 0-1,1 0 0,-1 0 1,1-1-1,-1 1 0,0 0 1,0 0-1,0 0 0,1 0 1,-1-1-1,0 1 0,0 0 1,-1 0-1,1 0 0,0 0 1,0-1-1,-1 1 0,1 0 1,0 0-1,-1 0 0,1 0 1,-1 0-1,1 0 0,-1 0 1,-1-1-1,1 0 0,-1 1 1,0 0-1,0 0 0,0 1 1,0-1-1,0 0 0,0 1 1,0-1-1,0 1 0,0-1 1,0 1-1,0 0 0,0 0 0,-1 0 1,-3 1-1,-67 14-1479,65-15 1147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24.3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1 261 11450,'0'16'7712,"4"-26"-4176,-2 6-3920,33-78 1143,28-99 0,-64 233-762,-7 34 59,4-54-3,1-1 0,1 0 0,5 62 0,0-78 52,-1-1 0,2 1-1,5 15 1,-1-83-1316,-8 50 1050,0 3 141,-1 0 0,1 0 0,0-1 1,0 1-1,0 0 0,0-1 0,0 1 0,0 0 0,0 0 0,0-1 0,1 1 0,-1 0 1,0 0-1,0-1 0,0 1 0,0 0 0,0 0 0,0-1 0,0 1 0,1 0 1,-1 0-1,0-1 0,0 1 0,0 0 0,0 0 0,1 0 0,-1 0 0,1-1 0,6-3-494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24.7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186 34 15723,'1'-1'138,"0"-1"-1,-1 1 0,1-1 1,-1 0-1,1 1 0,-1-1 1,0 0-1,1 1 0,-1-1 1,0 0-1,0 0 0,0 1 1,0-1-1,-1-2 0,1 4-85,-1-1 0,1 1 0,0-1-1,0 1 1,-1-1 0,1 1 0,0 0-1,-1-1 1,1 1 0,-1 0 0,1-1-1,0 1 1,-1 0 0,1 0 0,-1-1-1,1 1 1,-1 0 0,1 0 0,-1 0-1,1 0 1,-1-1 0,1 1 0,-1 0-1,1 0 1,-1 0 0,1 0 0,-1 0-1,1 0 1,-2 1 0,-1-1 82,0 1 1,0 0-1,0 0 0,0 1 0,0-1 1,0 1-1,0-1 0,0 1 1,0 0-1,1 0 0,-1 0 1,-4 5-1,-10 14 183,0 0 0,2 1 0,0 1 0,-11 25 0,18-33-228,2 0 0,0 0 0,0 1 0,2 0 0,0 0 0,1 0-1,-3 30 1,6-44-69,0 1 0,0-1 0,0 1 0,0-1 0,1 0 0,-1 1 0,1-1 0,-1 1 0,1-1 0,0 0-1,0 1 1,0-1 0,0 0 0,0 0 0,0 0 0,1 0 0,2 4 0,-2-5-2,0 0 1,-1 0-1,1 0 0,0 0 1,0 0-1,0 0 1,0-1-1,0 1 0,0-1 1,0 1-1,0-1 0,0 0 1,0 0-1,0 0 1,1 0-1,-1 0 0,0 0 1,0-1-1,0 1 0,0-1 1,2 0-1,5-2 43,0-1 1,-1 0-1,1 0 0,-1-1 0,0 0 1,0 0-1,0-1 0,-1 0 0,0-1 1,0 1-1,7-11 0,-3 4 63,-1-1 1,0 0-1,-1-1 1,-1 0-1,10-23 1,-15 30-73,0 0 0,-1 0 0,0 0 0,-1 0 1,1 0-1,-2-1 0,1 1 0,-1-1 0,-1-8 1,1 15-78,-1-1 1,1 1-1,0 0 1,-1 0-1,0 0 1,1-1-1,-1 1 1,0 0 0,0 0-1,0 0 1,0 0-1,-1 0 1,1 0-1,0 1 1,-1-1-1,1 0 1,-1 1 0,0-1-1,0 1 1,1-1-1,-1 1 1,0 0-1,0 0 1,0 0-1,0 0 1,0 0 0,-1 0-1,1 1 1,0-1-1,0 1 1,0-1-1,-1 1 1,1 0-1,0 0 1,-1 0 0,-3 1-1,-51 11-1587,38-10 1085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25.2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1 671 16492,'0'0'43,"0"0"1,0 0 0,0 0 0,0 1 0,0-1-1,0 0 1,0 0 0,0 0 0,0 0 0,0 0-1,0 0 1,0 0 0,0 1 0,0-1 0,0 0-1,0 0 1,0 0 0,0 0 0,0 0 0,0 0-1,0 0 1,0 1 0,0-1 0,0 0 0,0 0-1,0 0 1,0 0 0,0 0 0,0 0 0,0 0-1,0 0 1,0 0 0,1 1 0,-1-1 0,0 0 0,0 0-1,0 0 1,0 0 0,0 0 0,0 0 0,0 0-1,0 0 1,1 0 0,-1 0 0,0 0 0,0 0-1,0 0 1,0 0 0,0 0 0,0 0 0,0 0-1,1 0 1,-1 0 0,0 0 0,0 0 0,0 0-1,0 0 1,0 0 0,0 0 0,0 0 0,0 0-1,1 0 1,-1 0 0,0-1 0,12-7 1282,14-16 47,75-68 257,118-84 0,-118 100-1594,140-137-1,-235 207-65,1-1-70,0 0 1,0-1 0,0 0 0,-1 0 0,0-1 0,0 1-1,5-14 1,-11 22 43,0 0-1,-1-1 1,1 1-1,0 0 1,0 0-1,-1 0 1,1 0-1,0 0 1,0-1-1,-1 1 1,1 0 0,0 0-1,-1 0 1,1 0-1,0 0 1,0 0-1,-1 0 1,1 0-1,0 0 1,-1 0-1,1 0 1,0 0-1,0 0 1,-1 0-1,1 0 1,0 1-1,-1-1 1,1 0-1,0 0 1,0 0-1,-1 0 1,1 0 0,0 1-1,-1-1 1,-10 4-267,-3 3-174,0-1-103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26.02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165 96 15275,'3'-6'604,"-1"-1"0,0 1-1,0-1 1,-1 1 0,2-10 0,-3 14-415,0 0 0,0 0 0,1 0 0,-1-1 0,-1 1 0,1 0 0,0 0 1,0 0-1,-1 0 0,1 0 0,-1 0 0,0 0 0,1 0 0,-1 1 0,0-1 1,0 0-1,0 0 0,-1 0 0,1 1 0,0-1 0,-3-2 0,2 4-125,1-1-1,-1 0 1,0 1-1,0 0 1,0-1-1,0 1 1,0 0-1,0 0 1,0 0-1,0 0 1,1 0-1,-1 1 1,0-1-1,0 1 1,0-1-1,0 1 1,0-1-1,1 1 0,-1 0 1,0 0-1,1 0 1,-1 0-1,1 0 1,-1 0-1,1 1 1,-3 2-1,-6 4-4,1 1-1,-13 16 1,14-15-66,0 0-1,0 0 1,1 0 0,1 1 0,0 0-1,0 1 1,1-1 0,1 1 0,0 0-1,-5 25 1,9-36 4,0 1 0,-1-1-1,1 0 1,0 1 0,0-1 0,0 0 0,0 0 0,1 1 0,-1-1-1,0 0 1,0 0 0,1 1 0,-1-1 0,1 0 0,-1 0-1,1 0 1,0 0 0,1 2 0,-2-2 1,1-1 1,0 1-1,-1-1 1,1 0-1,0 1 1,0-1-1,0 0 1,-1 0-1,1 0 1,0 0-1,0 0 1,-1 1-1,1-1 1,0-1-1,0 1 1,0 0-1,-1 0 1,1 0-1,0 0 1,0 0-1,0-1 1,0 1-1,4-3 0,0 1 1,0-1-1,0 0 0,0-1 0,-1 1 0,1-1 0,4-5 1,10-13 8,-1-1-1,-1-1 1,0-1 0,17-38 0,-34 63-8,0-1 0,0 1 0,0 0 0,0-1 0,0 1 0,0 0 0,0 0 1,0-1-1,0 1 0,1 0 0,-1-1 0,0 1 0,0 0 0,0 0 0,0-1 0,1 1 0,-1 0 0,0 0 0,0 0 0,0-1 0,1 1 0,-1 0 0,0 0 0,0 0 0,1 0 0,-1-1 0,0 1 0,0 0 0,1 0 0,-1 0 0,0 0 0,1 0 0,-1 0 0,0 0 0,0 0 0,1 0 0,-1 0 0,0 0 0,1 0 0,-1 0 0,0 0 0,1 0 0,-1 0 0,6 16-26,-3 28 5,-3-41 21,1 5-1,0 0-1,0 0 1,0 1 0,1-1-1,1 0 1,-1 0 0,1 0-1,5 9 1,4 2-11,22 31 1,-5-9 6,-26-37 60,-1 0 1,1 0-1,-1 0 1,0 1-1,0-1 1,0 1-1,-1 0 1,0-1-1,0 1 0,0 0 1,0 8-1,-1-10-17,0 0 0,0-1 0,-1 1 0,0 0 0,1-1 0,-1 1 0,0-1 0,0 1-1,0-1 1,0 0 0,-1 1 0,1-1 0,-1 0 0,1 0 0,-1 0 0,0 0 0,0 0 0,0 0-1,0 0 1,0-1 0,0 1 0,0-1 0,-3 2 0,-4 1 165,-1 0 0,1-1 0,-1 1-1,1-2 1,-1 0 0,0 0 0,0 0 0,0-1 0,-16-1 0,9-1-47,1 0 0,0-1 0,0 0 0,0-2 1,-19-6-1,34 10-190,1 0 0,-1 0 0,1 0 0,-1 0 0,0 0 0,1 0 0,-1-1 0,1 1 0,-1 0 0,1 0 0,-1-1 0,1 1 0,-1 0 0,1-1 0,-1 1 0,1 0 0,-1-1 0,1 1 0,0-1 0,-1 1 0,1 0 0,0-1 0,-1 1 0,1-1 0,0 1 0,0-1 0,-1 0 0,1 1 0,0-1 0,0 1 0,0-1 0,0 1 0,0-2 0,12-14-2180,0 2 1951,6-12-367,8-5-209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28.5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61 12 14971,'8'1'6100,"15"13"-5442,-25-15-619,-2-3 35,0 1 1,-1 0-1,1 0 1,-1 0-1,0 1 1,1-1-1,-8-1 1,11 4-70,0 0 1,0 0-1,0 0 1,0-1 0,0 1-1,0 1 1,0-1-1,0 0 1,0 0-1,-1 0 1,1 0-1,0 1 1,0-1-1,0 1 1,0-1 0,-1 2-1,0-1-3,0 0 0,1 1-1,0-1 1,-1 1 0,1-1 0,0 1-1,0 0 1,0 0 0,0-1 0,0 1-1,0 0 1,0 3 0,-2 4 10,1 0 0,0 1 0,0 0-1,1-1 1,0 17 0,1-23-8,0 0-1,0-1 0,0 1 0,0 0 1,0 0-1,1 0 0,-1 0 0,1-1 1,0 1-1,0 0 0,0-1 1,0 1-1,0 0 0,1-1 0,-1 1 1,1-1-1,-1 0 0,1 0 0,0 1 1,0-1-1,0 0 0,5 3 1,-5-5-1,0 1 1,0-1 0,0 1-1,0-1 1,0 0 0,0 0-1,0 0 1,0 0 0,0 0-1,0 0 1,0 0 0,1-1-1,-1 1 1,0-1 0,0 0-1,0 0 1,-1 1 0,1-1 0,0 0-1,0-1 1,0 1 0,-1 0-1,1 0 1,-1-1 0,1 1-1,1-3 1,1 0-40,1-1 0,-1 0 0,-1 0 0,1-1-1,-1 1 1,1-1 0,2-7 0,-5 10 30,0 0-1,0 0 1,0 0-1,0 0 1,-1 0 0,1-1-1,-1 1 1,0 0-1,1 0 1,-2 0-1,1 0 1,0 0 0,-1-1-1,1 1 1,-1 0-1,-1-4 1,-18-20-54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30.0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9 309 12987,'-3'17'1362,"1"-11"-896,1 0 0,0 0 0,0-1 0,1 12 1,13-42 2376,3-35-1724,-3 0 0,-2-2 1,4-97-1,-18 332-625,4-130-1458,2-1-1,13 65 1,-13-99 508,0-9-117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3:30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18 119 17620,'-14'4'3590,"10"1"1284,6-5-4774,0 0 0,1 0 1,-1 0-1,0 0 0,0 0 0,0 0 0,0-1 0,0 1 0,0-1 0,0 0 1,0 0-1,0 1 0,3-3 0,28-17 189,-17 10-78,62-37-991,-78 46 650,0 1 0,1-1 1,-1 0-1,0 0 0,0 0 1,0 0-1,0 0 0,0 0 1,0 1-1,-1-1 0,1 0 0,0 0 1,0 0-1,-1 0 0,1 0 1,0 1-1,-1-1 0,1 0 1,-1 0-1,1 1 0,-1-1 0,1 0 1,-1 1-1,0-2 0,-2-2-272,-4-14-434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30.5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21 18204,'6'-3'583,"-1"0"-1,1 0 1,0 1-1,-1 0 1,1 0 0,0 0-1,0 1 1,11-2 0,-15 3-525,0 0 0,0 0 1,0 0-1,0 1 1,0-1-1,0 0 1,0 1-1,0 0 0,0-1 1,0 1-1,0 0 1,0 0-1,0 0 1,0 0-1,-1 0 0,1 0 1,0 1-1,-1-1 1,1 0-1,-1 1 0,0 0 1,1-1-1,-1 1 1,0 0-1,0-1 1,0 1-1,0 0 0,0 0 1,-1 0-1,2 2 1,0 4-36,-1 0 0,1 0 0,-1 0-1,-1 0 1,0 0 0,0 0 0,0 0 0,-1 0 0,0-1 0,-5 16 0,-3 8-16,-19 41 0,14-36 17,5-14-40,0 0 47,-9 34 1,16-51-42,1 1 1,0-1 0,0 1 0,0 0-1,1 0 1,0-1 0,0 1-1,1 0 1,-1-1 0,1 1-1,3 8 1,-4-12-44,1-1-1,-1 0 1,1 1 0,-1-1-1,1 0 1,0 0 0,0 1-1,0-1 1,0 0 0,-1 0-1,1 0 1,1 0 0,-1 0-1,0 0 1,0 0-1,0-1 1,0 1 0,1 0-1,-1-1 1,0 1 0,1-1-1,-1 1 1,0-1 0,1 0-1,-1 1 1,1-1 0,-1 0-1,0 0 1,1 0 0,-1 0-1,1 0 1,-1 0 0,1-1-1,-1 1 1,0 0 0,1-1-1,-1 1 1,0-1-1,1 1 1,-1-1 0,2-1-1,3-1-126,-1 0-1,1-1 0,-1 1 1,1-1-1,-1-1 0,-1 1 1,9-10-1,9-15-524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31.7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0 15411,'-2'24'4121,"3"-20"-3949,-1 1-1,0-1 1,1 1-1,0-1 1,0 1-1,3 7 1,-4-11-160,1-1 1,-1 1 0,0 0 0,0-1 0,1 1 0,-1-1 0,0 1 0,1 0 0,-1-1 0,0 1 0,1-1 0,-1 1 0,1-1-1,-1 1 1,1-1 0,-1 1 0,1-1 0,0 0 0,-1 1 0,1-1 0,-1 0 0,1 1 0,0-1 0,-1 0 0,1 0 0,0 0-1,-1 0 1,1 1 0,0-1 0,-1 0 0,1 0 0,0 0 0,-1 0 0,1 0 0,0-1 0,0 1 0,-1 0 0,1 0 0,0 0-1,-1-1 1,1 1 0,-1 0 0,1-1 0,0 1 0,-1 0 0,1-1 0,-1 1 0,1-1 0,-1 1 0,1-1 0,0 0 0,0 0 25,29-24 516,-28 24-537,-1 0-1,0 1 0,0-1 1,0 0-1,1 0 1,-1 0-1,0 1 1,1-1-1,-1 1 1,1-1-1,-1 1 0,0 0 1,1-1-1,-1 1 1,1 0-1,-1 0 1,1 0-1,-1 0 1,1 0-1,-1 0 1,1 1-1,1-1 0,-2 2 25,0-1-1,0 1 0,0 0 0,0 0 0,0-1 0,0 1 0,0 0 0,0 0 0,-1 0 0,1 0 0,-1 0 0,0 0 0,1 0 0,-1 0 1,0 0-1,0 0 0,-1 2 0,6 24 3517,-1-20-3510,0 0-1,-1 1 1,0-1 0,-1 1 0,0 0 0,0 0-1,-1 0 1,0 0 0,-1 17 0,0-25-13,0-1-34,0 0 0,0 0 0,0-1 0,-1 1 0,1 0 0,0 0-1,0 0 1,0 0 0,0-1 0,-1 1 0,1 0 0,0 0 0,0 0 0,0-1-1,0 1 1,0 0 0,0 0 0,0-1 0,0 1 0,0 0 0,-1 0-1,1-1 1,0 1 0,0 0 0,0 0 0,0 0 0,0-1 0,0 1-1,1 0 1,-1 0 0,0-1 0,0 1 0,0 0 0,0 0 0,0-1-1,0 1 1,0 0 0,10-25-73,-10 24 76,0 1 0,1-1 1,-1 0-1,0 0 1,0 0-1,0 0 0,0 0 1,0 0-1,0 0 0,0 0 1,0 0-1,-1 0 0,1 0 1,0 0-1,0 0 0,-1 1 1,1-1-1,-1 0 1,1 0-1,-1 0 0,1 0 1,-1 1-1,1-1 0,-1 0 1,0 1-1,1-1 0,-1 0 1,0 1-1,0-1 0,1 1 1,-1-1-1,0 1 1,0-1-1,0 1 0,-2-1 1,2 0-4,-1 0 0,0 0 0,0 1 0,0-1 0,0 0 0,-1 1 0,1-1 1,0 1-1,0 0 0,0 0 0,0 0 0,0 0 0,-1 0 0,1 0 0,0 1 0,-2 0 0,1 0-1,0 1-1,1 0 1,-1 0-1,1 0 1,-1 1-1,1-1 0,0 1 1,0-1-1,0 1 1,0 0-1,1-1 0,-3 5 1,-16 40-7,13-29 2,3-9-1,2-4-6,-1 0 1,1 1-1,0-1 1,0 0-1,0 1 0,1-1 1,0 1-1,0 0 1,1-1-1,-1 9 0,2-13 8,0 0-1,-1 0 0,1 0 0,0 0 0,0 0 0,-1 0 0,1 0 0,0 0 0,0-1 0,0 1 1,0 0-1,0-1 0,0 1 0,0-1 0,0 1 0,3 0 0,22 7-54,-19-6 52,4 1-6,0 1-1,0 0 0,-1 0 0,1 1 0,-1 1 0,0 0 1,-1 0-1,10 9 0,-16-13 12,0 1 0,0 0-1,-1 0 1,1 0 0,-1 0 0,0 1 0,1-1-1,-2 1 1,1-1 0,0 1 0,-1 0-1,1 0 1,-1-1 0,0 1 0,0 0 0,-1 0-1,1 0 1,-1 0 0,0 0 0,0 0 0,0 0-1,-1 0 1,1 0 0,-1 0 0,0 0 0,-2 6-1,2-7 7,-1 0-1,1-1 1,-1 1 0,1 0-1,-1-1 1,0 1-1,0-1 1,0 1-1,0-1 1,0 0 0,-1 0-1,1 0 1,-1 0-1,1-1 1,-1 1-1,0-1 1,0 1 0,1-1-1,-1 0 1,0 0-1,0 0 1,0-1-1,-5 2 1,6-2-4,0 0 0,0 0 0,0 0 0,0 0 1,0-1-1,0 1 0,0 0 0,0-1 0,0 1 0,0-1 0,0 0 0,0 0 0,0 0 1,1 0-1,-1 0 0,0 0 0,1 0 0,-1 0 0,0-1 0,1 1 0,0-1 1,-1 1-1,1-1 0,0 1 0,0-1 0,0 0 0,0 0 0,0 1 0,0-1 0,0 0 1,1 0-1,-1 0 0,1 0 0,-1 0 0,1 0 0,0 0 0,0-2 0,0-5-12,0 0-1,0 0 0,1 0 0,0 0 0,1 0 1,0 0-1,0 0 0,5-9 0,34-72-57,-18 42 69,-18 38-5,2-6 47,0 0-1,-1-1 0,5-19 0,-10 33-26,0-1 0,0 1 0,-1 0 0,1-1 0,-1 1 1,0-1-1,0 1 0,0 0 0,-1-1 0,1 1 0,-1-1 0,0 1 0,0 0 0,0 0 0,0-1 0,0 1 1,-1 0-1,1 0 0,-1 0 0,0 0 0,0 1 0,0-1 0,-3-2 0,4 3-95,-1 1 0,0 0 0,1 0 0,-1 1-1,0-1 1,1 0 0,-1 1 0,0-1 0,0 1 0,0-1 0,1 1 0,-1 0-1,0-1 1,0 1 0,0 0 0,0 1 0,0-1 0,0 0 0,1 0 0,-1 1-1,0-1 1,0 1 0,0 0 0,1-1 0,-1 1 0,0 0 0,1 0 0,-1 0-1,0 0 1,1 0 0,0 1 0,-1-1 0,1 0 0,0 1 0,-1-1-1,1 1 1,0-1 0,0 1 0,0-1 0,0 1 0,1 0 0,-1 0 0,0-1-1,1 1 1,-1 0 0,1 0 0,-1 2 0,0 5-674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32.3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17420,'6'3'1528,"-3"9"-976,-2 2-200,2 9 792,-1 1-239,-1 6-297,2 5-128,1-2-112,0 1-32,2-5-112,0-4-104,1-4-328,-1-6-248,0-8-520,-4-7 816,-3-5-184,-6-4-104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33.0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105 6 16572,'0'0'63,"0"1"1,0-1 0,0 0-1,0 0 1,-1 0 0,1 0-1,0 0 1,0 0 0,-1 1 0,1-1-1,0 0 1,0 0 0,0 0-1,-1 0 1,1 0 0,0 0-1,0 0 1,-1 0 0,1 0 0,0 0-1,0 0 1,0 0 0,-1 0-1,1 0 1,0 0 0,0 0 0,-1-1-1,1 1 1,0 0 0,0 0-1,0 0 1,0 0 0,-1 0-1,1 0 1,0-1 0,0 1 0,0 0-1,0 0 1,-1 0 0,1 0-1,0-1 1,0 1 0,0 0-1,0 0 1,0 0 0,0-1 0,0 1-1,0 0 1,0 0 0,-1-1-1,1 1 1,0 0 0,0 0 0,0 0-1,0-1 1,0 1 0,0 0-1,1 0 1,-1-1 0,0 1-1,0 0 1,0-1 0,-16 15 1616,13-9-1560,0 1 0,0-1 0,1 0-1,-1 1 1,1 0 0,0-1 0,1 1 0,-1 0 0,1 0 0,0 8 0,1-12-130,-1 0 1,1-1-1,0 1 1,0 0-1,0 0 0,1 0 1,-1-1-1,0 1 1,1 0-1,-1 0 1,1-1-1,-1 1 0,1 0 1,0-1-1,0 1 1,0-1-1,0 1 0,0-1 1,0 1-1,0-1 1,0 0-1,1 0 0,-1 1 1,0-1-1,1 0 1,-1 0-1,1 0 1,-1-1-1,1 1 0,0 0 1,-1 0-1,1-1 1,0 1-1,0-1 0,-1 0 1,1 1-1,2-1 1,34 1-214,-28-1 159,0 0 1,0 1 0,1 0-1,-1 0 1,17 6 0,-24-6 56,0 0 0,0 1 0,0 0 0,0-1 1,0 1-1,0 1 0,0-1 0,-1 0 1,1 0-1,-1 1 0,0 0 0,1-1 0,-1 1 1,0 0-1,-1 0 0,1 0 0,0 0 1,-1 1-1,0-1 0,0 0 0,1 5 0,0-1 20,-1-1 0,-1 1 0,1 0 0,-1 0-1,0-1 1,0 1 0,-1 0 0,0-1 0,0 1-1,-1 0 1,0-1 0,0 1 0,0-1 0,-1 0-1,0 0 1,0 0 0,-1 0 0,1 0-1,-1-1 1,-1 1 0,1-1 0,-1 0 0,1-1-1,-2 1 1,1-1 0,0 0 0,-1 0 0,0-1-1,0 1 1,0-1 0,0 0 0,0-1-1,0 0 1,-1 0 0,0 0 0,1-1 0,-1 0-1,-7 1 1,11-2-102,-1-1 0,0 1 0,1 0 0,-1-1 0,1 0 0,-1 0 0,1 0 0,-1 0 0,1-1 0,0 1-1,-1-1 1,1 0 0,0 0 0,0 0 0,0 0 0,-4-5 0,1 1-20,0-1 0,1 0-1,0 0 1,0 0 0,-7-16-1,-6-22-386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33.5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0 140 13227,'18'-3'1840,"-3"4"-888,1 1-375,-1 2 2063,2-1-1528,1 0-432,0 0-191,2-3-601,-5-6-393,1-7 481,-1-4-128,5-5-112</inkml:trace>
  <inkml:trace contextRef="#ctx0" brushRef="#br0" timeOffset="1">293 81 11931,'0'1'124,"0"0"1,1 1 0,-1-1-1,0 0 1,1 0 0,-1 0 0,1 0-1,0 0 1,-1 1 0,1-1-1,0 0 1,0-1 0,-1 1-1,1 0 1,0 0 0,0 0 0,0 0-1,0-1 1,0 1 0,0 0-1,0-1 1,0 1 0,1-1 0,-1 1-1,0-1 1,0 0 0,0 1-1,1-1 1,1 0 0,-1 0 45,0-1 0,1 0 1,-1 0-1,0 0 0,0-1 0,0 1 0,0 0 1,0-1-1,0 1 0,0-1 0,0 0 1,0 0-1,-1 0 0,3-2 0,17-26 797,-16 22-819,1 1-1,-1-1 0,1 1 1,0 0-1,9-7 0,-15 14-145,1 0 0,-1 0 0,0 0 0,0 0 0,0 0 0,0 0 0,0 0 0,0-1 0,1 1 0,-1 0 0,0 0 0,0 0 0,0 0 0,0 0 0,0 0 0,0 0 0,1 0 0,-1 0 0,0 0 0,0 0 0,0 0 0,0 0 0,0 0 0,1 0 0,-1 0 0,0 0 0,0 0 0,0 0 0,0 1 0,0-1 0,0 0 0,1 0 0,-1 0 0,0 0 0,0 0 0,0 0 0,0 0 0,0 0 0,0 0 0,0 1 0,0-1 0,1 0 0,-1 0 0,0 0 0,2 9 60,-2 10 49,-21 166 1344,1-31-285,20-143-1121,-5 37-91,2 1 0,6 60-1,0-94-717,-3-15 718,1 0-1,-1 0 0,0 0 1,0 0-1,0 1 0,0-1 0,0 0 1,0 0-1,0 0 0,0 0 1,0 0-1,0 0 0,1 0 1,-1 1-1,0-1 0,0 0 1,0 0-1,0 0 0,0 0 0,0 0 1,1 0-1,-1 0 0,0 0 1,0 0-1,0 0 0,0 0 1,0 0-1,1 0 0,-1 0 1,0 0-1,0 0 0,0 0 0,0 0 1,0 0-1,1 0 0,-1 0 1,0 0-1,0 0 0,0 0 1,0 0-1,1 0 0,-1-2-106,1 1 1,0 0-1,0 0 0,-1-1 1,1 1-1,-1 0 0,1-1 1,-1 1-1,1-1 1,-1 1-1,0-1 0,0 1 1,0-1-1,0 1 0,0-2 1,0-16-771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34.10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7 145 14091,'-5'-17'1912,"4"3"-911,1-1-385,3 5 1560,5-1-831,5 1-417,2 0-176,3-2-320,2 1-160,2 1-568,2 0-432,-5 3 640,-2 2-112,-6 2-112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39.0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2 216 15179,'0'0'39,"0"0"-1,0 0 1,0 0-1,0 0 1,0 0-1,0 0 1,-1 0-1,1 0 1,0 0-1,0 1 1,0-1-1,0 0 1,0 0-1,0 0 1,0 0-1,0 0 1,0 0 0,0 1-1,0-1 1,0 0-1,0 0 1,0 0-1,0 0 1,0 0-1,0 0 1,0 1-1,0-1 1,0 0-1,0 0 1,0 0-1,0 0 1,0 0-1,0 0 1,0 1-1,0-1 1,0 0-1,1 0 1,-1 0-1,0 0 1,0 0-1,0 0 1,0 0-1,0 0 1,0 0-1,0 1 1,0-1-1,1 0 1,-1 0-1,0 0 1,0 0 0,0 0-1,0 0 1,0 0-1,0 0 1,1 0-1,-1 0 1,0 0-1,0 0 1,0 0-1,0 0 1,0 0-1,10-9 1211,12-22-11,-19 27-906,35-58 1143,-22 36-1182,0 0 0,30-34 0,-46 60-294,0 0 0,0-1 1,0 1-1,0 0 1,0 0-1,0 0 1,0 0-1,0 0 1,1-1-1,-1 1 1,0 0-1,0 0 1,0 0-1,0 0 1,0 0-1,0 0 1,1 0-1,-1-1 1,0 1-1,0 0 1,0 0-1,0 0 1,1 0-1,-1 0 0,0 0 1,0 0-1,0 0 1,0 0-1,0 0 1,1 0-1,-1 0 1,0 0-1,0 0 1,0 0-1,0 0 1,1 0-1,-1 0 1,0 0-1,0 0 1,0 0-1,0 1 1,1-1-1,-1 0 1,0 0-1,0 0 1,0 0-1,0 0 1,1 0-1,0 12-19,-4 21-8,3-29 23,-5 31-17,2-17 35,1-1 0,0 1 0,1 0 0,1-1 0,1 1 0,3 18 0,-4-34-24,0-1 0,0 0 0,0 0-1,1 0 1,-1 0 0,1 0 0,-1 0 0,1 0-1,-1 0 1,1 0 0,0 0 0,-1 0 0,1 0 0,0 0-1,1 1 1,-2-2-9,1 0 0,-1 0 0,1 1 0,-1-1 0,1 0 0,-1 0 0,1 0 0,-1 0 0,1 0 0,-1 0 0,1 0 0,0 0 0,-1 0 0,1 0 0,-1 0 0,1 0-1,-1 0 1,1 0 0,-1 0 0,1-1 0,-1 1 0,1 0 0,2-2-23,0 0-1,-1 0 0,1 0 1,-1 0-1,1 0 0,-1-1 1,0 1-1,0-1 1,2-3-1,11-20-173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39.9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54 14579,'13'-8'1115,"0"0"0,0 2 0,1-1 0,22-6-1,-27 10-845,0 1 0,0 0 0,0 0 0,0 1 0,0 0 0,0 1 0,0 0 0,16 2 0,-23-2-247,-1 1-1,1-1 1,0 0-1,-1 1 0,1-1 1,0 1-1,-1 0 1,1-1-1,0 1 1,-1 0-1,1 0 1,-1 0-1,0 0 1,1 0-1,-1 1 1,0-1-1,1 0 0,-1 1 1,0-1-1,0 1 1,0-1-1,1 3 1,-1-1-10,-1 0 1,1 0 0,-1 1 0,1-1-1,-1 0 1,0 0 0,0 0-1,0 0 1,-1 0 0,1 0-1,-1 0 1,-1 3 0,-2 7 26,0-1-1,-2 0 1,0 0 0,-14 21-1,2-9 101,-13 18 90,29-40-202,1 0 0,-1 1 0,1-1 0,0 1 0,0-1-1,0 1 1,0-1 0,1 1 0,-1 0 0,1-1 0,0 1 0,-1 0-1,1-1 1,1 5 0,-1-6-21,0 0 0,1 0 0,-1 0 0,1 0 0,-1-1 0,1 1 0,0 0 0,-1 0 0,1-1 0,0 1 0,0 0 0,-1-1 0,1 1 0,0 0 0,0-1 0,0 1 0,0-1 0,0 0 0,0 1 0,0-1 0,0 0 0,0 0 0,0 1 0,0-1 0,0 0 0,0 0 0,0 0 0,0 0 0,0 0 0,1-1 0,33-3-525,-27 2 415,0 0 0,-1 0 0,1-1 1,-1 0-1,1-1 0,-1 0 0,0 0 1,-1 0-1,1-1 0,6-6 0,18-16-237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0.4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63 15699,'0'-1'56,"0"1"0,0 0 0,0 0 0,0-1 0,0 1 0,0 0 0,0 0-1,0-1 1,0 1 0,0 0 0,0 0 0,0 0 0,0-1 0,0 1 0,0 0 0,0 0-1,-1-1 1,1 1 0,0 0 0,0 0 0,0 0 0,0-1 0,0 1 0,-1 0-1,1 0 1,0 0 0,0 0 0,0-1 0,0 1 0,-1 0 0,1 0 0,0 0 0,0 0-1,0 0 1,-1 0 0,1 0 0,0 0 0,0 0 0,-1-1 0,-9 6 1243,-9 14 270,16-15-1365,0 1 1,-1 0-1,2 0 1,-1 0-1,-3 10 0,5-14-189,1 0 0,0 0-1,-1 0 1,1 0 0,0 1 0,0-1-1,0 0 1,0 0 0,0 0 0,0 0-1,0 0 1,0 0 0,0 1-1,1-1 1,-1 0 0,0 0 0,1 0-1,-1 0 1,1 0 0,-1 0 0,1 0-1,-1 0 1,1 0 0,0 0-1,-1-1 1,1 1 0,0 0 0,0 0-1,0 0 1,0-1 0,0 1 0,0-1-1,0 1 1,0-1 0,0 1-1,1 0 1,40 9 98,-36-9-129,0 0-1,-1 0 1,1 0-1,-1 1 1,0-1-1,1 1 1,-1 0-1,0 1 1,0 0-1,0-1 1,0 1-1,4 4 1,-8-6 5,0 0 1,0 1-1,-1-1 0,1 0 1,0 0-1,0 0 0,-1 1 1,1-1-1,0 0 1,-1 1-1,1-1 0,-1 1 1,0-1-1,0 1 0,1-1 1,-1 0-1,0 1 1,0-1-1,0 1 0,-1 1 1,0 0-8,1 0 0,-1 0 0,0-1-1,-1 1 1,1-1 0,0 1 0,-1-1 0,1 1 0,-5 3 0,1 0 24,0-1 0,-1 0 1,1-1-1,-1 1 0,0-1 0,-1 0 0,-8 4 0,12-7 23,1 0 1,0 0-1,-1-1 0,1 1 1,-1 0-1,1-1 0,-1 0 0,1 1 1,-1-1-1,1 0 0,-1 0 1,1-1-1,-1 1 0,0 0 0,-3-2 1,5 1-10,-1 0 0,1 1 0,0-1 0,0 0 0,-1 0 0,1 0 1,0 0-1,0-1 0,0 1 0,0 0 0,0 0 0,0-1 0,1 1 0,-1 0 1,0-1-1,1 1 0,-1-1 0,1 1 0,-1-1 0,1 1 0,0-1 1,-1 1-1,1-1 0,0 1 0,0-1 0,0 1 0,1-3 0,0-3 18,0 0 0,0 0-1,1 0 1,0 0-1,1 0 1,0 0 0,0 1-1,0-1 1,0 1 0,1 0-1,0 0 1,1 0-1,5-5 1,5-6-27,1 2 0,34-28 0,-11 17-9,-24 16 98,27-22 0,-42 32-94,0 0-1,1 0 1,-1 0 0,0 0 0,1-1-1,-1 1 1,0 0 0,0 0 0,1-1-1,-1 1 1,0 0 0,1 0 0,-1-1-1,0 1 1,0 0 0,0-1 0,1 1-1,-1 0 1,0-1 0,0 1 0,0 0 0,0-1-1,0 1 1,0 0 0,0-1 0,0 1-1,0 0 1,0-1 0,0 1 0,0 0-1,0-1 1,0 1 0,0-1 0,0 1-1,0 0 1,0-1 0,0 1 0,0 0-1,-1-1 1,1 1 0,0 0 0,-1-1-1,-18-3 32,-25 8-1459,42-3 1255,-1-1 0,1 1 0,-1 0 0,1 0 0,0 0 0,-1 0 0,1 0 0,0 1 0,0-1 0,0 1 0,-4 3 0,3 3-503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1.0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 1 15731,'2'17'2409,"-2"6"-1289,-6 1-456,-3 2 1625,2 1-969,2-1-168,0-4-576,4-5-416,4-11-744,4-6-392,6-13 776,1-5-168,5-7-160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3:30.8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20940,'1'1'211,"-1"1"-1,1 0 0,0 0 0,-1 0 0,0-1 0,1 1 0,-1 0 0,0 0 0,0 0 1,0 0-1,0 0 0,-1 2 0,1 0 238,2 16-250,1 0 1,0 0 0,2-1-1,0 1 1,12 26-1,-5-9-128,5 11-99,-9-30-338,-2 1 0,0-1-1,0 1 1,-2 1 0,-1-1-1,2 37 1,-4-55 339,-1 0 0,0 0 0,0-1 0,0 1 0,0 0 0,-1 0 0,1-1-1,0 1 1,0 0 0,0 0 0,-1-1 0,1 1 0,0 0 0,0-1 0,-1 1 0,1 0 0,-1-1 0,1 1 0,-1 0 0,1-1 0,-1 1 0,1-1 0,-1 1 0,1-1 0,-1 1 0,0-1-1,1 0 1,-2 1 0,-10-2-462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1.4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 96 16732,'-19'24'4134,"15"-20"-3886,1 0-1,0 0 1,0 0 0,0 0-1,0 0 1,1 0 0,-1 1-1,1-1 1,0 1 0,1 0-1,-1 0 1,1-1 0,-1 8-1,2-11-244,0 0 0,-1-1-1,1 1 1,0-1 0,0 1-1,0 0 1,0-1 0,0 1-1,0-1 1,0 1 0,0-1-1,0 1 1,1 0 0,-1-1-1,0 1 1,0-1 0,0 1-1,1-1 1,-1 1 0,0-1-1,1 1 1,-1-1 0,0 1-1,1-1 1,-1 1 0,1-1-1,-1 0 1,1 1 0,-1-1-1,1 1 1,-1-1 0,1 0 0,-1 0-1,1 1 1,-1-1 0,1 0-1,-1 0 1,1 0 0,-1 0-1,1 1 1,0-1 0,-1 0-1,1 0 1,-1 0 0,1 0-1,0-1 1,-1 1 0,1 0-1,6-1-18,-1-1-1,0 0 0,0 0 1,7-5-1,13-3-69,-17 8 51,-1 1 0,1 1 0,0-1 1,-1 1-1,1 0 0,-1 1 1,13 2-1,-20-2 36,1-1-1,0 0 1,0 1 0,0-1-1,-1 1 1,1-1-1,0 1 1,0 0 0,-1 0-1,1 0 1,-1 0-1,1 0 1,-1 0 0,1 0-1,-1 0 1,0 1 0,1-1-1,-1 1 1,0-1-1,0 1 1,0-1 0,0 1-1,0-1 1,-1 1 0,1 0-1,0 0 1,-1-1-1,1 1 1,-1 0 0,0 0-1,1 0 1,-1 0 0,0-1-1,0 1 1,0 0-1,-1 0 1,1 0 0,0 0-1,-1-1 1,0 5-1,-2-1 88,1 1-1,-1-1 0,0 0 1,0 0-1,0 0 0,-1 0 0,0 0 1,0-1-1,0 0 0,-1 0 1,1 0-1,-1 0 0,0 0 1,0-1-1,-11 5 0,7-3 0,0-1-1,-1 0 1,0-1-1,0 0 1,0 0-1,0-1 1,0 0-1,-16 0 1,24-2-181,0 0 0,-1 0 0,1 0 0,0 0 0,0-1 0,0 1 0,-1-1 0,1 0 0,0 1 1,0-1-1,0 0 0,0 0 0,0 0 0,0 0 0,0-1 0,1 1 0,-1 0 0,0-1 0,1 1 0,-1-1 1,1 0-1,-1 1 0,1-1 0,0 0 0,0 0 0,0 0 0,0 0 0,0 0 0,0 0 0,0 0 0,1 0 1,-1 0-1,1-1 0,0 1 0,-1-4 0,3-15-610</inkml:trace>
  <inkml:trace contextRef="#ctx0" brushRef="#br0" timeOffset="1">53 85 15443,'3'-1'2353,"4"0"-1329,2-2-368,2 1 2393,7-3-1881,2 0-256,6-3-464,2-1-240,7 2-808,-1 0-376,0-3 800,-5-3-184,-5 0-176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1.9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88 17500,'15'-5'907,"0"-1"0,-1 0 0,0-1 0,20-14 0,-19 12-486,1 0-1,31-13 1,-46 22-420,0-1 1,0 1-1,0 0 0,0-1 0,0 1 1,0 0-1,0-1 0,1 1 1,-1 0-1,0 0 0,0 0 0,0 0 1,0 0-1,0 0 0,0 1 1,0-1-1,1 0 0,-1 1 0,0-1 1,0 0-1,0 1 0,1 0 1,-1 0-3,0 0 1,-1 0-1,1 0 1,0 0-1,-1 0 1,1 0-1,-1 1 1,1-1-1,-1 0 1,0 0-1,1 0 1,-1 0-1,0 1 1,0-1-1,0 0 1,0 0-1,0 2 1,-2 8 15,1-1 1,-2 0-1,-5 20 1,5-21 46,-54 217 1192,55-218-1409,1 1 0,0-1 0,1 15 0,0-16-611,0-6-216,-1-3 495,-1-7 185,1 5 56,-4-10-451</inkml:trace>
  <inkml:trace contextRef="#ctx0" brushRef="#br0" timeOffset="1">38 237 17028,'-2'-1'2368,"12"1"-1920,2 0 953,8 1-529,3-1-168,5-4-544,2-2-384,6-8 368,2-2-88,-5-10-176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2.3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14 269 16532,'-3'13'1696,"-5"-5"-1128,6 0-72,2-3 728,4 1-311,5-6-33,6-9-96,8-5-168,3-13-544,1-5-360,2-9-648,0-5 240,-6-4 408,1 1-273,-7 9-295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3.19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8 323 14403,'-7'48'2685,"7"-48"-2646,0-1 0,0 1 0,0 0 0,0 0 0,0 0 0,0 0 0,0 0 0,1 0 0,-1 0 0,0-1 0,0 1 0,0 0 0,0 0 0,0 0 0,0 0 0,1 0 0,-1 0 0,0 0 0,0 0 0,0 0 0,0 0 0,1 0 0,-1 0 0,0 0 0,0 0 0,0 0 0,0 0 0,0 0 0,1 0 0,-1 0 0,0 0 0,0 0 0,0 0 0,0 0 0,0 0 0,1 0 0,-1 0 0,0 1 0,0-1 0,0 0 0,0 0 0,0 0 0,0 0 0,0 0 0,1 0 0,-1 0 0,0 1 0,0-1 0,0 0 0,0 0 0,0 0 0,0 0 0,0 0 0,0 1 0,0-1 0,0 0 0,0 0 0,0 0 0,0 0 0,0 0 0,0 1 0,0-1 0,0 0 0,0 0 0,0 0 0,0 0 0,0 0 0,0 1 0,10-10 702,6-14-162,0 1-1,-1-2 0,-1 0 1,14-36-1,-16 35-329,11-24 7,30-88 0,-62 172-252,-9 62 0,16-80-66,1 1 0,0-1 0,2 1 0,0-1 1,0 0-1,6 21 0,-7-36-30,0-1 0,1 1 0,-1 0 1,1-1-1,-1 1 0,1-1 0,0 1 1,-1-1-1,1 1 0,0-1 0,0 1 1,0-1-1,0 0 0,0 0 0,0 1 1,1-1-1,-1 0 0,0 0 0,1 0 0,-1 0 1,1-1-1,-1 1 0,3 1 0,-2-2-37,0 0 0,0 0 0,0 0 0,0 0 0,0-1 0,0 1 0,0 0 0,0-1 0,-1 0 0,1 1 0,0-1 0,0 0 0,0 0 0,-1 0 0,1 0 0,-1 0 0,1-1 0,-1 1 0,1 0 0,1-3 0,22-25-720,4-9-294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3.6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91 1 14739,'-9'8'427,"1"1"0,0 0 0,0 1 0,1 0 0,0 0 0,1 1 1,0 0-1,0 0 0,1 0 0,1 1 0,0-1 0,1 1 0,0 0 0,0 0 0,2 0 0,-1 1 0,1 13 0,1-23-395,1 1-1,-1 0 1,1-1-1,-1 1 1,1-1-1,0 1 1,0-1-1,1 1 1,-1-1-1,1 1 1,-1-1 0,1 0-1,0 0 1,1 0-1,-1 0 1,0 0-1,1-1 1,-1 1-1,1-1 1,0 0-1,0 1 1,0-1-1,0 0 1,0-1-1,5 3 1,-5-3-27,2 0 1,-1 0-1,0 0 0,0 0 1,0-1-1,0 1 0,1-1 1,-1 0-1,0-1 0,0 1 1,0-1-1,1 1 1,-1-1-1,0-1 0,0 1 1,0 0-1,0-1 0,-1 0 1,1 0-1,0 0 0,-1 0 1,4-4-1,-1 1 28,0 0 0,-1-1-1,1 0 1,-1 0 0,0-1 0,-1 1-1,0-1 1,0 0 0,0 0 0,-1 0-1,0-1 1,0 1 0,-1-1 0,2-11 0,-3 16-7,-1-1 0,1 0 0,-1 1 0,0-1 0,0 1 0,0-1 0,-1 1 0,1-1 1,-1 1-1,0-1 0,0 1 0,0-1 0,0 1 0,-1 0 0,1-1 0,-1 1 1,0 0-1,0 0 0,0 0 0,0 1 0,0-1 0,-1 0 0,1 1 0,-1-1 0,0 1 1,0 0-1,0 0 0,0 0 0,0 0 0,0 1 0,0-1 0,-1 1 0,1 0 1,-5-1-1,2 0 8,-1 1 0,0 0 1,0 0-1,0 1 0,0-1 1,0 1-1,0 1 0,-9 1 1,13-1-104,-1-1 0,1 1 1,0 0-1,0 0 0,-1 0 1,1 0-1,0 1 0,0 0 1,0-1-1,0 1 0,1 0 1,-1 0-1,0 0 0,1 1 1,0-1-1,-1 1 0,1-1 1,0 1-1,-2 3 0,4-5 24,-1-1-1,1 0 1,0 1-1,0-1 0,-1 1 1,1-1-1,0 1 0,0-1 1,-1 1-1,1-1 0,0 1 1,0-1-1,0 1 1,0-1-1,0 1 0,0-1 1,0 1-1,0-1 0,0 1 1,0-1-1,0 1 0,0-1 1,0 1-1,1-1 1,-1 1-1,0-1 0,0 1 1,0-1-1,1 1 0,-1-1 1,0 1-1,1-1 1,-1 1-1,0-1 0,1 0 1,-1 1-1,0-1 0,1 0 1,-1 1-1,1-1 0,-1 0 1,1 0-1,-1 1 1,2-1-1,0 1-54,0-1 1,0 0 0,1 0-1,-1 1 1,0-1-1,1-1 1,-1 1-1,0 0 1,1-1-1,1 0 1,20-6-748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4.1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104 5 17044,'-19'25'2143,"-29"53"0,42-66-1853,0 0 0,1 0 1,1 1-1,0 0 0,1 0 0,0 0 0,-1 14 1,4-25-250,-1 1 0,1 0 0,0-1 1,0 1-1,0-1 0,0 1 0,1-1 1,-1 1-1,1-1 0,-1 1 0,1-1 1,0 1-1,0-1 0,0 0 1,0 1-1,0-1 0,1 0 0,-1 0 1,1 0-1,-1 0 0,1 0 0,0 0 1,3 2-1,-2-2-14,0-1 0,0 0 0,0 0 0,0 0 1,0 0-1,0-1 0,0 1 0,0-1 0,0 0 1,0 0-1,0 0 0,0 0 0,0-1 0,0 1 0,0-1 1,0 0-1,0 1 0,0-2 0,4-1 0,4-2 26,-1 0-1,-1-1 0,1-1 0,-1 0 1,0 0-1,-1-1 0,1 0 0,-2 0 1,1-1-1,-1 0 0,0 0 0,-1-1 1,0 1-1,-1-1 0,0-1 0,7-20 1,-11 27-48,0 0 1,-1 1 0,0-1 0,0 0 0,0 0 0,0 0 0,-1 0 0,1 0 0,-1 1 0,0-1 0,0 0 0,0 0 0,-1 1-1,1-1 1,-1 1 0,0-1 0,0 1 0,0 0 0,0 0 0,-1 0 0,1 0 0,-1 0 0,0 0 0,0 1 0,-4-4 0,3 3-75,-1-1 0,0 1 0,-1 0 0,1 1 0,0-1 0,-1 1 0,1 0 0,-1 0 0,0 1 0,0-1 0,0 2 1,0-1-1,1 0 0,-1 1 0,0 0 0,-7 1 0,-3 4-206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4.7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0 711 12003,'25'3'4494,"7"0"-2703,35-7-758,85-16 0,68-24-427,-104 19-404,904-215 247,-568 120-436,8 33 384,309-55 1935,-632 108-2474,-205 43-4007,44-1 3307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5.36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3 272 14355,'-1'1'75,"1"-1"0,0 0-1,0 0 1,0 0 0,-1 1 0,1-1-1,0 0 1,0 0 0,0 1 0,0-1-1,0 0 1,-1 0 0,1 1 0,0-1-1,0 0 1,0 0 0,0 1-1,0-1 1,0 0 0,0 1 0,0-1-1,0 0 1,0 0 0,0 1 0,0-1-1,0 0 1,0 1 0,0-1 0,0 0-1,1 0 1,-1 1 0,0-1 0,0 0-1,0 0 1,0 1 0,12 0 1565,15-8 116,0-4-1080,0 0 1,-1-2 0,0-1-1,-2-1 1,44-34 0,-36 22-518,-1-2 1,-1-1-1,35-47 1,-65 78-161,0-1 0,0 0 0,0 0-1,0 0 1,0 0 0,0 0 0,0 1 0,0-1-1,0 0 1,0 0 0,0 0 0,0 0 0,0 0 0,0 1-1,0-1 1,0 0 0,0 0 0,0 0 0,0 0 0,0 0-1,1 0 1,-1 1 0,0-1 0,0 0 0,0 0-1,0 0 1,0 0 0,0 0 0,0 0 0,0 0 0,1 1-1,-1-1 1,0 0 0,0 0 0,0 0 0,0 0 0,0 0-1,0 0 1,1 0 0,-1 0 0,0 0 0,0 0-1,0 0 1,0 0 0,0 0 0,1 0 0,-1 0 0,0 0-1,0 0 1,0 0 0,0 0 0,0 0 0,1 0 0,-1 0-1,0 0 1,0 0 0,0 0 0,0-1 0,-2 20-36,-1-1 1,-1 0 0,-7 19 0,-6 26 15,13-44 6,2-13-7,0 1 0,1 0 1,-1 1-1,2-1 0,-1 0 1,1 0-1,0 0 1,0 1-1,3 9 0,-3-17-9,0 1 0,0-1 0,0 0 0,0 1 0,0-1 0,0 1 0,1-1 0,-1 0 0,0 1 0,0-1 0,0 0 0,1 1 0,-1-1 0,0 0 0,1 1 0,-1-1 0,0 0 0,1 0 0,-1 1 0,0-1 0,1 0 0,-1 0 0,0 0 0,1 1 0,-1-1 0,1 0 0,-1 0 0,0 0 0,1 0 0,0 0 0,12-7-889,9-17 81,-5-1 347,4-7-133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5.8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 0 15355,'0'14'777,"-1"0"0,-5 26 0,4-31-483,0 0 1,1 0 0,0 0 0,0 0 0,1 0-1,0 0 1,1-1 0,0 1 0,2 11 0,-1-18-230,-1 1-1,1 0 1,-1-1 0,1 1 0,0-1-1,0 0 1,0 1 0,0-1 0,0 0-1,1 0 1,-1 0 0,1-1 0,-1 1-1,1 0 1,0-1 0,0 0 0,-1 0 0,1 0-1,0 0 1,0 0 0,0 0 0,0-1-1,4 1 1,5 0 54,1 0-1,-1 0 1,0-1-1,18-3 1,-18 2-27,1-2 1,-1 1-1,0-2 0,0 1 1,0-2-1,0 0 1,-1 0-1,0-1 0,0 0 1,0-1-1,-1 0 1,0-1-1,10-10 0,-19 17-67,1 0-1,-1 0 1,0 0-1,0-1 1,0 1-1,0 0 1,0-1-1,0 1 1,-1-1-1,1 1 1,0-1-1,-1 1 1,1-1-1,-1 1 1,0-1-1,1 0 1,-1 1-1,0-1 1,0 0-1,0 1 1,0-1-1,0 1 1,0-1-1,-1 0 1,1 1-1,0-1 1,-1 0-1,1 1 1,-1-1-1,0 1 1,0-1-1,1 1 1,-1 0-1,0-1 1,0 1-1,0 0 1,0 0-1,-1-1 1,1 1-1,0 0 1,0 0-1,-1 0 1,1 0-1,0 1 1,-3-2-1,-3-2 54,0 1 0,-1-1-1,0 1 1,1 1 0,-1 0-1,0 0 1,0 0 0,-8 0-1,2 1-105,0 0 1,0 1-1,0 0 0,0 1 0,1 1 1,-1 0-1,0 1 0,1 0 0,-1 1 1,-14 7-1,27-11-28,0 1 1,1-1-1,-1 0 0,0 1 1,0-1-1,1 1 1,-1-1-1,0 1 0,0-1 1,1 1-1,-1-1 1,1 1-1,-1 0 0,0-1 1,1 1-1,0 0 1,-1 0-1,1 0 0,-1-1 1,1 1-1,0 0 1,-1 0-1,1 0 0,0-1 1,0 1-1,0 0 1,0 1-1,0-1-28,1 0 0,-1-1 0,1 1 1,-1 0-1,1-1 0,-1 1 0,1 0 0,0-1 0,0 1 0,-1-1 1,1 1-1,0-1 0,0 1 0,-1-1 0,1 1 0,0-1 0,0 0 1,0 0-1,0 1 0,0-1 0,0 0 0,0 0 0,-1 0 1,1 0-1,0 0 0,1 0 0,10 0-277,-1-1 0,-1 0 1,15-3-1,14-4-518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6.2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169 109 17452,'0'1'107,"0"0"0,0 1 0,0-1 0,0 0 0,0 0 0,-1 1 0,1-1 1,0 0-1,-1 0 0,1 0 0,-1 0 0,1 1 0,-1-1 0,0 0 0,1 0 0,-1 0 1,0 0-1,0-1 0,-1 3 0,-24 22 453,14-15 54,-6 8 13,-3 2 100,-20 26 1,36-40-625,0 0 0,1 1 1,0-1-1,0 1 1,0 0-1,1 0 0,0 0 1,1 1-1,-3 8 1,5-14-92,-1-1 1,1 0-1,0 0 1,0 1-1,0-1 1,0 0 0,0 0-1,0 0 1,0 1-1,0-1 1,0 0-1,1 0 1,-1 1-1,1-1 1,-1 0-1,0 0 1,1 0 0,0 0-1,-1 0 1,1 0-1,0 0 1,-1 0-1,1 0 1,0 0-1,1 1 1,0-1 2,0 0 1,0 0-1,0 0 0,1 0 1,-1-1-1,0 1 0,0-1 1,1 1-1,-1-1 0,0 0 1,1 0-1,3 0 0,4-1 21,0-1-1,0 1 1,0-2 0,0 1-1,11-6 1,-9 3 32,0-1 0,-1 0 0,1-1 1,-1 0-1,-1-1 0,1 0 0,-1-1 1,-1 0-1,10-10 0,-16 15-36,0-1-1,0 1 1,0-1-1,-1 1 1,1-1 0,-1 0-1,0 0 1,0 0-1,-1 0 1,2-10-1,-3 11-16,1 0-1,-2 0 0,1 0 0,0 0 1,-1 0-1,0 0 0,0 0 1,0 0-1,0 1 0,0-1 0,-1 0 1,0 1-1,0-1 0,0 1 0,0-1 1,-3-2-1,-4-4-231,0 1 1,-1 0 0,0 1-1,0 0 1,-1 0-1,0 1 1,0 1-1,-1 0 1,-18-7-1,8 3-393,-26-16 0,24 9-63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3:31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14 216 16860,'-2'-6'369,"-1"0"1,2 0 0,-1 0 0,1 0 0,0-1-1,0 1 1,1 0 0,-1 0 0,1-1 0,1 1-1,-1 0 1,1-1 0,0 1 0,1 0 0,0 0-1,-1 0 1,5-8 0,-3 8-221,1 0 1,0 0-1,0 0 1,1 0-1,-1 0 1,1 1-1,0 0 0,1 0 1,-1 1-1,1-1 1,0 1-1,0 0 1,1 1-1,12-6 1,-11 6-136,0 0 1,1 0-1,-1 1 1,1 0-1,0 0 1,-1 1-1,1 1 1,0-1-1,0 1 1,0 1-1,-1-1 1,1 2-1,0-1 1,-1 1-1,1 0 1,14 7-1,-14-5-13,-1 1 1,1 0-1,-1 1 0,0-1 0,0 2 0,0-1 0,-1 1 0,0 0 1,-1 1-1,1 0 0,-1 0 0,-1 0 0,0 1 0,7 14 1,-5-5 71,0 0 1,-2 0 0,0 1 0,-2-1 0,0 1 0,0 0 0,-2 0 0,0 1 0,-2-1 0,-3 31 0,-1-22 104,0 1 1,-2-1 0,-1 0 0,-1-1-1,-1 0 1,-20 35 0,22-47-82,-2 0 0,1-1 0,-2 0 1,0-1-1,-1 0 0,0 0 0,-1-2 0,-14 11 0,20-16-64,-1-1 0,0 0-1,0 0 1,-1-1 0,1 0-1,-1 0 1,0-1 0,0 0-1,0-1 1,0 0 0,-1-1-1,1 1 1,0-2 0,-1 1-1,1-1 1,-12-2 0,16 1-98,0-1 0,0 1 1,1-1-1,-1 0 1,1-1-1,-1 1 0,-7-6 1,11 7-113,0 1 0,0-1 0,0 0 0,0 1 0,0-1 0,0 0 0,0 0 0,0 1 0,1-1 0,-1 0 1,0 0-1,1 0 0,-1 0 0,0 0 0,1 0 0,-1 0 0,1 0 0,0-1 0,-1 1 0,1 0 0,0 0 0,-1 0 0,1 0 0,0-1 0,0 1 0,0 0 0,0 0 0,0 0 1,1 0-1,-1-1 0,0 1 0,0 0 0,1 0 0,-1 0 0,1 0 0,-1 0 0,1 0 0,1-2 0,2-2-1165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6.9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 86 14099,'0'1'107,"1"-1"1,-1 0-1,0 1 0,0-1 1,0 0-1,1 1 0,-1-1 1,0 1-1,0-1 1,1 0-1,-1 0 0,0 1 1,1-1-1,-1 0 0,0 0 1,1 1-1,-1-1 0,0 0 1,1 0-1,-1 0 0,0 1 1,1-1-1,-1 0 0,1 0 1,-1 0-1,1 0 0,-1 0 1,0 0-1,1 0 1,-1 0-1,1 0 0,-1 0 1,0 0-1,1 0 0,-1 0 1,1 0-1,0-1 0,22-3 1138,-17 2-716,197-52 2829,-118 28-3038,-65 23-263,-20 5 2,-10 4-24,-22 11 13,-1-2 0,0-1 1,-1-2-1,-1-2 0,0-1 0,0-1 0,-63 5 0,89-14 25,8-1-20,13-6 8,25-8-17,24-5-131,1 3 0,1 2-1,93-10 1,-127 27-34,-21 5 32,-8-5 84,0-1 0,0 1 1,0-1-1,-1 1 0,1-1 0,0 1 0,0 0 0,0-1 0,-1 1 1,1-1-1,0 1 0,0-1 0,-1 1 0,1-1 0,-1 0 0,1 1 1,0-1-1,-1 1 0,1-1 0,-1 0 0,1 1 0,-1-1 0,-10 8 2,1-2-1,-1 1 1,0-2 0,0 1-1,-1-1 1,0-1-1,1 0 1,-19 3-1,-101 12 228,126-19-215,-8 2 24,-2 0 21,-1-1-1,-31-1 0,79-11-80,198-45-1007,-217 53 748,0 1 0,26-2 0,-101 23-243,-70-5 1346,52-8 33,48-4-585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49.6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2 348 13803,'-1'4'439,"1"27"1938,0-31-2310,0 1-1,0-1 1,0 0-1,0 1 1,0-1-1,0 0 1,0 1-1,1-1 1,-1 1-1,0-1 1,0 0-1,0 1 1,0-1-1,1 0 1,-1 1-1,0-1 1,0 0-1,1 0 1,-1 1-1,0-1 1,1 0-1,-1 0 1,0 1-1,1-1 1,0 0 39,-1 0 0,1 0 0,0-1 0,-1 1 0,1 0 0,-1 0 0,1 0 0,0-1 0,-1 1 0,1 0 0,-1-1 0,1 1 0,-1-1 0,1 1 0,-1-1 0,1 1 0,-1-1 0,1 1 0,0-2 0,8-10 539,0-1 0,-1-1 0,0 0 0,9-25 0,3-4-44,27-55 120,17-32-598,-50 112-220,-14 17 95,0 1-1,0 0 0,0 0 0,0 0 0,1 0 0,-1 0 0,0 0 0,0 0 0,0 0 0,0 0 0,1 0 0,-1 0 0,0 0 0,0 0 0,0 0 1,0 0-1,1 0 0,-1 0 0,0 0 0,0 0 0,0 0 0,0 0 0,1 0 0,-1 0 0,0 0 0,0 0 0,0 0 0,0 0 0,0 0 0,1 1 0,-1-1 1,0 0-1,0 0 0,0 0 0,0 0 0,0 0 0,0 0 0,0 1 0,1-1 0,-1 0 0,0 0 0,0 0 0,0 0 0,0 0 0,0 1 0,0-1 1,0 0-1,0 0 0,0 1 0,1 35-200,-1-33 202,-4 74-177,-2 127 20,6-202 116,0-1-1,0 1 1,0-1 0,0 1-1,0-1 1,1 1-1,-1-1 1,0 1 0,1-1-1,-1 0 1,1 1-1,-1-1 1,1 1 0,0-1-1,1 2 1,-2-3 19,1 0 1,-1 0-1,1 0 1,-1 0-1,1-1 1,-1 1-1,1 0 1,-1 0-1,1 0 1,-1-1-1,1 1 1,-1 0-1,0-1 0,1 1 1,-1 0-1,1-1 1,-1 1-1,0 0 1,0-1-1,1 1 1,-1-1-1,0 1 1,1-1-1,-1 1 1,0 0-1,0-1 1,0 0-1,20-47-562,-19 46 596,13-36-372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50.1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83 0 15451,'1'1'95,"-1"-1"-1,0 1 1,1-1 0,-1 0-1,0 1 1,1-1-1,-1 1 1,0-1-1,0 1 1,1-1 0,-1 1-1,0-1 1,0 1-1,0 0 1,0-1-1,0 1 1,0-1 0,0 1-1,0-1 1,0 1-1,0-1 1,0 1-1,0 0 1,0-1 0,0 1-1,-1-1 1,1 1-1,0-1 1,0 1-1,-1-1 1,1 1 0,-15 20 874,8-10 232,-4 6-641,1 1-1,1 1 1,1 0-1,-7 23 0,13-35-528,0 1-1,0-1 1,1 1 0,0 0-1,0 0 1,0 0-1,1 0 1,1 0-1,-1 0 1,1-1-1,0 1 1,1 0 0,5 14-1,-7-21-35,1 1 0,0 0 0,-1-1 0,1 1 1,0-1-1,0 1 0,0-1 0,0 1 0,0-1 0,1 0 0,-1 0 0,0 1 0,0-1 0,1 0 0,-1 0 0,1 0 1,-1 0-1,1-1 0,0 1 0,-1 0 0,1-1 0,0 1 0,3 0 0,-2-1-64,0 0 0,-1-1-1,1 1 1,0-1 0,0 0 0,0 0-1,0 1 1,-1-2 0,1 1 0,-1 0-1,1-1 1,0 1 0,2-3 0,6-5-509,0-1 0,-1 0 1,1 0-1,12-18 1,48-82-4797,-76 141 6720,-4 18 177,2-22-794,2 1 0,1 0 1,1 0-1,2 43 0,7-44-867,-6-27 131,1 1 0,-1-1 0,0 1 0,0-1 1,0 0-1,1 1 0,-1-1 0,0 1 0,1-1 1,-1 1-1,0-1 0,1 0 0,-1 1 0,1-1 1,-1 0-1,0 1 0,1-1 0,-1 0 0,1 1 1,-1-1-1,1 0 0,-1 0 0,1 0 0,-1 0 1,1 1-1,-1-1 0,1 0 0,-1 0 0,1 0 1,-1 0-1,1 0 0,-1 0 0,1 0 0,0 0 1,-1-1-1,1 1 0,-1 0 0,1 0 0,-1 0 1,1 0-1,-1-1 0,0 1 0,1 0 0,-1-1 1,1 1-1,-1 0 0,1-1 0,-1 1 0,0 0 1,1-1-1,-1 0 0,6-6-56,0 0 1,-1 0-1,0-1 0,6-11 1,-8 13 16,18-32-282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50.7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7 18196,'32'-3'5247,"-25"1"-4922,-1 1 0,1 1 0,0-1 0,11 1 0,-15 1-316,-1-1 0,0 1 1,0-1-1,0 1 0,0 0 0,0-1 1,0 1-1,0 0 0,0 0 1,0 1-1,0-1 0,-1 0 0,1 1 1,0-1-1,-1 1 0,1-1 1,-1 1-1,0 0 0,2 2 0,-1 0-6,0 0 1,-1 0-1,1 0 0,-1 0 0,0 0 0,0 0 0,0 1 0,-1-1 0,0 0 0,0 1 0,0-1 0,0 0 0,0 1 0,-1-1 0,-1 6 1,-3 9 18,-15 37 0,15-41-20,-24 60 17,-25 73 18,47-112-103,7-36 49,-1 1 0,1-1 0,0 1 0,0-1 0,0 1 1,0-1-1,0 1 0,0 0 0,0-1 0,0 1 0,0-1 0,0 1 0,1-1 0,-1 1 1,0-1-1,0 1 0,0-1 0,1 1 0,-1-1 0,0 1 0,1-1 0,-1 1 0,0-1 1,1 1-1,-1-1 0,0 0 0,1 1 0,-1-1 0,1 0 0,-1 1 0,1-1 0,-1 0 1,1 0-1,-1 1 0,1-1 0,-1 0 0,1 0 0,-1 0 0,1 0 0,0 0 0,-1 0 1,1 0-1,-1 0 0,1 0 0,-1 0 0,1 0 0,-1 0 0,1 0 0,-1 0 0,1 0 1,0 0-1,-1-1 0,1 1 0,-1 0 0,1-1 0,4-1-28,-1-1 0,1-1 0,-1 1 0,0-1 0,0 1-1,0-1 1,-1 0 0,1 0 0,-1-1 0,0 1 0,0-1 0,3-6-1,-1 3-24,18-29-221</inkml:trace>
  <inkml:trace contextRef="#ctx0" brushRef="#br0" timeOffset="1">275 267 14419,'-3'40'2217,"-7"4"-1017,-3-1-512,-2-4 2289,5 1-1641,3-7-608,2-7-440,9-13-496,2-12 248,-1-6-192,0-13-72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52.7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65 20 16396,'-1'0'74,"1"-1"0,-1 1 0,0-1 0,0 1 0,0-1 1,0 1-1,0 0 0,0-1 0,0 1 0,0 0 0,0 0 1,0-1-1,0 1 0,0 0 0,0 0 0,0 0 0,0 1 1,0-1-1,0 0 0,0 0 0,0 0 0,0 1 0,0-1 1,0 0-1,1 1 0,-1-1 0,0 1 0,0-1 1,0 1-1,0 0 0,1-1 0,-1 1 0,0 0 0,0-1 1,1 1-1,-2 2 0,-1 0 27,0 1 0,0-1-1,0 1 1,0 0 0,1 0 0,-4 8 0,5-9-100,0 1 1,-1-1 0,1 1-1,1-1 1,-1 1 0,0 0-1,1-1 1,0 1 0,0 0-1,0-1 1,0 1 0,1 0-1,-1-1 1,1 1 0,0-1-1,0 1 1,2 5 0,0-6-6,-1 0 0,0 0 1,1 0-1,-1 0 0,1-1 1,0 1-1,0-1 0,0 1 1,0-1-1,0 0 1,1 0-1,-1 0 0,1-1 1,-1 1-1,1-1 0,6 2 1,-3-1-4,3 0 14,0 1-1,0 1 0,-1-1 1,19 11-1,-25-12-1,-1 0 1,1 0-1,-1 0 1,0 0-1,1 0 1,-1 1 0,0-1-1,0 1 1,-1 0-1,1-1 1,0 1-1,-1 0 1,0 0-1,1 0 1,-1 0-1,0 0 1,-1 0-1,1 0 1,-1 0-1,1 6 1,-1-1 30,-1 0 0,0 0 0,0 0 0,-1 0 0,0 0 0,0 0 0,-1-1 0,0 1 0,0-1 0,-6 10 0,6-12 43,0 0-1,0 0 1,-1 0 0,1 0-1,-1-1 1,0 1-1,0-1 1,-1 0-1,1 0 1,-1-1 0,0 1-1,0-1 1,0 0-1,-10 4 1,14-7-50,-1 1 0,1-1 1,-1 1-1,1-1 0,-1 0 0,1 0 0,-1 0 1,1 1-1,-1-1 0,1-1 0,-1 1 0,1 0 1,-1 0-1,1-1 0,-1 1 0,1 0 0,-1-1 1,1 0-1,-1 1 0,1-1 0,0 0 0,-1 0 1,1 1-1,0-1 0,0 0 0,0 0 0,-1-1 1,1 1-1,0 0 0,1 0 0,-1 0 0,0-1 1,0 1-1,0 0 0,1-1 0,-1 1 0,1-1 1,-1 1-1,1-1 0,-1 1 0,1-1 0,0 1 1,0-1-1,0-2 0,-1-4 29,1 0 0,0 0 0,1 0 1,0 0-1,0 0 0,0 0 0,5-11 0,-1 4-31,2 1 0,-1 0-1,2 1 1,0 0 0,1 0 0,0 1 0,1 0-1,20-20 1,7 0 230,57-40 0,-79 61-147,-13 10-93,23-20 303,-25 20-310,0 1 0,1 0 0,-1-1 0,1 1 0,-1 0 0,0-1 0,1 1 0,-1-1 0,0 1 0,0-1 0,1 1 0,-1-1 0,0 1-1,0-1 1,0 1 0,1-1 0,-1 1 0,0-1 0,0 1 0,0-1 0,0 1 0,0-1 0,0 1 0,0-1 0,0 1 0,0-1 0,0 1 0,-1-1 0,1 1 0,0-1 0,0 1 0,0-1 0,-1 1-1,1-1 1,0 1 0,0-1 0,-1 1 0,1-1 0,0 1 0,-1 0 0,1-1 0,-1 1 0,1 0 0,-1-1 0,1 1 0,0 0 0,-1-1 0,1 1 0,-1 0 0,0 0 0,-13-4 51,0 1 0,0 0 1,0 1-1,0 1 0,0 0 0,-16 2 1,4-2-27,21 1-67,-50 1-91,50 0-43,1-1-1,-1 1 1,1-1-1,-1 2 0,1-1 1,0 0-1,-1 1 1,1 0-1,-6 3 0,9-5 138,1 0-1,0 1 0,-1-1 1,1 0-1,0 0 0,-1 1 0,1-1 1,0 0-1,-1 1 0,1-1 0,0 0 1,0 1-1,0-1 0,-1 0 1,1 1-1,0-1 0,0 1 0,0-1 1,0 0-1,0 1 0,-1-1 1,1 1-1,0-1 0,0 0 0,0 1 1,0-1-1,0 1 0,0-1 1,0 1-1,1-1 0,-1 0 0,0 1 1,0-1-1,0 1 0,0-1 0,0 0 1,1 1-1,-1-1 0,0 0 1,0 1-1,1-1 0,-1 0 0,0 1 1,1-1-1,-1 0 0,0 1 1,1-1-1,-1 0 0,0 0 0,1 0 1,-1 1-1,0-1 0,1 0 1,-1 0-1,1 0 0,-1 0 0,0 0 1,1 0-1,-1 0 0,1 0 0,-1 0 1,1 0-1,12 3-491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55.0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188 9 15371,'0'0'83,"0"0"0,1 0-1,-1 0 1,0 0 0,0-1-1,0 1 1,0 0 0,1 0-1,-1-1 1,0 1 0,0 0 0,0 0-1,0-1 1,0 1 0,0 0-1,0 0 1,0-1 0,0 1-1,0 0 1,0 0 0,0-1-1,0 1 1,0 0 0,0-1-1,0 1 1,0 0 0,0 0-1,0-1 1,0 1 0,0 0 0,-1 0-1,1-1 1,0 1 0,0 0-1,0 0 1,-1-1 0,-9 4 1409,-13 10-333,9-1-1061,1 0 1,0 0-1,1 1 1,0 1-1,1 0 1,1 1-1,0 0 0,1 0 1,1 1-1,0 0 1,1 0-1,1 1 1,1 0-1,0 0 1,1 1-1,-3 29 1,7-41-85,0-1 1,0 0-1,0 0 1,1 1 0,0-1-1,0 0 1,0 0 0,1 0-1,-1 0 1,1 0 0,0 0-1,4 5 1,-5-8-6,0 0 0,1 0 1,-1 0-1,1-1 0,-1 1 0,1-1 0,0 1 1,-1-1-1,1 0 0,0 0 0,0 1 1,0-1-1,0-1 0,0 1 0,0 0 0,0 0 1,0-1-1,1 1 0,-1-1 0,0 0 1,0 1-1,0-1 0,1 0 0,-1 0 0,0-1 1,0 1-1,1 0 0,-1-1 0,0 1 1,0-1-1,3-1 0,2-2 61,0 0 1,0-1-1,0 1 0,-1-1 1,0-1-1,0 1 0,0-1 1,0 0-1,-1-1 0,0 1 1,-1-1-1,1 0 0,-1 0 1,-1 0-1,1-1 0,-1 1 1,0-1-1,2-14 0,-4 21-61,-1 0 0,0 1 0,0-1 0,0 0 0,0 0 0,0 0 1,0 0-1,0 0 0,0 0 0,0 1 0,0-1 0,0 0 0,-1 0 0,1 0 0,0 0 0,-1 0 0,1 1 0,0-1 0,-1 0 0,1 0 0,-1 1 0,1-1 0,-1 0 0,0 1 0,1-1 0,-1 0 0,0 1 0,1-1 0,-1 1 0,0-1 0,0 1 0,1 0 1,-1-1-1,0 1 0,0 0 0,0-1 0,0 1 0,1 0 0,-1 0 0,0 0 0,0 0 0,0 0 0,0 0 0,0 0 0,0 0 0,1 0 0,-3 0 0,-4 2-124,-1 0 0,1 0 0,-1 1 0,-10 4 0,6-2-309,2-2 225,8-2-49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56.7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44 15403,'4'0'1553,"3"3"-801,-5 0-248,0 0 952,0-1-288,5 0-327,6-1-105,8-2-144,5-5-96,3-2-552,2-2-376,0-2 424,4 2-128,-3 0-80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57.60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0 374 15115,'50'-163'3839,"-14"38"-2793,-8 39-180,-25 92-509,0 17-234,2 29-76,-5-48-62,10 91-129,-8-85-92,0-2 0,0 1-1,1 0 1,0 0-1,0-1 1,1 0 0,0 1-1,7 9 1,-10-17 197,-1-1 1,1 1 0,0 0 0,0-1-1,-1 1 1,1 0 0,0-1 0,0 1-1,0-1 1,0 1 0,-1-1 0,1 1-1,0-1 1,0 0 0,0 1 0,0-1-1,0 0 1,0 0 0,0 0 0,0 0-1,2 0 1,11-3-551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58.93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92 16155,'1'-7'534,"-1"-1"0,1 1 0,0-1-1,0 1 1,3-8 0,-3 13-383,0-1 1,0 1 0,-1 0-1,1 0 1,1-1 0,-1 1-1,0 0 1,0 0 0,1 0 0,-1 0-1,1 1 1,0-1 0,-1 0-1,1 1 1,0-1 0,0 1-1,0-1 1,0 1 0,4-2-1,-5 3-126,0 0-1,0 0 0,0 0 1,-1 0-1,1 0 0,0 0 0,0 0 1,0 0-1,0 1 0,0-1 1,0 0-1,0 0 0,0 1 0,0-1 1,-1 1-1,1-1 0,0 0 1,0 1-1,0 0 0,-1-1 0,1 1 1,0-1-1,-1 1 0,1 0 1,0 0-1,-1-1 0,1 1 0,-1 0 1,1 0-1,-1 0 0,0 0 1,1-1-1,-1 1 0,0 0 0,0 0 1,1 0-1,-1 1 0,6 37 96,-6-8-73,-2 1-1,0-1 1,-10 40-1,-3 29 194,15-97-233,-1 1 0,1-1 0,0 0 0,0 0 1,1 0-1,-1 0 0,0 0 0,1 0 0,0 0 0,0 0 1,0 0-1,0 0 0,0 0 0,1 0 0,-1-1 0,1 1 1,2 3-1,-2-5-78,-1 1 1,1-1-1,0 0 1,0 0-1,0 0 1,0 0-1,0 0 1,0 0-1,0-1 1,1 1-1,-1-1 1,0 1-1,0-1 1,1 0-1,-1 0 1,0 0-1,0 0 1,1 0-1,-1 0 0,0-1 1,0 1-1,0-1 1,1 1-1,-1-1 1,2-1-1,1 0-22,0 0 0,0-1 0,0 0 0,0 0-1,0 0 1,-1 0 0,5-4 0,14-17-425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59.4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53 95 14595,'-1'-1'79,"0"0"0,0 0 0,1 1 0,-1-1 0,0 0 0,0 0-1,0 0 1,0 1 0,0-1 0,0 1 0,-1-1 0,1 1 0,0-1 0,0 1 0,0-1 0,0 1 0,-1 0 0,-1 0-1,2 0 9,1 0 0,-1 0 0,0 1-1,1-1 1,-1 0 0,1 1 0,-1-1-1,1 1 1,-1-1 0,1 0-1,-1 1 1,1-1 0,-1 1 0,1 0-1,-1-1 1,1 1 0,0-1 0,-1 1-1,1 0 1,0-1 0,0 1-1,-1 0 1,1 0 0,-1 4 177,1-1 1,-1 0-1,1 0 1,0 0-1,0 1 1,0-1-1,0 0 1,1 0-1,2 8 0,5 10-275,1-1 0,18 30 0,-14-28 0,13 34 1,-24-50 20,0 0 0,-1 0 1,0 0-1,0 1 1,0-1-1,-1 0 0,-1 0 1,1 0-1,-1 0 0,0 1 1,-1-1-1,1 0 0,-1 0 1,-5 10-1,4-10 42,0 1-1,-1-1 1,0 0-1,0 0 1,-1 0-1,0-1 1,0 0 0,0 0-1,-1 0 1,0 0-1,0-1 1,-11 8-1,16-13-35,1 1 1,-1-1-1,1 0 0,-1 1 0,1-1 0,-1 1 1,0-1-1,1 0 0,-1 0 0,0 1 0,1-1 1,-1 0-1,0 0 0,1 0 0,-1 0 0,0 1 0,1-1 1,-1 0-1,0 0 0,0-1 0,1 1 0,-1 0 1,0 0-1,1 0 0,-1 0 0,0-1 0,1 1 1,-1 0-1,1 0 0,-2-1 0,1-1 7,1 1 0,-1 0 0,1 0-1,-1 0 1,1-1 0,0 1 0,0 0 0,-1 0 0,1-1 0,0 1-1,0 0 1,0-1 0,0 1 0,1-3 0,1-5 78,0-1 0,1 1 0,4-11 0,23-44 373,62-94 0,-16 28 317,-71 122-688,0-1 0,-1 0 0,0 0 1,-1 0-1,3-12 0,-6 19-87,1 1 0,-1-1 0,0 1 0,0 0 0,0-1 0,0 1 0,0-1 0,0 1 0,0 0 0,0-1 0,-1 1 0,1-1 0,0 1 0,-1 0 0,1-1 0,-1 1 0,0 0 0,1 0 0,-1-1 0,0 1 0,0 0 0,0 0 0,1 0 0,-1 0 0,0 0 0,-1 0 0,1 0 0,0 0 0,0 1 0,0-1 0,0 0 0,-1 1 0,1-1 0,0 1 0,-1-1 0,1 1 0,0 0 0,-1-1 0,1 1 0,-1 0 0,1 0 0,0 0 0,-3 0 0,-5 0-37,1 1 0,0-1 1,0 1-1,0 1 1,0 0-1,0 0 1,0 0-1,1 1 1,-1 0-1,1 1 1,0 0-1,0 0 1,-10 7-1,12-7-151,0-1 0,1 1 1,0 0-1,-1 0 0,1 0 0,1 1 0,-1 0 0,1-1 0,0 1 0,0 0 1,0 1-1,1-1 0,-1 0 0,1 1 0,1 0 0,-1-1 0,1 1 0,0 0 1,-1 6-1,3 1-576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16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11298,'0'16'1065,"0"-14"-861,0-1 0,-1 1-1,1 0 1,0 0 0,0 0 0,0 0-1,0 0 1,1-1 0,-1 1 0,0 0-1,1 0 1,-1-1 0,1 1-1,0 0 1,0 0 0,-1-1 0,1 1-1,2 2 1,1-3-78,-1 0-1,1 0 0,0 0 1,0-1-1,0 1 1,0-1-1,-1 0 0,1 0 1,0 0-1,0 0 1,0-1-1,0 0 0,-1 1 1,1-2-1,0 1 1,-1 0-1,8-4 1,-7 3-113,1 0 1,0 0 0,0 1 0,0-1 0,0 1 0,0 0 0,0 1-1,0-1 1,0 1 0,8 1 0,-3 0 41,1-1 1,-1 0-1,1 0 1,-1-1-1,1-1 1,-1 0-1,20-6 1,-15 4-39,0 1 1,28-3-1,5 4 23,4-1 98,57 5 0,-93 0-126,-1 1-1,0 1 1,0 0-1,20 9 1,-21-7-2,0-1-1,1 0 1,0-1-1,26 3 1,66-5 19,12 1-8,-85-2-34,-1-1 0,0-1-1,0-2 1,-1-2 0,64-16-1,-74 17 14,0 0-1,-1 2 1,1 0-1,23 2 0,89 11-2,-12-1 4,-2-8 8,118 8-100,-112-2 96,127-8 0,-207-1 23,-8 2-27,0 2 0,0 2 0,52 13 1,-41-7-8,59 5 0,166 11-28,-227-21 19,172 2 16,-30-2-8,199 6 34,-303-13-32,0 3-1,0 5 1,84 17 0,68 9 10,-27-4 0,-55-8-6,-126-19 0,1-1-1,-1-1 0,38-7 0,24-2 10,131 3 0,-127 6-8,109-14-1,-105 1-5,309-32 57,-166 16-75,-48 3 35,144 22 3,-270 5-11,43-4-3,190-32-1,-227 28 11,91 2 0,21-2-3,-11-4-34,-144 11 22,0 2 1,0 1-1,51 11 0,-72-12 6,172 39 4,-144-35-3,0-2-1,72-1 1,-51-8 5,99-23 0,31-3 9,-36 25 0,156 13 0,-79-7-62,-34-1 35,-120 4 19,0 4 0,146 31-1,-163-24 3,1-2 0,1-2 0,-1-3 0,2-3-1,-1-3 1,0-2 0,111-17 0,448-67 9,-592 83 13,1 1 0,0 2 0,0 1 0,0 1 1,-1 1-1,45 13 0,-57-14 64,-12-2-10,1-1 0,-1 1-1,0 0 1,0 0 0,0 1 0,0-1-1,0 1 1,0 0 0,6 4-1,-10-6-70,0 1-1,0-1 0,0 0 0,0 0 0,0 1 1,0-1-1,0 0 0,0 0 0,0 1 0,0-1 1,0 0-1,0 0 0,0 1 0,-1-1 1,1 0-1,0 0 0,0 1 0,0-1 0,0 0 1,-1 0-1,1 0 0,0 0 0,0 1 0,0-1 1,-1 0-1,1 0 0,0 0 0,0 0 0,0 0 1,-1 0-1,1 1 0,0-1 0,0 0 0,-1 0 1,1 0-1,0 0 0,0 0 0,-1 0 0,1 0 1,0 0-1,-1 0 0,1 0 0,0 0 0,-18 3 88,16-3-94,-3 1-85,1 0-1,-1 0 0,0-1 0,0 0 1,0 0-1,0 0 0,0 0 0,1-1 1,-1 0-1,0 0 0,0 0 1,1-1-1,-7-2 0,-22-13-201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59.8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1 14835,'5'28'1961,"-6"3"-945,-2-1-368,-1 0 1144,4-3-415,1-1-417,2-2-336,0-10-792,6-4-352,4-12-496,-1-11 63,4-17 561,1-6-272,1-24-200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0.40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99 36 16996,'-4'9'2087,"-2"2"-1746,1 1 0,0 0 0,0 0-1,1 0 1,0 1 0,1-1 0,1 1 0,0 0 0,1 0 0,0 18 0,1-30-338,1 0-1,-1 0 1,0 0 0,0 0-1,0-1 1,1 1 0,-1 0 0,1 0-1,-1 0 1,0-1 0,1 1 0,-1 0-1,1-1 1,-1 1 0,1 0-1,0-1 1,-1 1 0,1-1 0,0 1-1,-1-1 1,1 1 0,0-1-1,0 1 1,-1-1 0,1 0 0,0 0-1,0 1 1,0-1 0,0 0-1,-1 0 1,1 0 0,0 0 0,0 0-1,0 0 1,0 0 0,0 0 0,-1 0-1,1 0 1,0 0 0,0-1-1,0 1 1,1-1 0,6-1-24,0-1 1,0 0-1,11-7 1,-7 4 12,-9 5 2,-1 0 0,0 0 0,1 0 0,-1 0 0,1 0 0,0 1 0,-1-1 0,1 1 0,0-1 0,-1 1 0,1 0 0,0 0 1,-1 0-1,1 1 0,0-1 0,-1 1 0,1-1 0,3 2 0,-4 0 4,0-1 0,0 1-1,-1 0 1,1 0 0,-1-1 0,1 1-1,-1 0 1,1 0 0,-1 0 0,0 1 0,0-1-1,0 0 1,0 0 0,-1 1 0,1-1-1,-1 0 1,1 1 0,-1-1 0,0 0 0,0 1-1,0 3 1,0 5 32,0 1-1,-1 0 0,-1-1 1,1 1-1,-2-1 0,0 0 1,0 0-1,-1 0 0,-6 12 1,2-7 84,0-1 1,-2 1 0,0-2-1,0 1 1,-16 15 0,23-27-137,0 0 1,0 0 0,-1 0-1,1 0 1,0-1 0,-1 0-1,1 0 1,-1 0 0,0 0-1,-5 2 1,7-4-5,0 1-1,1-1 1,-1 0-1,0 0 1,0 0 0,1 0-1,-1 0 1,0 0 0,0 0-1,1-1 1,-1 1-1,0-1 1,1 1 0,-1-1-1,0 1 1,1-1 0,-1 0-1,1 0 1,-1 0-1,1 0 1,-1 0 0,1 0-1,0 0 1,-1-1 0,1 1-1,-2-3 1,-13-25-161,3-13-98</inkml:trace>
  <inkml:trace contextRef="#ctx0" brushRef="#br0" timeOffset="1">39 45 16612,'13'-3'2040,"0"0"-1272,2-1-296,3-2 1025,3 2-585,1-2-144,2 0-568,0 2-472,-2 0 280,-3-1-96,-5 5-120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0.95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49 13971,'5'-4'697,"0"-1"0,1 1 0,0-1 0,0 2 0,1-1 0,-1 1-1,1 0 1,6-3 0,-5 4-485,0-1-1,1 1 1,-1 1-1,0-1 0,1 2 1,11-1-1,-18 1-203,-1 0-1,1 0 1,-1 0 0,1 0-1,-1 1 1,1-1-1,-1 0 1,1 1-1,-1-1 1,1 1 0,-1 0-1,1-1 1,-1 1-1,0 0 1,1 0-1,-1 0 1,0 0 0,0 0-1,0 0 1,0 0-1,2 2 1,-2 0 11,0-1 1,0 0-1,0 1 0,-1-1 1,1 1-1,-1-1 0,1 1 1,-1-1-1,0 1 1,0-1-1,0 1 0,0 2 1,-2 9 82,-1-1-1,0 1 1,-1-1 0,-5 13-1,5-17-39,-13 39 187,1-8-134,3 0 0,0 2 0,3-1 0,-6 49 0,16-89-146,0 31-435,0-31 450,0 0 1,0 0-1,0 1 1,0-1-1,0 0 1,0 0 0,1 0-1,-1 0 1,0 0-1,1 0 1,-1 0-1,1 0 1,-1 0-1,1 0 1,-1 0-1,1 0 1,0 0-1,0 0 1,-1 0-1,1 0 1,0-1-1,0 1 1,1 1 0,5-6-228,-1-7-97</inkml:trace>
  <inkml:trace contextRef="#ctx0" brushRef="#br0" timeOffset="1">28 286 15699,'-3'-10'1777,"6"1"-1057,5 1-296,12 0 1112,9 0-527,8-2-697,5 0-528,8-5 248,0 4-104,0 0-121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1.4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1211 13123,'49'-13'1378,"-1"-2"-1,76-36 1,-38 14-649,176-65 698,398-100 0,-100 83-1635,185-45-273,128-97 626,-521 151 52,15 15 133,-275 73-158,-70 16-24,-22 6-147,1 0 1,-1 0 0,0 0-1,0 0 1,0 0-1,0 0 1,0 0-1,1 0 1,-1 0 0,0 0-1,0 0 1,0 0-1,0 0 1,0 0 0,1 0-1,-1 0 1,0 0-1,0 0 1,0 0-1,0-1 1,0 1 0,0 0-1,0 0 1,1 0-1,-1 0 1,0 0 0,0 0-1,0 0 1,0 0-1,0-1 1,0 1-1,0 0 1,0 0 0,0 0-1,0 0 1,0 0-1,0 0 1,1-1-1,-1 1 1,0 0 0,0 0-1,0 0 1,0 0-1,0 0 1,0-1 0,0 1-1,0 0 1,-1 0-1,1 0 1,0 0-1,0 0 1,0 0 0,0-1-1,0 1 1,0 0-1,0 0 1,0 0 0,-9-3-38,-58-2 93,8 4 13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1.9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0 547 13883,'0'1'47,"0"-1"-1,0 0 1,0 1-1,0-1 1,0 0 0,0 1-1,0-1 1,0 0-1,0 1 1,0-1 0,1 0-1,-1 1 1,0-1 0,0 0-1,0 1 1,0-1-1,0 0 1,1 1 0,-1-1-1,0 0 1,0 0-1,1 1 1,-1-1 0,0 0-1,0 0 1,1 1 0,-1-1-1,0 0 1,1 0-1,-1 0 1,0 1 0,0-1-1,1 0 1,-1 0-1,1 0 1,-1 0 0,0 0-1,1 0 1,-1 0 0,0 0-1,1 0 1,-1 0-1,0 0 1,1 0 0,-1 0-1,0 0 1,1 0-1,-1 0 1,0 0 0,1-1-1,-1 1 1,0 0 0,1 0-1,-1 0 1,0-1-1,0 1 1,1 0 0,-1 0-1,0 0 1,0-1-1,1 1 1,16-25 1092,-13 18-599,74-134 2349,75-187 1,-125 275-2678,-59 368-330,30-306-56,1 0-1,-1 0 1,2 1-1,-1-1 1,2 0 0,-1 0-1,1 0 1,0 0-1,5 11 1,-7-19 141,0-1 0,1 1 0,-1 0 0,0 0 0,1-1 0,-1 1 0,0-1 0,1 1 0,-1 0 0,1-1 0,-1 1 0,1-1 0,-1 1 0,1-1 0,0 1 0,-1-1 0,1 0 0,-1 1 0,1-1 0,0 0 0,-1 1 0,1-1 0,0 0 0,1 1 0,-1-2 4,0 1-1,0 0 1,-1-1 0,1 1 0,0-1 0,0 1 0,0-1-1,-1 1 1,1-1 0,0 0 0,-1 1 0,1-1 0,0 0-1,-1 1 1,1-1 0,-1 0 0,1 0 0,-1 0 0,0 1-1,1-3 1,7-18-558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2.4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9 18796,'9'-2'543,"-4"0"-278,0 1 0,-1 0 0,1 0 0,0 0 0,1 1 0,-1 0 0,7 0 0,-10 0-221,0 1-1,-1 0 1,1-1-1,0 1 1,-1 0-1,1 0 0,-1 0 1,0 0-1,1 0 1,-1 0-1,0 0 1,1 0-1,-1 1 0,0-1 1,0 0-1,0 1 1,0-1-1,0 1 1,-1-1-1,1 1 0,0 0 1,-1-1-1,1 1 1,-1 0-1,1-1 1,-1 1-1,0 2 1,2 8 12,0 0 1,-1 0 0,-1 0 0,0 0-1,-1 1 1,0-1 0,-4 19 0,-5 5 56,-15 40 0,12-41-31,-10 43 1,22-72-71,1-1-1,-1 0 1,1 0 0,0 1 0,0-1-1,0 0 1,1 1 0,0-1 0,0 0-1,2 6 1,-3-9-50,1-1 0,-1 0 0,1 1 0,0-1 0,0 1 1,-1-1-1,1 0 0,0 0 0,0 1 0,0-1 0,0 0 0,1 0 0,-1 0 0,0 0 0,0 0 0,1 0 0,-1-1 1,0 1-1,1 0 0,-1-1 0,1 1 0,-1-1 0,1 1 0,-1-1 0,1 0 0,-1 1 0,1-1 0,-1 0 1,1 0-1,-1 0 0,1 0 0,-1-1 0,1 1 0,-1 0 0,1-1 0,-1 1 0,1-1 0,1 0 0,3-2-245,0 0 0,-1-1 0,0 0 0,0 0-1,0 0 1,0-1 0,0 1 0,-1-1 0,0 0-1,7-11 1,-7 10 99,20-26-676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2.9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 28 13507,'-12'38'1246,"-9"41"1110,19-70-2086,1 0 0,0 0 0,0 0 0,1-1 0,0 1 0,2 15 0,-1-22-250,-1 0 0,1 0 0,-1 0 0,1-1 0,0 1 0,0 0 0,0 0 0,0-1 1,0 1-1,0 0 0,0-1 0,0 1 0,0-1 0,1 0 0,-1 1 0,1-1 0,-1 0 0,1 0 0,0 0 1,-1 0-1,1 0 0,0 0 0,0-1 0,-1 1 0,4 0 0,4 1 21,0-1 1,0 0-1,0 0 0,14-2 1,8 1 77,-25 1-93,0 0 0,0 0 0,1 0 1,-1 1-1,0 0 0,-1 0 0,1 0 0,0 1 0,-1 0 0,1 0 1,-1 0-1,0 1 0,0-1 0,6 7 0,-9-7-8,1-1 0,-1 1-1,0 0 1,0 0 0,-1 0 0,1 0-1,0 0 1,-1 0 0,0 1-1,0-1 1,0 0 0,0 1 0,0-1-1,-1 1 1,0-1 0,1 1 0,-1-1-1,0 1 1,-1-1 0,1 1-1,-1-1 1,1 1 0,-1-1 0,0 1-1,-1-1 1,-2 6 0,0 0 49,-1-1 0,0 0 1,0-1-1,-1 1 1,0-1-1,-1 0 0,1-1 1,-13 11-1,13-13 10,1 0 0,-1 0 1,1-1-1,-1 0 0,-1 0 0,1 0 0,0-1 0,-1 1 1,1-1-1,-1-1 0,1 0 0,-12 1 0,16-1-50,0-1-1,0 0 1,0 0 0,0-1-1,0 1 1,0 0-1,0-1 1,1 1-1,-1-1 1,0 0-1,0 1 1,0-1-1,0 0 1,1 0-1,-1 0 1,0-1-1,1 1 1,-1 0-1,1-1 1,0 1 0,-1 0-1,0-3 1,0 1-4,1 0 1,-1 0 0,1 0 0,0 0-1,0-1 1,1 1 0,-1 0-1,1 0 1,-1-1 0,1 1 0,0 0-1,1-4 1,0-8 0,2 1 0,0 1 0,0-1 0,1 0 0,7-14 0,8-10 35,1 1 1,33-46-1,-27 44 199,30-59 1,-55 96-239,0 0 0,0 0 1,0-1-1,0 1 0,0 0 0,-1 0 0,1-1 0,-1 1 1,0 0-1,1-1 0,-1 1 0,0 0 0,0-1 0,-1-3 1,0 5-20,1 0 0,-1 1 0,0-1 0,1 0 0,-1 0 0,0 0 0,0 0 0,0 1 0,0-1 0,0 0 0,0 1 0,0-1 0,0 1 0,0-1 0,0 1 0,0-1 0,0 1 0,0 0 0,0-1 0,0 1 0,0 0 0,0 0 0,0 0 0,-1 0 0,1 0 0,0 0 0,0 0 0,0 0 0,0 1 0,0-1 0,0 0 0,-2 1 0,-6 1-170,1 1 0,-1 0-1,1 0 1,-1 1 0,1 0-1,-12 9 1,-2 0-98,8-6-81</inkml:trace>
  <inkml:trace contextRef="#ctx0" brushRef="#br0" timeOffset="1">327 393 14027,'13'30'1936,"-7"3"-1167,-7 3-361,-1 2 2136,4-3-1928,0-2-128,6-11-760,-4-8 360,4-14-128,2-8-48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3.4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1 17860,'-5'16'536,"1"1"0,0 0 0,2 0 0,0 0 0,1 0 0,0 0-1,3 22 1,-2-37-526,1 0 0,-1-1 0,0 1-1,0-1 1,1 1 0,-1-1 0,1 1-1,-1-1 1,1 1 0,0-1 0,0 0 0,-1 1-1,1-1 1,0 0 0,2 3 0,-2-4-19,0 1 1,0-1 0,0 1-1,0-1 1,0 1 0,0-1-1,0 0 1,0 1 0,0-1 0,0 0-1,0 0 1,0 0 0,0 0-1,1 0 1,-1 0 0,0 0-1,0 0 1,1-1 0,5-1-108,0-1 1,0 0-1,0 0 1,0-1-1,10-6 0,5-3-138,-17 10 181,1 0 0,-1 1 0,1 0 0,0 0 0,0 0 0,0 1 0,0 0 1,0 0-1,10 0 0,-14 2 63,1-1 0,0 0 0,-1 1 0,1 0 0,-1-1 0,1 1 0,-1 0 0,0 0 0,1 0 0,-1 1 0,0-1 0,0 1 0,0-1 0,0 1-1,0 0 1,0-1 0,0 1 0,-1 0 0,1 0 0,-1 0 0,1 1 0,-1-1 0,0 0 0,0 0 0,2 4 0,-2-1 66,0 0-1,1 0 0,-1 1 0,-1-1 1,1 0-1,-1 1 0,0-1 0,0 0 1,-1 0-1,1 1 0,-1-1 0,-1 0 1,1 0-1,-1 0 0,1 0 1,-1 0-1,-1 0 0,1 0 0,-1-1 1,0 1-1,-5 5 0,1 0 163,-1 0 0,0-1 1,-1 0-1,0-1 0,-1 0 0,1 0 0,-1-1 0,-14 8 1,20-13-211,-1 0 1,1 0 0,0 0 0,-1 0-1,0-1 1,1 0 0,-1 0-1,0 0 1,1 0 0,-1-1 0,0 0-1,0 0 1,1 0 0,-1 0-1,0-1 1,-5-1 0,6 1-90,0-1 0,1 0 1,0 0-1,-1 0 0,1 0 1,0 0-1,0-1 0,0 1 0,0-1 1,1 0-1,-1 0 0,1 0 0,0 0 1,-1 0-1,1 0 0,1-1 1,-1 1-1,0-1 0,1 1 0,-2-7 1,-5-30-379,5-8-159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3.9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0 128 16716,'15'-4'1520,"-1"1"-1056,3 0-224,2 0 640,4 0-440,2-5-136,1 1-136,-1-2-184</inkml:trace>
  <inkml:trace contextRef="#ctx0" brushRef="#br0" timeOffset="1">347 72 14787,'3'0'314,"-1"0"1,1 0-1,0 0 0,0 0 0,-1-1 1,1 0-1,0 1 0,-1-1 1,1 0-1,-1 0 0,1 0 0,-1-1 1,0 1-1,4-3 0,35-29 1111,-20 15-1026,-5 11-259,-16 7-137,0 0 0,1 0 0,-1 0 0,0 0 0,0 0 0,1 0 0,-1 0 0,0 0 0,0 0 0,1 1 1,-1-1-1,0 0 0,0 0 0,0 0 0,1 0 0,-1 1 0,0-1 0,0 0 0,0 0 0,1 0 0,-1 1 0,0-1 0,0 0 0,0 0 0,0 0 0,0 1 0,0-1 0,0 0 0,0 0 0,0 1 0,0-1 0,1 0 1,-1 1-1,-5 31 160,3-24-116,-17 71 258,-7 30 109,-20 193 0,45-300-512,1-2 88,0 0 1,0 0-1,0 0 0,0 0 1,0 0-1,0 0 1,0 0-1,0 0 1,0 0-1,0 0 1,0 0-1,0 0 0,-1 0 1,1 0-1,0 0 1,0 0-1,0 0 1,0 0-1,0 0 1,0 0-1,0 0 1,0 0-1,0 0 0,0 0 1,0 0-1,0 0 1,0 0-1,-1 0 1,1 0-1,0 0 1,0 0-1,0 0 0,0 0 1,0 1-1,0-1 1,0 0-1,0 0 1,0 0-1,0 0 1,0 0-1,0 0 1,0 0-1,0 0 0,0 0 1,0 0-1,0 0 1,-6-9-359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4.33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0 231 19492,'16'-9'2033,"4"-5"-1401,13-8-304,7 0 1096,8-4-760,2-1-304,4-4-1008,1-2 712,-8 9-160,-3 1-152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32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0 262 15347,'1'-2'3225,"5"-19"-2098,74-197 1207,-79 217-2305,-1-1 0,1 1 1,-1-1-1,1 1 0,0-1 0,-1 1 1,1 0-1,0-1 0,0 1 1,0 0-1,0 0 0,0 0 1,2-2-1,3 6 312,-1 11-129,3 37 175,-3-15-331,19 67 1,-20-96-1481,-3-14 911,-3-15 125,-7-3-155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6.6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12 190 19844,'-10'-3'1641,"8"0"-1233,2-4-208,12-5 664,5-2-240,7-6-368,5-2-232,2-3-504,2-1-240,-4 4 64,-3 1 448,-12 8-168,-11 12-129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7.0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1 101 14219,'0'13'1400,"10"-9"-752,3-4-231,7-8 599,3-5-136,7-7-568,1 0 1768,-3-1-1679,-3 3 79,-3 1-88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7.5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1 115 15163,'2'-8'338,"1"1"1,0 0-1,0-1 0,1 1 0,0 0 1,0 1-1,1-1 0,-1 1 0,1 0 1,1 0-1,8-8 0,-11 12-248,0-1 0,1 0 0,-1 1-1,1 0 1,-1 0 0,1 0 0,0 0 0,0 0 0,0 1-1,0 0 1,0 0 0,0 0 0,0 0 0,0 1 0,0-1-1,1 1 1,-1 0 0,0 0 0,0 1 0,0-1-1,0 1 1,0 0 0,6 2 0,-8-2-79,0 0 1,1 1 0,-1-1-1,0 1 1,0-1-1,0 1 1,0 0-1,-1 0 1,1 0-1,0 0 1,-1 0-1,1 0 1,-1 0 0,0 1-1,0-1 1,0 1-1,0-1 1,0 1-1,0-1 1,-1 1-1,1-1 1,-1 1-1,0-1 1,0 1 0,0 0-1,0 2 1,0 7 6,-1 0-1,-1 0 1,0-1 0,-5 18 0,-4 5 116,-17 35-1,-8 23 196,31-77-276,-15 59 240,19-68-262,0 0 1,0 0 0,1 0-1,-1 0 1,1 1 0,1-1-1,-1 0 1,1 0 0,0 0-1,3 5 1,-4-9-53,1 0 1,0 0 0,0 0-1,-1 0 1,1-1-1,1 1 1,-1 0-1,0-1 1,0 1-1,1-1 1,-1 1-1,1-1 1,-1 1 0,1-1-1,0 0 1,-1 0-1,1 0 1,0 0-1,0 0 1,0 0-1,0-1 1,-1 1-1,1-1 1,0 1-1,0-1 1,0 0 0,1 1-1,-1-1 1,0 0-1,0 0 1,0-1-1,2 1 1,0-1-43,1 0 1,-1-1-1,1 1 0,-1-1 1,0 0-1,0 0 0,0 0 1,0 0-1,0-1 0,0 1 1,-1-1-1,1 0 0,3-5 1,20-26-225,0-9-83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8.1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65 41 18252,'-3'1'117,"1"1"-1,-1-1 1,0 1 0,1 0-1,0-1 1,-1 1 0,1 0-1,0 1 1,0-1 0,0 0 0,0 0-1,1 1 1,-1-1 0,1 1-1,-1 0 1,1-1 0,0 1-1,0 0 1,0 0 0,0 0-1,1 0 1,-1 0 0,1 0 0,-1 4-1,1-2-73,0 0 0,0 0 0,0 0 0,1 0 0,-1 0 0,1 0 0,0 0 0,1 0-1,-1 0 1,1-1 0,0 1 0,0-1 0,6 9 0,1-1-45,0 0 1,14 27-1,-20-32 7,-1 0 0,1 0 1,-1 0-1,0 1 0,-1-1 1,0 1-1,1 13 0,-2 2 15,-1-1 1,-1 0-1,-1-1 0,-1 1 0,-1 0 0,-1-1 0,0 0 0,-2 0 0,0-1 1,-23 39-1,30-58-16,1 0 1,-1 1 0,0-1 0,0 0-1,0 0 1,0 0 0,0 0-1,-1 0 1,1 0 0,0 0-1,-2 1 1,2-2-3,1 0-1,0 0 1,0 0 0,-1 0-1,1 0 1,0 0 0,-1 0-1,1 0 1,0 0-1,-1 0 1,1 0 0,0 0-1,0 0 1,-1 0-1,1 0 1,0 0 0,0-1-1,-1 1 1,1 0 0,0 0-1,0 0 1,-1 0-1,1-1 1,0 1 0,0 0-1,0 0 1,-1 0 0,1-1-1,0 1 1,0 0-1,0 0 1,0-1 0,0 1-1,-1-1 1,0-2 8,1-1 0,-1 1 0,0-1 0,1 1 0,0-1 0,0 1 1,0-1-1,1-5 0,4-22 89,1 1 1,1 0 0,14-35 0,43-88 500,-20 49-102,-36 85-382,-1 3 25,-1 0 0,0 0 0,-2-1 0,4-18 0,-7 34-135,-1 0 0,0-1 0,0 1 0,0 0 0,0 0 1,0-1-1,0 1 0,0 0 0,0 0 0,0-1 0,-1 1 1,1 0-1,0 0 0,-1-1 0,1 1 0,-1 0 1,1 0-1,-1 0 0,-1-1 0,2 1-24,-1 1 1,0-1-1,1 1 1,-1 0-1,0 0 1,1-1-1,-1 1 1,0 0-1,0 0 0,1 0 1,-1 0-1,0 0 1,0 0-1,0 0 1,1 0-1,-1 0 0,0 0 1,0 0-1,1 1 1,-1-1-1,0 0 1,0 1-1,-5 1 20,1 1 0,1 0-1,-1 0 1,0 0 0,1 0 0,-7 7 0,7-5-14,-1 0 0,1 0 1,-1 0-1,2 1 0,-1 0 1,-4 9-1,-3 12-136</inkml:trace>
  <inkml:trace contextRef="#ctx0" brushRef="#br0" timeOffset="1">254 303 16692,'12'29'1808,"-2"5"-1280,-5 5-232,1 0 856,1-1-584,-2-5-335,-1-5-794,-1-10 337,-3-16 88,1-10-112,-7-20-144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8.65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174 101 16123,'0'0'115,"0"1"-1,0 0 1,0-1-1,1 1 0,-1 0 1,0 0-1,0-1 1,0 1-1,0 0 0,0 0 1,-1-1-1,1 1 1,0 0-1,0-1 0,0 1 1,-1 0-1,1-1 1,0 1-1,-1 0 1,1-1-1,0 1 0,-1 0 1,0 0-1,-1 2 237,-5 16 203,1 0-1,0 0 0,2 0 1,0 1-1,1-1 1,-1 25-1,4-42-545,0-1 0,0 1 0,-1-1 0,1 1 0,0 0 0,1-1 0,-1 1 0,0-1 0,0 1 0,1-1 0,-1 1 0,1-1 0,-1 1 0,1-1 0,0 1 0,-1-1 0,1 0 0,0 1 0,0-1 0,0 0 0,0 0 0,0 1 0,0-1 0,0 0 0,1 0 0,-1 0 0,0 0 0,1-1 0,-1 1 0,0 0 0,1-1 0,-1 1-1,1-1 1,-1 1 0,1-1 0,1 1 0,6-1-4,0 0 0,-1 0 0,1-1-1,0 0 1,14-5 0,-15 4-2,0 1 0,-1 0-1,1 0 1,11 0 0,-17 1-1,0 0 0,0 0 0,0 0 1,-1 1-1,1-1 0,0 1 0,0-1 0,0 1 0,-1 0 0,1 0 0,0 0 1,-1 0-1,1 0 0,-1 0 0,1 0 0,-1 1 0,1-1 0,-1 0 1,0 1-1,0-1 0,1 1 0,-1-1 0,0 1 0,-1 0 0,1 0 1,0-1-1,0 1 0,-1 0 0,1 0 0,-1 0 0,1 0 0,-1-1 0,0 1 1,0 0-1,0 0 0,0 0 0,0 2 0,-1 3 33,0-1 1,0 1-1,-1-1 0,0 1 0,0-1 1,0 0-1,-1 0 0,0 0 0,-6 9 0,-1-2 85,0 0 0,0-1 0,-1 0-1,-1-1 1,-19 15 0,23-20-143,0 0-1,0-1 1,-1 0-1,1-1 1,-1 0 0,0 0-1,-1-1 1,1 0-1,0-1 1,-15 2 0,20-3-33,0-1 1,0 0-1,0 0 1,0 0-1,0-1 1,0 0-1,0 1 1,0-1-1,0-1 1,0 1-1,1-1 1,-1 1-1,0-1 1,1 0-1,-1 0 1,1-1-1,0 1 1,0-1-1,0 1 1,0-1 0,0 0-1,-4-7 1,-10-25-379</inkml:trace>
  <inkml:trace contextRef="#ctx0" brushRef="#br0" timeOffset="1">154 82 13603,'21'-16'984,"-1"5"-832,2 4-64,2 1 88,2-1-272,-2-2 136,2-2-88,0-4-56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9.12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62 221 16572,'3'-1'468,"0"1"1,-1-1-1,1 0 1,0 1-1,-1-1 1,1 0 0,-1-1-1,1 1 1,3-3-1,-4 3-393,-1-1 0,1 1-1,0 0 1,-1 0-1,1 0 1,0 1 0,0-1-1,0 0 1,0 1 0,0-1-1,0 1 1,0 0 0,0-1-1,2 1 1,-3 1-72,-1-1 1,1 0-1,-1 1 1,1-1-1,-1 0 1,1 1-1,-1-1 1,1 1-1,-1-1 1,0 0-1,1 1 1,-1-1 0,0 1-1,1-1 1,-1 1-1,0 0 1,0-1-1,0 1 1,1-1-1,-1 1 1,0-1-1,0 1 1,0 0-1,0-1 1,0 1-1,0 0 1,0 21 10,-1-17-6,-31 259 595,-1-1-568,32-252-441,-4-11 141</inkml:trace>
  <inkml:trace contextRef="#ctx0" brushRef="#br0" timeOffset="1">1 593 17652,'7'-12'1744,"7"-3"-1112,3-1-256,11 1 769,3-3-217,8-2-464,4-3-312,4-1-744,1-3-328,-4-6 728,2-3-185,-5-4-167</inkml:trace>
  <inkml:trace contextRef="#ctx0" brushRef="#br0" timeOffset="2">664 12 13139,'18'-12'1824,"-13"14"-792,-5 10-367,-14 19 1951,-5 10-1288,-4 18-327,-1 8-89,-2 8-168,0 1-152,6-3-192,3-7-40,7-12-280,3-8-232,4-20-536,3-13-304,0-16 728,3-11-136,1-24-168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09.6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224 0 17836,'-11'4'220,"0"0"-1,1 1 1,-1 0 0,1 1-1,0 0 1,0 0 0,1 1-1,0 1 1,-9 8 0,0 2 11,1 0 0,1 2 1,-15 22-1,7 0-40,22-39-178,1 0 1,-1 1-1,1-1 0,0 1 0,1-1 0,-1 1 0,1-1 0,-1 1 1,1-1-1,1 8 0,-1-11-5,0 1 0,0 0-1,0 0 1,0 0 0,1 0 0,-1 0 0,0-1-1,1 1 1,-1 0 0,1 0 0,-1 0 0,1-1 0,-1 1-1,1 0 1,0-1 0,-1 1 0,1-1 0,0 1 0,-1 0-1,1-1 1,0 0 0,0 1 0,1 0 0,0 0 6,0-1 0,1 0 0,-1 1 0,0-1 0,0 0 1,0 0-1,1 0 0,-1 0 0,3-1 0,3-1 26,0 0 0,0 0-1,-1-1 1,11-5 0,-6 1 15,0 0 0,0-1 0,-1 0 1,0-1-1,-1-1 0,0 0 0,13-16 0,-16 18-24,-1-1-1,1 0 0,-2-1 1,1 0-1,-1 1 1,-1-2-1,0 1 1,0 0-1,3-21 0,-6 29-26,-1 0-1,1 0 0,-1 0 0,0 0 0,0 0 0,0 0 0,0 0 1,0 0-1,-1 0 0,1 0 0,0 0 0,-1 0 0,0 0 0,1 0 1,-3-3-1,3 4-5,-1 0 1,0 1-1,1 0 0,-1-1 1,0 1-1,1-1 1,-1 1-1,0 0 1,0-1-1,1 1 0,-1 0 1,0 0-1,0 0 1,1 0-1,-1-1 1,0 1-1,0 0 0,0 0 1,1 0-1,-1 1 1,0-1-1,0 0 1,0 0-1,1 0 0,-1 1 1,-1-1-1,-4 3-36,0 0 0,1 1 0,-1-1 0,1 1 0,0 0 0,0 0 0,-8 9 0,-1 3-110,0 1 0,2 1 0,0 0 0,-18 39 0,24-45 197,1 0 0,0 1 0,1-1 0,1 1 0,0 0 0,1 0 0,0 0 0,1 0 0,1 18 0,4 1-57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10.1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70 255 15291,'-33'96'3282,"18"-57"-1323,11-23 33,12-23-840,15-25-183,62-112 494,-74 123-1348,-2 1 0,-1-2 1,0 1-1,-2-1 0,6-31 0,-11 50-108,-1 0 0,1 0-1,-1 0 1,0-1 0,0 1-1,0 0 1,-1 0 0,1 0 0,-1 0-1,1 0 1,-1 0 0,0 0-1,0 0 1,-1 0 0,-2-4 0,4 6-9,-1 0 0,0 0 0,0 0 1,0 0-1,0 1 0,0-1 0,0 0 0,0 1 1,0-1-1,0 1 0,0-1 0,0 1 1,0-1-1,0 1 0,0 0 0,0 0 1,-2-1-1,0 1-13,1 0 1,-1 1-1,1-1 1,-1 0-1,1 1 1,-1 0-1,1-1 1,0 1-1,-1 0 1,-2 2-1,-5 3-12,1 0 0,0 1 0,0 0 0,1 0-1,0 1 1,0 0 0,1 1 0,0 0 0,0 0 0,1 0 0,0 1 0,1 0 0,0 0-1,1 0 1,0 1 0,0-1 0,-2 15 0,-2 19-106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10.6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2 173 20444,'2'-15'2137,"-4"10"-1529,1 3-296,2 2 1088,16 3-600,4 0-247,16-7-521,3-5-136,10-7-497,0-4-271,-1-6 1064,-5-1-376,-9-2-112,-7 4-112</inkml:trace>
  <inkml:trace contextRef="#ctx0" brushRef="#br0" timeOffset="1">51 411 13859,'23'0'1360,"6"-6"-912,2-6-168,8-3 329,-1-3-385,0-2 96,0 2-32,-3 2-248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11.1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1 814 14755,'2'-1'188,"0"0"1,-1 0-1,1 0 0,0 0 1,0 0-1,-1 0 0,1 0 1,-1 0-1,1-1 0,-1 1 0,1-1 1,-1 1-1,0-1 0,0 1 1,0-1-1,2-3 0,15-34 673,-13 28-298,101-237 2775,41-130-3032,-164 487-365,5-42-170,3 0 0,1 109 0,9-154 100</inkml:trace>
  <inkml:trace contextRef="#ctx0" brushRef="#br0" timeOffset="0.98">336 649 14387,'1'0'62,"-1"1"-1,1-1 1,-1 0 0,1 0 0,0 1-1,-1-1 1,1 0 0,-1 0-1,1 0 1,0 0 0,-1 0 0,1 0-1,0 0 1,-1 0 0,1 0-1,0 0 1,-1 0 0,1 0-1,-1 0 1,1 0 0,0 0 0,-1-1-1,1 1 1,-1 0 0,1-1-1,0 1 1,-1 0 0,1-1-1,-1 1 1,1-1 0,-1 1 0,1 0-1,-1-1 1,0 1 0,1-2-1,17-23 555,-18 24-595,21-37 901,-1-1-1,-2-1 1,16-58-1,26-131 394,-55 205-1229,5-15 213,7-72-1,-42 235-315,25-121 27,-24 173 20,21-138 170,2 1 0,5 62 0,-3-96-109,-1-4-81,0 1 1,0-1-1,0 1 0,0-1 0,0 1 0,0-1 1,1 1-1,-1-1 0,0 1 0,1-1 0,0 0 1,-1 1-1,1-1 0,0 0 0,-1 1 1,1-1-1,0 0 0,0 0 0,0 0 0,0 0 1,2 2-1,7-2 95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33.3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206 54 14835,'-7'1'123,"-1"0"0,1 0 0,0 0 0,-1 1 0,1 0 0,0 0 0,0 1 0,0 0 0,1 0 0,-1 1 0,1 0 0,-1 0 0,1 0 0,0 1 0,1 0 0,-1 0-1,1 0 1,0 1 0,1 0 0,-1 0 0,1 0 0,0 0 0,0 1 0,-2 7 0,-5 12 13,2 1 0,1 0 0,1 1 0,-7 55 0,10-35 81,2 1 0,5 53 0,-2-82-141,1 1 0,1-1 0,1 1 0,1-1 0,1 0 0,9 22 0,-13-36-64,1-1-1,0 1 0,0-1 0,0 0 0,0 0 1,1 0-1,0-1 0,0 1 0,0-1 1,1 0-1,-1 0 0,1 0 0,0 0 1,0-1-1,0 0 0,1 0 0,-1-1 0,1 1 1,-1-1-1,1 0 0,0-1 0,0 1 1,0-1-1,0 0 0,8 0 0,-3-2 32,1 0 0,-1-1-1,0 0 1,0-1 0,-1 0 0,1-1-1,0 0 1,-1 0 0,0-1-1,0 0 1,0-1 0,-1-1 0,0 1-1,0-1 1,15-16 0,-4 1 190,0 0-1,-2-1 1,0-1 0,26-49-1,-31 49-61,-2 0 0,0 0 0,-2-1 0,-1 0-1,0-1 1,-2 0 0,-2 0 0,0 0 0,-1-1-1,-2 1 1,-2-35 0,0 50-170,-1 0 0,-1 0 0,0 0 0,0 1 0,-1-1 1,0 1-1,-1 0 0,0 0 0,0 1 0,-1-1 0,-1 1 0,1 0 0,-2 1 0,-11-12 0,12 14-131,0 0 0,0 1 0,0 0 0,-1 0 0,1 0 1,-1 1-1,0 1 0,0-1 0,-1 1 0,1 1 0,-1-1 0,1 1 0,-1 1 0,0 0 0,0 0 0,0 1 0,1 0 1,-16 2-1,-3 5-391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11.6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 1 19572,'0'37'1713,"-1"-7"-1249,-1-3-208,2-2 688,2-4-336,-1-6-720,4-3-448,-3-7 464,1-5-144,-1 0-80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12.2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11 491 16588,'-10'14'1579,"10"-14"-1548,0-1-1,0 1 1,0 0-1,0 0 1,0 0 0,0 0-1,0 0 1,0 0-1,0 0 1,0 0-1,0 0 1,1 0-1,-1 0 1,0 0 0,0 0-1,0 0 1,0 0-1,0-1 1,0 1-1,0 0 1,0 0-1,0 0 1,0 0 0,0 0-1,0 0 1,0 0-1,0 0 1,-1 0-1,1 0 1,0 0-1,0 0 1,0 0 0,0 0-1,0-1 1,0 1-1,0 0 1,0 0-1,0 0 1,0 0-1,0 0 1,0 0 0,0 0-1,0 0 1,0 0-1,0 0 1,0 0-1,0 0 1,0 0-1,0 0 1,-1 0 0,18-29 1646,15-22-1062,-1 0 0,28-69-1,-45 87-579,-1 0-1,-2-1 0,-2-1 0,-1 0 1,4-36-1,-14 62 22,-1 10-44,-1 7-9,1 0 0,1 0-1,0 1 1,0-1 0,0 0 0,0 11 0,-1 3-4,-5 24-63,-7 57 175,13-88-250,2 0 1,0 0-1,1 0 0,4 29 0,-5-43 93,1 1 1,-1 0-1,0 0 1,1 0-1,-1 0 1,1 0-1,-1-1 1,1 1 0,0 0-1,0 0 1,0-1-1,0 1 1,0 0-1,0-1 1,0 1-1,0-1 1,1 0-1,-1 1 1,1-1-1,-1 0 1,1 0-1,-1 0 1,1 0-1,0 0 1,-1 0-1,1 0 1,2 0-1,14 0-296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12.7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23 467 16500,'-14'9'1430,"5"-4"489,16-18-490,11-16-971,-1 0 0,27-64 0,-21 29-186,-3-2 1,20-121-1,-47 237-124,-34 258-96,40-304-87,1 3-227,-1 0 0,1 0 0,0 0 1,2 11-1,-2-18 248,0 0 1,0 1 0,0-1 0,0 0-1,1 1 1,-1-1 0,0 0 0,0 0-1,1 1 1,-1-1 0,0 0-1,0 0 1,1 0 0,-1 1 0,0-1-1,1 0 1,-1 0 0,0 0-1,1 0 1,-1 0 0,0 0 0,1 1-1,-1-1 1,0 0 0,1 0 0,-1 0-1,0 0 1,1 0 0,-1 0-1,0 0 1,1-1 0,-1 1 0,0 0-1,1 0 1,-1 0 0,0 0-1,1 0 1,-1 0 0,0-1 0,1 1-1,-1 0 1,0 0 0,0 0 0,1-1-1,-1 1 1,15-14-392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13.2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214 191 17820,'-3'15'3675,"-5"27"-2669,-23 93-530,-59 161 0,85-284-1642,10-30 734,0-1 264,4-24-186</inkml:trace>
  <inkml:trace contextRef="#ctx0" brushRef="#br0" timeOffset="1">178 15 14347,'-7'3'274,"-1"0"0,1 1 0,0 0 0,0 0 0,0 1 0,0 0 0,1 0 0,0 0 0,0 1 0,0 0 0,1 0 0,0 1 0,0-1 0,1 1 0,-6 11 0,1-2 54,2 0-1,0 1 0,1-1 1,0 1-1,2 1 1,-4 18-1,8-25 257,3-9-166,9-16 53,13-29-52,-25 43-414,13-23 121,-1-2 1,-1 1 0,-1-1 0,-1-1 0,7-32 0,-16 57-134,0 0 0,0 0 0,1 0 0,-1 0 0,0 0 0,0 0 0,0 0 0,0 0 0,0 0 0,-1 0 0,1 0 0,0 0 0,0 0 0,-1 0 0,0-2 1,1 3-4,0 0 0,0 0 0,-1 0 1,1-1-1,0 1 0,-1 0 0,1 0 1,0 0-1,0 0 0,-1 0 0,1 0 1,0 0-1,-1 0 0,1 0 1,0 0-1,-1 0 0,1 0 0,0 0 1,-1 0-1,1 0 0,0 0 0,-1 0 1,1 0-1,0 0 0,-1 0 0,1 1 1,0-1-1,0 0 0,-1 0 1,1 1-1,-4 1-71,1 1 1,0-1-1,0 1 0,0 0 1,0 0-1,-3 5 1,-5 10-321,0 0 0,1 1 1,1 1-1,-8 22 1,-19 84-808,27-75 671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13.6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36 141 15539,'-10'15'1262,"7"-11"-1043,1-1-1,-1 1 0,1 0 0,-1 0 0,1 0 1,0 0-1,0 0 0,1 0 0,0 1 1,-1-1-1,1 1 0,1-1 0,-1 1 0,1-1 1,-1 1-1,1 4 0,1-8-191,-1 0-1,0 0 1,1 0-1,-1 0 1,0 0-1,1-1 1,-1 1-1,1 0 1,-1 0-1,1-1 1,0 1-1,-1 0 1,1-1-1,0 1 1,-1-1 0,1 1-1,0-1 1,0 1-1,-1-1 1,1 1-1,0-1 1,0 0-1,0 1 1,0-1-1,-1 0 1,1 0-1,0 0 1,0 1-1,0-1 1,0 0-1,0 0 1,0-1-1,0 1 1,0 0 0,-1 0-1,1 0 1,0 0-1,0-1 1,0 1-1,0 0 1,0-1-1,-1 1 1,1-1-1,1 0 1,4-2 91,0 0 0,1-1-1,-1 0 1,7-6 0,5-5 163,-1-1 0,-1-1 0,-1-1 0,0 0 0,-1-1 0,16-28 0,-28 44-242,0-1-1,-1 1 1,1-1-1,-1 1 1,0-1-1,0 1 1,0-1-1,0 0 0,-1 0 1,1 1-1,-1-1 1,0-4-1,0 7-39,0 0 0,-1 0 0,1 0 0,0 1-1,0-1 1,-1 0 0,1 0 0,0 0-1,-1 1 1,1-1 0,-1 0 0,1 1 0,-1-1-1,0 0 1,1 1 0,-1-1 0,1 0-1,-1 1 1,0-1 0,0 1 0,-1-1 0,1 0-36,-1 1 0,0 0 1,0-1-1,0 1 0,0 0 1,0 0-1,0 0 0,0 0 1,0 0-1,0 0 0,0 1 1,1-1-1,-4 2 0,-5 2-42,0 0-1,0 1 1,1 0 0,-1 0-1,1 1 1,0 1 0,1-1-1,0 1 1,-9 10 0,0 1-280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24.2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88 14723,'0'-1'72,"1"1"0,-1-1 0,0 1 0,1-1 0,-1 1 0,0-1 0,1 1 0,-1 0 0,0-1 0,1 1 0,-1 0 0,1-1 0,-1 1 0,1 0 0,-1 0 0,1 0 0,-1-1 0,1 1 0,-1 0 0,1 0 0,-1 0 0,1 0 0,-1 0 0,1 0 0,0 0 0,-1 0 0,1 0 0,-1 0 0,1 0 0,-1 0 0,1 0 0,-1 1-1,1-1 1,-1 0 0,1 0 0,0 1 0,25 11 953,-17-7-685,0-1-72,0-1 1,0 0 0,1-1 0,16 3-1,-23-5-215,1 0 0,0 0-1,0 0 1,0 0 0,0-1-1,0 0 1,-1 0 0,1 0-1,0 0 1,-1 0 0,1-1-1,-1 1 1,1-1 0,4-4-1,10-8 157,-12 9-125,0 0 1,0 1-1,1 0 1,7-4-1,-12 7-63,0 0-1,0 0 0,1 0 1,-1 1-1,0-1 0,0 1 1,0 0-1,0 0 0,1 0 1,-1 0-1,0 0 0,0 0 1,0 0-1,0 1 0,1-1 1,-1 1-1,0 0 0,0-1 1,2 2-1,1 1 10,1 0 0,-1-1 0,1 0 0,-1 0 0,1 0-1,0-1 1,0 0 0,6 0 0,-7-1-19,-1 0 0,0 0 0,0-1-1,0 0 1,0 0 0,0 0 0,0 0-1,0-1 1,0 0 0,-1 0 0,1 0 0,4-3-1,5-4 1,0 0 10,1 0 0,19-8 0,-28 15-18,-1 0 0,1 0-1,-1 1 1,1 0 0,0 0 0,-1 0 0,1 0 0,0 1 0,0 0 0,-1 0-1,1 0 1,7 2 0,19 5-1,-10-2 4,-1 0 0,1-1 0,0-2-1,0 0 1,0-1 0,37-3 0,-30-1 10,0 1 0,1 1 0,-1 2 1,1 1-1,48 10 0,-39-7-7,1 0 1,70-3-1,76-15 23,-172 11-29,40 0 6,0 2 1,1 3 0,-1 2-1,62 13 1,-38-9-10,0-4 0,115-6-1,-115-1-1,141 15-15,-161-6 23,1-3 0,113-6 1,-85-15-8,-61 11-1,41-5 0,-57 10 2,0 1 0,1 0-1,-1 0 1,0 1 0,0 0 0,1 1-1,-1 0 1,10 4 0,66 30 10,-53-21 4,49 16 1,-68-28-13,0 0 0,-1-1 1,1 0-1,0-1 0,0 0 1,0-1-1,22-2 0,-13-3 4,-2 0 0,1-1-1,-1-1 1,0-1 0,0-1-1,24-15 1,-39 21-4,1 1-1,-1-1 0,1 1 1,0 0-1,-1 1 0,1 0 1,0 0-1,0 0 0,0 0 1,0 1-1,0 0 0,0 0 1,0 1-1,0 0 0,0 0 1,0 0-1,7 3 0,-9-3 2,1 1 1,0-1-1,-1 0 0,1-1 0,-1 1 0,1-1 1,0 0-1,0 0 0,-1-1 0,1 1 0,8-3 1,1-1 47,-1-1-1,20-10 1,-23 10-12,1 0 0,-1 0 1,1 1-1,0 1 0,16-3 0,216-29 91,-227 34-129,0 0-1,0 1 1,0 1 0,0 0-1,0 2 1,30 7-1,-10-3 22,2-3 22,-31-4-142,1 0 0,-1 1-1,0 0 1,0 0 0,12 4-1,-19-6 57,0 1 0,0-1-1,1 1 1,-1-1 0,0 1 0,0-1-1,0 0 1,0 1 0,0-1 0,0 0-1,0 1 1,0-1 0,0 1 0,0-1-1,0 0 1,0 1 0,0-1 0,-1 1-1,1-1 1,0 1 0,0-1 0,-1 0-1,1 0 1,-1-1-63,-4-17-213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9:28.37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 49 17300,'-11'-49'3122,"13"101"163,-1-23-3014,0 40 25,-1-29-87,1 0-1,12 62 1,-13-98-195,1-1 0,0 0 0,0 0 1,0 0-1,0 0 0,0 0 0,1 0 0,-1 0 0,1-1 1,0 1-1,0 0 0,3 2 0,-4-4-6,1 0-1,-1 0 0,1 0 1,0 0-1,0 0 1,-1 0-1,1-1 1,0 1-1,0 0 1,0-1-1,0 0 1,0 0-1,0 1 0,0-1 1,0 0-1,0 0 1,0-1-1,-1 1 1,1 0-1,0-1 1,4-1-1,18-6-4,-17 5 1,-1 1-1,1-1 1,0 1 0,0 1 0,-1 0 0,9-1-1,-13 2 2,0 0-1,0 0 0,-1 0 0,1 1 0,0-1 0,-1 1 1,1-1-1,0 1 0,-1-1 0,1 1 0,-1 0 1,1 0-1,-1 0 0,1 0 0,-1 0 0,1 0 0,-1 0 1,0 1-1,0-1 0,0 0 0,0 1 0,0-1 1,0 1-1,0-1 0,0 1 0,0-1 0,-1 1 0,1 0 1,0 3-1,1 2 98,-1 1 1,0 0-1,0-1 1,-1 1-1,0 0 1,-1 0-1,1 0 1,-1-1-1,-1 1 1,1 0-1,-1-1 1,-1 1-1,0-1 1,0 0-1,0 0 1,-1 0 0,-4 8-1,4-10-5,1 1-1,-1-1 1,0 0 0,0 0 0,0 0-1,-1 0 1,0-1 0,0 1 0,0-1-1,0-1 1,-1 1 0,0-1 0,1 0-1,-1 0 1,0 0 0,0-1 0,-1 0-1,1-1 1,0 1 0,-12 0 0,15-1-109,1-2 0,-1 1 0,1 0 0,-1 0 0,1-1 0,-1 1 0,1-1 0,-1 0 0,1 0 0,0 0 0,-1 0 0,1 0 0,0 0 0,0-1 0,0 1 0,0-1 0,0 1 0,0-1 0,-3-3 0,4 3-137,0 0 0,0 0 0,0 0 0,0-1 1,0 1-1,1 0 0,-1 0 0,1 0 0,-1-1 0,1 1 0,0 0 0,0-1 0,0 1 1,0 0-1,0 0 0,0-1 0,1 1 0,-1 0 0,1-1 0,-1 1 0,1 0 0,0 0 0,0 0 1,0 0-1,0 0 0,1 0 0,-1 0 0,0 0 0,1 0 0,-1 1 0,1-1 0,2-1 0,13-12-704,2-2-143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5.35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14 17668,'0'0'102,"0"-1"0,1 0 0,-1 0 0,0 1 0,0-1 0,1 0 0,-1 1 0,0-1 0,1 1 1,-1-1-1,1 0 0,-1 1 0,1-1 0,-1 1 0,1-1 0,-1 1 0,1-1 0,-1 1 0,1 0 0,0-1 0,-1 1 0,1 0 1,0-1-1,-1 1 0,1 0 0,0 0 0,0 0 0,-1-1 0,1 1 0,0 0 0,-1 0 0,1 0 0,0 0 0,0 0 0,-1 1 0,1-1 1,0 0-1,0 0 0,-1 0 0,2 1 0,37 9 892,-30-8-789,72 13 63,-62-13-186,-19-2-79,1 0-1,-1 1 0,0-1 0,0 0 0,1 0 0,-1 0 1,0 0-1,0 1 0,0-1 0,0 0 0,1 0 1,-1 0-1,0 1 0,0-1 0,0 0 0,0 0 1,0 1-1,0-1 0,1 0 0,-1 0 0,0 1 0,0-1 1,0 0-1,0 1 0,0-1 0,0 0 0,0 0 1,0 1-1,0-1 0,0 0 0,-1 0 0,1 1 1,0-1-1,0 0 0,0 0 0,0 1 0,0-1 0,0 0 1,-1 0-1,-4 14-19,3-11 21,-14 41-198,-21 86 0,14-45-1426,23-82 1560,-1 0 1,1-1 0,-1 1 0,0 0 0,0-1 0,-1 1 0,1-1 0,0 1-1,-1-1 1,0 0 0,-2 4 0,-5-6-408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6:05.7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196 198 15779,'13'3'1521,"5"-3"-1049,1 0-208,5-2 624,-1-3-264,4-4-648,1-2-360,-8-4 328,0-3-144,-3-1-80</inkml:trace>
  <inkml:trace contextRef="#ctx0" brushRef="#br0" timeOffset="1">283 0 12555,'-31'21'546,"0"0"0,2 2 0,0 2 0,-41 46 0,60-60-455,0 1-1,1 1 1,0 0-1,1 0 0,1 1 1,0 0-1,1 0 1,0 1-1,2-1 1,-1 1-1,2 1 1,0-1-1,-2 30 1,5-37-64,0-1 0,1 1 0,-1-1 0,2 1 0,-1-1 0,1 0 0,0 1 0,0-1 0,1 0 0,0 0 0,0-1 0,1 1 0,0-1 0,0 0 0,10 11 0,-10-12 23,1-1-1,0 0 0,1 0 1,-1 0-1,1 0 0,0-1 1,0 0-1,0 0 1,0-1-1,0 0 0,1 0 1,-1 0-1,1-1 1,-1 1-1,1-2 0,-1 1 1,1-1-1,8-1 1,-1 0 134,0-2 0,0 0 1,-1 0-1,0-2 1,1 1-1,-1-2 0,-1 0 1,1 0-1,-1-1 1,0-1-1,-1 0 1,17-15-1,-5 2 313,0 0-1,-2-2 1,-1-1 0,28-42 0,-36 47-117,-1-1 0,18-41 0,-26 52-290,1-1 1,-2 1-1,1-1 0,-1 0 0,-1 0 1,0 1-1,0-1 0,-1 0 0,-1-11 1,0 18-127,1-1 0,-1 1 0,0 0 0,0-1 1,0 1-1,-1 0 0,1 0 0,-1 0 0,0 0 1,0 0-1,0 0 0,0 1 0,0-1 1,0 1-1,-1-1 0,1 1 0,-1 0 0,0 0 1,0 0-1,0 0 0,0 0 0,0 1 0,0-1 1,0 1-1,-7-2 0,4 1-100,-1 1 1,0 0-1,0 0 0,0 1 0,0 0 1,0 0-1,0 0 0,1 1 1,-1 0-1,0 0 0,-13 5 0,-7 6-418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9:35.20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207 138 11642,'0'-1'235,"1"-1"0,-1 1-1,1-1 1,-1 1 0,0-1-1,0 1 1,0-1 0,0 0-1,0 1 1,0-1-1,0 1 1,-1-1 0,1 0-1,0 1 1,-1-1 0,1 1-1,-1-1 1,0 1 0,0 0-1,1-1 1,-1 1-1,0 0 1,0-1 0,-2-1-1,1 2-141,0 1 0,1-1 0,-1 1-1,1-1 1,-1 1 0,0 0 0,1-1-1,-1 1 1,0 0 0,1 0-1,-1 0 1,1 1 0,-1-1 0,0 0-1,1 1 1,-1-1 0,0 1 0,1-1-1,-1 1 1,1 0 0,-1-1 0,1 1-1,0 0 1,-2 1 0,-5 3-44,1 1-1,0 0 1,0 0 0,0 0 0,1 1-1,-7 9 1,10-12-40,0 0 1,0 1-1,0-1 0,1 1 0,-1-1 1,1 1-1,0 0 0,1 0 0,-1 0 1,1 0-1,0 0 0,0 7 0,1-11-6,0 1 0,0-1 1,0 1-1,0-1 0,0 0 0,0 1 0,1-1 0,-1 1 0,1-1 0,-1 1 0,1-1 0,0 0 0,-1 0 0,1 1 0,0-1 1,0 0-1,0 0 0,0 0 0,0 0 0,0 0 0,0 0 0,0 0 0,0 0 0,1 0 0,-1 0 0,0-1 0,1 1 0,-1-1 0,0 1 1,1-1-1,-1 1 0,1-1 0,-1 0 0,2 1 0,7-1 24,0 1-1,-1-1 1,1-1-1,14-2 1,8 1 70,-30 2-91,0 0 0,0 0 1,0 0-1,0 1 0,0-1 1,0 0-1,0 1 0,0 0 1,0-1-1,0 1 0,-1 0 1,1 0-1,0 0 0,0 0 1,-1 1-1,1-1 0,-1 0 1,1 1-1,-1-1 0,3 3 1,-3-1 5,0 0 0,1-1-1,-1 1 1,0 0 0,-1 0 0,1 0 0,0 0 0,-1 0 0,0 0 0,1 0-1,-1 0 1,-1 5 0,0-1 24,0 1-1,0-1 1,-1 0-1,0 0 0,-1 0 1,1 0-1,-1 0 1,-1 0-1,1-1 1,-8 10-1,3-8 19,0-1 0,-1 1 0,1-2 0,-2 1 0,1-1 0,-1-1-1,0 0 1,0 0 0,0-1 0,-1 0 0,1-1 0,-1 0 0,0-1 0,0 0 0,0 0 0,-17-1-1,27-1-46,-1 0 0,0 0-1,1 0 1,-1 0-1,0-1 1,0 1 0,1-1-1,-1 1 1,1-1-1,-1 1 1,0-1 0,1 0-1,0 0 1,-4-1-1,5 1-4,0 0-1,-1 1 0,1-1 1,-1 0-1,1 1 1,0-1-1,-1 0 0,1 0 1,0 1-1,0-1 0,0 0 1,0 0-1,0 1 0,-1-1 1,1 0-1,1 0 1,-1 1-1,0-1 0,0 0 1,0 0-1,0 1 0,0-1 1,1 0-1,-1 0 0,0 1 1,1-1-1,-1 0 1,0 1-1,1-1 0,-1 0 1,1 1-1,-1-1 0,1 1 1,0-2-1,13-11 14,0-1 0,0 2-1,1 0 1,31-18 0,-2 0 10,-17 11 57,-2-2 1,43-42-1,-61 56-11,-1 0 0,0 0-1,-1 0 1,0-1 0,0 0-1,0 0 1,-1-1 0,-1 1 0,1-1-1,-1 0 1,-1 0 0,1 0 0,-2 0-1,2-17 1,-2 22-30,-2 1 0,1-1 0,0 1 0,-1-1 0,1 1 0,-1-1 0,0 1 0,0-1 0,0 1-1,-1 0 1,1 0 0,-1-1 0,0 1 0,0 0 0,0 0 0,0 1 0,-5-6 0,3 5 6,0 0 0,-1 0 0,1 0 0,-1 1-1,1 0 1,-1 0 0,0 0 0,0 0 0,0 1 0,0 0 0,-5-1 0,-11 0-572,0 1 0,0 2 0,0 0 1,-39 6-1,42-3 110,1 0-142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41.5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89 16636,'0'-3'313,"1"0"0,0 0 0,0 1 0,-1-1 1,2 0-1,-1 1 0,0-1 0,0 1 1,1 0-1,-1-1 0,1 1 0,0 0 0,0 0 1,0 0-1,0 0 0,3-2 0,4-4 233,0 2 0,16-11 0,-21 15-487,0 0-1,1 0 1,-1 0 0,0 1-1,1-1 1,-1 1-1,7-1 1,-10 2-53,0 0 0,0 0 0,0 0 0,0 0 0,0 0 0,0 0 0,0 0 0,0 0 0,0 0 0,0 1 0,0-1 0,0 1 0,0-1 0,-1 0 0,1 1 0,0-1 0,0 1 0,0 0 0,-1-1 0,1 1 0,0 0 0,-1-1 0,1 1 0,0 0 0,-1 0 0,1-1 0,-1 1 0,1 0 0,-1 0 0,0 0 0,1 0 0,-1 0 0,0 0 0,0 0 0,1 0 0,-1 0 0,0 0 0,0 0 0,0 0 0,0 0 0,0 0 0,-1 1 0,0 8-5,0 1-1,-1-1 1,0 0 0,-1 0-1,0 0 1,-1 0 0,-6 12-1,6-15 1,1 2 0,-1-1 1,1 0-1,1 1 0,-1-1 0,1 1 0,1 0 0,0-1 0,0 1 0,1 15 1,0-23-15,0 1 1,0-1-1,0 0 1,1 1-1,-1-1 1,0 0-1,1 1 1,-1-1-1,1 0 1,0 0-1,-1 1 1,1-1 0,0 0-1,0 0 1,0 0-1,-1 0 1,1 0-1,0 0 1,0 0-1,1 0 1,-1 0-1,1 0 1,0 0-24,0-1 1,0 1-1,0-1 1,0 0-1,0 0 1,-1 0-1,1 0 1,0 0-1,0 0 1,0 0-1,0-1 1,0 1-1,-1 0 1,4-2-1,5-2-88,0-1 0,0-1-1,0 1 1,10-10 0,-17 14 148,21-18-289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9:35.9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349 9 13483,'-5'-2'178,"0"1"0,-1-1 1,1 1-1,-1 0 0,1 0 0,-1 0 1,1 1-1,-1 0 0,0 0 0,1 1 1,-1-1-1,1 1 0,-7 2 0,-3 1 120,1 0 0,0 1 0,-23 11 0,25-9-197,0 0 0,1 1 0,-1 0 0,1 1 0,1 0 0,0 0 0,0 1 0,1 1 0,0-1 0,1 2 0,0-1 0,1 1 0,0 0 0,-6 16 0,5-7-23,1 0 0,1 1 0,1-1 0,1 1 0,1 0 0,0 1 0,2-1 0,2 26 0,-1-36-58,1-1 0,1 1 0,0 0 0,0-1 0,1 0 1,1 1-1,0-1 0,0-1 0,1 1 0,1 0 0,8 12 0,-9-16-10,1-1-1,-1 0 1,1 0-1,0 0 1,0-1 0,1 0-1,0 0 1,0 0-1,0-1 1,0 0-1,1-1 1,-1 0-1,1 0 1,0 0 0,0-1-1,0 0 1,9 0-1,1-1 24,0 0 1,1-2-1,-1 0 0,0-1 0,-1-1 0,1-1 0,0 0 0,-1-1 1,0-1-1,27-14 0,-3 0 135,0-3 0,-2-2 0,36-29-1,-37 24 235,61-62-1,-80 71-196,-1-1 1,0 0-1,-2-2 0,19-36 0,-30 51-116,-1 0 1,0-1-1,0 1 1,-1-1 0,2-12-1,-4 19-60,-1 0-1,1-1 1,-1 1 0,0 0-1,0-1 1,-1 1 0,1 0-1,-1 0 1,1-1 0,-1 1-1,0 0 1,0 0 0,0 0-1,-1 0 1,1 0 0,-1 0-1,0 0 1,0 1-1,0-1 1,-3-3 0,0 2-37,0 0 1,-1 0-1,0 1 1,0-1 0,0 1-1,0 1 1,0-1-1,0 1 1,-1 0-1,1 0 1,-1 1-1,0 0 1,-9 0-1,-15-1-401,-50 5 0,63-2 250,-135 16-393,79-5 139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19.7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1 159 14011,'0'1'79,"0"-1"1,1 1-1,-1-1 1,0 1-1,1-1 1,-1 1-1,1-1 1,-1 0-1,1 1 1,-1-1-1,1 1 1,-1-1-1,1 0 1,-1 1-1,1-1 1,-1 0-1,1 0 1,0 1-1,-1-1 1,1 0-1,0 0 1,-1 0-1,1 0 1,-1 0-1,1 0 1,0 0-1,-1 0 1,1 0-1,0 0 1,26-4 911,-16 2-529,99-11 1008,179-45-1,23-15-911,-263 66-411,0 1-1,1 3 0,0 2 1,71 8-1,-28 4 200,0-4 0,0-4 0,121-12 0,-156 4 31,108 6 0,56 22-85,-41-6 309,-143-17-431,0-1-1,68-10 0,-106 11-168,67-13 113,1 3 0,131-3 0,-110 22-1415,-89-13 804,0 4 472,-4-5-339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6:59.2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6328 29 11867,'-3'2'123,"0"0"1,0-1 0,0 0 0,0 1 0,0-1 0,0-1 0,-1 1 0,1 0 0,0-1 0,0 1 0,-1-1 0,-5 0 0,-42-9 36,40 6-117,1 1 0,-22-1 0,-157-5 546,-50 0-385,75 16-198,-267 1-46,-190 17-166,582-23 210,-110 2 139,-241-20 0,176 3-105,0 10-1,-334 38 1,52 36-117,-134 13-7,110-29-104,7 40-12,425-75 257,-173 53 467,232-63-464,1 1 0,0 1 1,1 2-1,0 0 0,2 2 1,-43 36-1,41-29-61,2 2 0,0 2 0,2 0 0,1 1 0,1 1 0,-16 33 0,27-44 2,1-1-1,1 1 0,1 0 1,1 1-1,1 0 0,0 0 1,2 0-1,0 0 0,1 1 1,1-1-1,1 1 0,3 24 1,0-31 7,1 1 1,0-1-1,1 0 1,1-1-1,0 1 1,0-1 0,2 0-1,-1-1 1,2 0-1,16 19 1,4 1 14,2-1-1,47 36 1,-44-41-58,1-2 0,2-1 0,0-2 0,1-1 0,1-2 0,0-2-1,2-2 1,0-1 0,0-2 0,1-2 0,77 6 0,373-11-62,-351-7 98,976-93-73,126-8 393,-994 89-175,773-108 115,-10-71-498,-749 134 172,-187 39 61,103-44-1,-125 40 20,0-2-1,75-52 1,-96 55-3,-1-1 1,-2-1-1,0-1 0,43-54 1,-61 66-7,-1 0 1,-1-1 0,0 0 0,-1-1-1,-1 0 1,12-33 0,-18 41 7,0 1 0,0 0 0,-1-1 0,0 0 0,0 1 0,-1-1 0,0 0 0,-1 1 0,0-1 0,0 1 0,-1-1 0,0 1 0,0-1 0,-1 1 0,0 0 0,-1 0 0,-4-8 0,-5-2 42,0-1-1,-1 2 1,-1-1-1,-1 2 1,-1 0-1,0 1 1,0 1 0,-2 1-1,-26-16 1,7 8 0,-1 2 0,0 1 0,-2 3 0,-42-12-1,17 12-81,-1 2-1,-1 4 0,0 2 0,0 3 1,0 4-1,-128 14 0,54 6-2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0.65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4 225 15923,'-1'0'52,"1"0"-1,0 0 1,0 0-1,0 0 0,-1 1 1,1-1-1,0 0 0,0 0 1,0 1-1,0-1 1,-1 0-1,1 0 0,0 1 1,0-1-1,0 0 1,0 1-1,0-1 0,0 0 1,0 0-1,0 1 1,0-1-1,0 0 0,0 0 1,0 1-1,0-1 0,0 0 1,0 1-1,0-1 1,0 0-1,0 0 0,1 1 1,-1-1-1,0 0 1,0 0-1,0 1 0,0-1 1,1 0-1,-1 0 0,0 0 1,0 1-1,0-1 1,1 0-1,-1 0 0,0 0 1,0 0-1,1 1 1,-1-1-1,0 0 0,0 0 1,1 0-1,-1 0 1,0 0-1,0 0 0,1 0 1,-1 0-1,0 0 0,1 0 1,-1 0-1,0 0 1,0 0-1,1 0 0,-1 0 1,20-7 821,-6-4-766,-1 0 1,0-1-1,-1-1 1,18-23-1,36-62-237,-48 71 65,-5 6-19,-13 27-26,-6 10 144,-6 13 10,1 1 1,2 0-1,1 1 0,1-1 0,2 1 0,0 1 1,1 42-1,4-67-83,0-4 0,-1-1 1,1 1-1,0 0 1,0-1-1,1 1 1,-1-1-1,0 1 1,1 0-1,-1-1 1,1 1-1,0-1 1,0 1-1,0-1 1,0 0-1,1 1 1,2 3-1,-4-6 33,0 1 1,0-1-1,1 0 0,-1 0 0,0 1 0,1-1 1,-1 0-1,1 0 0,-1 1 0,0-1 0,1 0 0,-1 0 1,1 0-1,-1 0 0,0 1 0,1-1 0,-1 0 1,1 0-1,-1 0 0,1 0 0,-1 0 0,0 0 1,1 0-1,-1 0 0,1 0 0,-1-1 0,1 1 0,-1 0 1,0 0-1,1 0 0,-1 0 0,1-1 0,0 1 1,9-14-143,1-12-115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1.1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132 0 9018,'-19'29'332,"2"1"0,1 0 0,2 2 0,1-1 0,1 2 0,2-1 0,1 1 0,2 1 0,1 0 0,2 0 0,1 0 0,2 0 0,4 58 0,-1-79-268,-1 0 1,2 0-1,-1 0 0,2-1 1,0 1-1,0-1 1,2 0-1,-1 0 1,14 21-1,-16-29-45,0-1-1,0 1 0,1 0 1,-1-1-1,1 0 1,-1 0-1,1 0 1,0 0-1,0-1 0,1 0 1,-1 1-1,0-1 1,1-1-1,-1 1 1,1-1-1,0 0 1,-1 0-1,1 0 0,0 0 1,0-1-1,-1 0 1,1 0-1,0 0 1,0-1-1,0 0 0,-1 1 1,1-2-1,0 1 1,7-4-1,3-1 100,0-1 0,0-1 0,0-1-1,-1 0 1,-1 0 0,25-23 0,-8 2 388,42-53 1,-45 48-16,-1-2 0,22-41 0,-40 63-302,0-1 0,-1 0 0,-1 0 0,0 0 0,-1-1 0,-1 0 0,-1 0 0,2-23 0,-5 36-169,1 0 0,-1 0 0,-1 0 0,1 1 0,-1-1-1,1 0 1,-1 0 0,0 1 0,-1-1 0,1 0 0,-1 1 0,1-1 0,-1 1 0,0 0 0,0-1 0,-1 1 0,1 0 0,-1 0-1,1 0 1,-1 1 0,0-1 0,0 1 0,0-1 0,0 1 0,-1 0 0,1 0 0,0 1 0,-1-1 0,0 1 0,1-1 0,-1 1 0,0 0-1,-6 0 1,0-1-183,-1 2-1,1-1 0,0 2 0,-1-1 0,1 1 0,0 1 0,0 0 1,0 0-1,0 1 0,0 0 0,0 1 0,1 0 0,-18 10 1,8 0-332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2.51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30 18140,'7'-7'1232,"-5"4"-1035,0 1 1,0 0-1,-1 0 1,1 1-1,0-1 0,1 0 1,-1 1-1,0-1 1,4-1-1,-5 6 73,0 0 0,0 0 1,0 0-1,-1 0 0,1 0 0,-1 0 1,0 0-1,0 5 0,0-6-134,0 23 237,0-12-324,0 1 0,1-1-1,0 0 1,1 1 0,1-1-1,5 18 1,-8-30-50,1 0 1,-1 0-1,0 0 1,1 0-1,-1-1 0,0 1 1,1 0-1,-1 0 1,1 0-1,-1-1 0,1 1 1,0 0-1,-1-1 1,1 1-1,0 0 0,0-1 1,-1 1-1,1-1 1,0 1-1,0-1 0,0 1 1,0-1-1,-1 0 1,1 1-1,0-1 1,2 0-1,-2 0-8,1 0 0,-1-1-1,1 1 1,0-1 0,-1 1 0,0-1 0,1 0 0,-1 1-1,1-1 1,-1 0 0,0 0 0,0 0 0,1 0 0,0-2 0,5-4-86,-1-1 0,0 0 1,10-17-1,-1-3-380,-1-1 1,15-44 0,-32 91 334,1 0-1,2 32 1,0-22 157,-1-2 20,0 38 200,1-58-268,0 1-1,1-1 1,0 0-1,1 1 1,-1-1-1,1 0 1,3 7-1,-5-13 18,0 0 0,0 1 0,0-1 0,0 0 0,0 1 0,0-1 0,0 0 0,0 1 0,1-1 0,-1 0 0,0 0-1,0 1 1,0-1 0,0 0 0,1 0 0,-1 1 0,0-1 0,0 0 0,1 0 0,-1 0 0,0 1 0,0-1 0,1 0-1,-1 0 1,0 0 0,0 0 0,1 1 0,-1-1 0,0 0 0,1 0 0,-1 0 0,0 0 0,1 0 0,-1 0 0,0 0-1,1 0 1,-1 0 0,0 0 0,0 0 0,1 0 0,-1 0 0,0 0 0,1-1 0,-1 1 0,0 0 0,1 0 0,-1 0-1,0 0 1,0 0 0,1-1 0,-1 1 0,0 0 0,0 0 0,1 0 0,-1-1 0,0 1 0,0 0 0,1-1 0,9-19-156,-9 15 44,6-11-187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3.0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 1 19620,'-1'10'1577,"-4"7"-1177,0-2-176,3 0 472,2 0-520,3-8-552,1-3 1752,1-5-1304,-1-4-16,-4-2-48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3.4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116 4 17676,'-2'-1'143,"0"0"0,0 1 0,-1-1 0,1 1 0,0-1 0,-1 1 0,1 0 0,-1 0 0,1 0 0,0 0 0,-1 1 1,1-1-1,-1 0 0,1 1 0,0 0 0,-1-1 0,1 1 0,0 0 0,0 0 0,0 1 0,0-1 0,0 0 0,0 1 0,0-1 0,0 1 0,0-1 0,-1 3 0,-2 1-25,0 0 0,1 1-1,-1 0 1,1-1-1,1 1 1,-1 1-1,1-1 1,-3 7 0,3-5-83,1 0 0,-1 1 0,2-1 0,-1 1 0,1-1 0,0 1 0,1-1 0,0 1 1,0-1-1,1 1 0,2 11 0,-2-19-30,-1 1 1,0-1-1,1 0 1,-1 0-1,1 0 1,-1 0-1,1 1 1,-1-1-1,1 0 1,0 0-1,-1 0 1,1 0-1,0 0 1,0-1-1,0 1 0,0 0 1,0 0-1,0-1 1,0 1-1,0 0 1,0-1-1,0 1 1,0-1-1,1 1 1,-1-1-1,0 0 1,0 1-1,0-1 1,1 0-1,-1 0 0,0 0 1,0 0-1,1 0 1,-1 0-1,0 0 1,0 0-1,1-1 1,-1 1-1,0 0 1,0-1-1,0 1 1,0-1-1,2 0 1,3-2 30,0-1 1,-1 1-1,1-1 1,-1 0-1,0 0 1,9-9-1,-4 1 86,0-1 0,-1 0 0,-1 0 1,0 0-1,0-1 0,10-30 0,-21 54-463,1 1 0,0-1 0,0 0 0,1 17 1,1-4 1,0-1-53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3.8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0 349 15939,'11'39'1457,"-6"4"-993,-3-1-192,3-5 560,4-3-296,1-15-400,-1-11-304,5-20-672,-4-14 720,0-19-192,0-3-128</inkml:trace>
  <inkml:trace contextRef="#ctx0" brushRef="#br0" timeOffset="1">178 4 15243,'2'-1'273,"0"1"1,0-1-1,0 1 0,0-1 0,0 1 0,0 0 1,0 0-1,0-1 0,0 2 0,0-1 0,-1 0 1,1 0-1,0 1 0,0-1 0,0 1 0,0-1 1,0 1-1,0 0 0,-1 0 0,1 0 0,2 1 1,-2 0 0,1 1 1,-1 0 0,0-1 0,0 1 0,0 0 0,-1 0 0,1 0-1,-1 0 1,1 0 0,-1 0 0,0 0 0,1 4 0,-1 2-193,0 0 1,0 0-1,-1 1 1,0-1 0,0 0-1,-1 0 1,0 0-1,-1 0 1,0 0 0,-1 0-1,0-1 1,-5 12-1,3-5-76,0 0 0,1 1 0,-2 16 0,5-31-22,1 0-1,0 1 0,-1-1 1,1 0-1,0 1 1,0-1-1,0 0 0,0 1 1,0-1-1,0 0 1,1 1-1,-1-1 0,0 0 1,1 1-1,-1-1 1,1 0-1,-1 1 0,1-1 1,0 0-1,0 0 1,-1 0-1,1 0 0,0 0 1,0 0-1,0 0 1,0 0-1,0 0 0,2 1 1,-2-2-76,1 0 1,0 1 0,-1-1-1,1 0 1,0 0-1,-1-1 1,1 1 0,0 0-1,-1 0 1,1-1-1,0 1 1,-1-1-1,1 0 1,-1 1 0,1-1-1,-1 0 1,1 0-1,-1 0 1,0 0 0,0 0-1,1 0 1,-1 0-1,1-2 1,29-34-907,-14 18 352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4.3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10 156 17676,'-6'16'2606,"6"-15"-2530,-1 0 1,1 0-1,0 0 1,0 0 0,-1 0-1,1 0 1,0 0-1,0-1 1,0 1 0,0 0-1,0 0 1,0 0-1,0 0 1,1 0-1,-1 0 1,0 0 0,0 0-1,1 0 1,-1 0-1,0-1 1,1 1 0,-1 0-1,1 0 1,1 1-1,-1-1-37,0 0-1,1 0 1,-1 0-1,1 0 0,0 0 1,-1 0-1,1-1 1,0 1-1,-1-1 1,1 1-1,0-1 1,2 1-1,5 0-64,1-1 0,-1 0 1,17-2-1,-15 0-9,0 1 0,0 0 1,0 1-1,1 0 0,19 3 1,-28-2 43,1 0 1,-1 0-1,0 0 1,0 0-1,0 1 1,0 0 0,0-1-1,0 1 1,-1 0-1,1 0 1,0 0-1,-1 1 1,0-1-1,1 1 1,-1-1 0,0 1-1,0 0 1,-1 0-1,1-1 1,0 2-1,-1-1 1,0 0 0,2 5-1,-2-2 76,0 0 0,0 0-1,-1 0 1,0 0 0,0 0 0,0 0-1,-1 0 1,0 0 0,0 0-1,0 0 1,-1 0 0,0 0 0,0-1-1,0 1 1,-1-1 0,0 1 0,0-1-1,0 0 1,-1 0 0,1-1 0,-1 1-1,0-1 1,-6 5 0,7-6-111,0 0-1,0 0 1,-1-1 0,1 1 0,0-1 0,-1 0-1,0 0 1,0 0 0,1 0 0,-1-1 0,0 1-1,0-1 1,-1 0 0,1-1 0,0 1 0,0-1-1,0 1 1,0-1 0,-1 0 0,1-1 0,0 1-1,0-1 1,0 0 0,0 0 0,0 0 0,0 0-1,0-1 1,0 0 0,0 0 0,1 0 0,-1 0-1,0 0 1,-4-6 0,-18-22-275,2-6-158</inkml:trace>
  <inkml:trace contextRef="#ctx0" brushRef="#br0" timeOffset="0.99">33 70 17300,'20'-4'1736,"5"1"-1072,1-2-272,7 2 825,1-3-481,5 0-896,-1 1-761,2-4 873,-1-7-240,-2 3-240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06.7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209 121 16243,'3'-7'270,"-1"-1"-1,-1 0 0,0 1 1,0-1-1,0 0 0,-1 0 1,0-8-1,0 14-210,0 0 0,0 0 0,-1-1 1,1 1-1,0 0 0,-1 0 0,0 0 0,1 0 0,-1 0 0,0 0 0,0 0 1,0 0-1,0 0 0,0 1 0,-1-1 0,1 0 0,0 1 0,-1-1 0,0 1 1,1-1-1,-1 1 0,0 0 0,1-1 0,-1 1 0,0 0 0,0 0 0,0 1 1,0-1-1,0 0 0,-4 0 0,3 1-42,-1 0 0,1 0 0,0 0 0,-1 1 0,1-1 1,0 1-1,0 0 0,0 0 0,0 0 0,0 1 0,0-1 0,0 1 0,0-1 0,0 1 0,-3 3 0,-39 36-54,38-34 21,-1 1-33,-33 36-205,39-41 219,-1 0 0,1 0 0,0 0 0,0 1 0,0-1 0,0 1 0,1-1 0,-1 1 0,1-1 0,0 1 0,0 0 0,0 5 1,1-8 18,0 0 0,0 0 0,1 0 0,-1-1 0,0 1 0,0 0 0,1 0 0,-1 0 0,1 0-1,-1 0 1,1-1 0,-1 1 0,1 0 0,0 0 0,-1-1 0,1 1 0,0-1 0,-1 1 0,1 0 0,0-1 0,0 1 0,0-1 0,-1 1 0,3-1 0,25 9-114,-14-4 72,-4-1 44,-1 1 0,0 0 1,-1 1-1,0 0 0,0 0 0,0 1 0,0 0 0,-1 1 0,0-1 0,8 14 0,-2-1-37,0 0 0,-2 1 0,13 32 0,-19-40 52,0 0 1,-2 1-1,1-1 1,-2 1-1,1 0 1,-2 0-1,0 0 0,-1 17 1,-1-24 84,1-1 0,-1 0 1,0 0-1,0 0 0,-1 1 0,0-1 0,0-1 0,-1 1 1,1 0-1,-1 0 0,0-1 0,-1 0 0,1 1 1,-1-1-1,0-1 0,0 1 0,-1 0 0,1-1 1,-1 0-1,-8 5 0,10-7-41,1-1 0,-1 0 0,1 0 0,-1 0 0,0 0 0,1 0 0,-1 0 0,0-1 0,1 1 0,-1-1 0,0 0 0,0 0 0,0 0 0,1 0 0,-1 0 0,0-1-1,0 1 1,1-1 0,-1 0 0,0 0 0,1 0 0,-1 0 0,1 0 0,-1 0 0,1-1 0,-1 0 0,1 1 0,0-1 0,0 0 0,-4-4 0,2 1-14,-1 0 0,1 0 0,1-1 0,-1 0 0,1 1 0,0-1 0,0-1 0,0 1 0,1 0 0,0-1 0,0 1 0,0-8-1,1 5-81,0-1-1,1 0 0,0 0 0,1 0 0,0 0 0,0 1 0,1-1 0,0 0 0,7-14 0,-2 6-788,2 0-1,0 1 1,24-31 0,8-12-570,-18 27 512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41.8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297 35 12331,'-31'9'1016,"-44"18"1,64-22-874,0 0 0,0 2 0,0-1 0,1 1 0,0 1 0,1 0-1,-11 10 1,10-5 4,0 0 0,0 0-1,1 1 1,1 0-1,0 0 1,1 1 0,0 0-1,1 1 1,1-1-1,1 1 1,0 0 0,-2 20-1,4-22-71,1-1 0,1 1-1,0-1 1,0 0 0,1 1 0,1-1-1,0 0 1,1 0 0,1 0 0,0 0 0,0 0-1,1-1 1,1 0 0,0 0 0,11 16-1,-13-23-28,1 1 0,0-1 0,0 0 0,0 0 0,0 0 0,1 0 0,0-1 0,0 0 0,0-1 0,0 1 0,1-1 0,-1 0 0,13 3 0,-11-4 28,1-1 0,0 1 0,-1-2 0,1 1 0,0-1 0,0-1 0,0 0 0,-1 0 0,1-1 0,8-2 0,2-2 99,0-2 1,-1 0-1,1-1 1,-2 0-1,0-2 1,0 0-1,-1-1 1,0 0-1,16-17 1,-14 9 83,0 0 0,0 0-1,-2-2 1,-1 0 0,13-25 0,-22 36-181,-1 0 0,0-1 0,0 0 1,-1 0-1,-1 0 0,0 0 1,0-1-1,-1 1 0,-1-1 1,0 1-1,-1-1 0,-2-22 1,0 29-151,1-1 0,-1 1 1,-1 0-1,1 0 0,-1 0 1,0 0-1,0 0 0,-1 1 1,0-1-1,0 1 0,0 0 1,0 0-1,-10-7 1,-4-2-610,-1 0 0,-31-17 1,18 12 268,6 3-320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4.87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50 0 21028,'1'26'1585,"-1"-3"-1321,0 2-128,6-3 416,2 1-256,5-4-544,0 0-352,0-4-400,1-2-177,-5-4 801,-2-2-272</inkml:trace>
  <inkml:trace contextRef="#ctx0" brushRef="#br0" timeOffset="1">9 125 15947,'-5'-1'2009,"2"-1"-1161,3-1-384,4 1 1729,5-3-1081,11 1-760,3-3-472,8-5 144,8 4-112,5-4-72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6.10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66 55 16371,'-10'9'2964,"-3"11"-2285,8-11-586,1 1 0,0 0 1,1 0-1,0 0 1,1 0-1,0 0 0,-1 19 1,3-25-86,0 0 1,0 0 0,0 0-1,1 1 1,0-1 0,-1 0-1,2 0 1,-1 0 0,0 0-1,1 0 1,0 0 0,0-1-1,0 1 1,0 0 0,1-1-1,-1 0 1,1 1 0,0-1-1,0 0 1,0 0-1,5 3 1,11 6 41,-7-4-25,0 0 1,-1 0-1,0 1 1,18 19-1,-27-26-14,0 1 0,0 0 0,0-1 0,0 1 0,0 0 0,-1 0 0,1 0 0,-1 0-1,0 1 1,0-1 0,0 0 0,-1 0 0,1 1 0,-1-1 0,0 0 0,1 1 0,-1-1 0,-1 0 0,1 1 0,-1-1 0,1 0 0,-1 1 0,0-1 0,0 0 0,-3 6 0,2-5 48,0 0 1,0 0 0,-1-1 0,0 1-1,1-1 1,-1 1 0,0-1 0,-1 0-1,1 0 1,-1-1 0,1 1 0,-1-1-1,0 1 1,0-1 0,0 0 0,0-1 0,0 1-1,0-1 1,-1 1 0,1-1 0,0-1-1,-7 2 1,8-2-14,0 0 0,0 0 0,0-1 0,0 1 0,0-1-1,0 1 1,0-1 0,0 0 0,0 0 0,0 0 0,0-1 0,0 1 0,1-1-1,-1 1 1,1-1 0,-1 0 0,1 0 0,0 0 0,-1 0 0,1 0 0,0-1-1,0 1 1,1-1 0,-1 1 0,0-1 0,1 0 0,0 0 0,0 1 0,0-1 0,0 0-1,0 0 1,-1-6 0,1 1-15,0 1-1,1-1 1,-1 1-1,1 0 1,1-1 0,-1 1-1,2-1 1,-1 1-1,1-1 1,3-7-1,-1 3 1,2 0 0,-1 0 0,2 1-1,-1 0 1,12-14 0,8-5 137,1 2 1,55-46 0,-82 73-166,23-16 132,19-18 179,-39 32-283,-1 1 1,0 0 0,0 0 0,0-1 0,-1 1 0,1-1 0,0 0-1,-1 1 1,0-1 0,0 0 0,0 0 0,0 0 0,0 0 0,0-3 0,-1 5-26,0 0 0,0 0 1,0 0-1,-1 0 0,1 0 1,-1 0-1,1 1 0,0-1 1,-1 0-1,1 0 0,-1 0 1,0 0-1,1 1 0,-1-1 1,0 0-1,1 0 0,-1 1 1,0-1-1,0 1 0,0-1 1,1 0-1,-1 1 0,0 0 1,0-1-1,0 1 0,0 0 1,0-1-1,0 1 0,0 0 1,0 0-1,0 0 0,0 0 1,0 0-1,-2 0 0,-3-1-60,1 1 0,-1 0 0,0 1-1,-10 1 1,9 0-258,0 0 0,1 1 1,-1 0-1,1 0 0,0 1 0,0-1 0,1 1 0,-1 0 0,1 1 0,-1 0 0,1-1 1,1 2-1,-1-1 0,-5 8 0,-3 9-614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6.5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21877,'0'2'1912,"5"4"-1424,-4-2-208,0-1 712,1 0-575,-1-8-818,-1 2 241,3 1-144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7.0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173 120 12915,'1'-2'160,"6"-10"590,0-1 0,6-16 0,-12 27-611,0-1 0,0 1 0,-1 0 1,1 0-1,0 0 0,-1-1 0,0 1 0,1 0 1,-1 0-1,0-1 0,0 1 0,0 0 0,0-1 1,-1 1-1,1 0 0,-1 0 0,1-1 1,-1 1-1,0 0 0,0 0 0,0 0 0,-2-3 1,2 4-53,0 0 0,-1 0 1,1 0-1,-1 0 1,1 0-1,-1 1 1,1-1-1,-1 0 0,0 1 1,1 0-1,-1-1 1,0 1-1,1 0 0,-1 0 1,0 0-1,1 0 1,-1 0-1,0 0 0,0 0 1,1 1-1,-1-1 1,1 1-1,-1-1 0,0 1 1,1 0-1,-1-1 1,-1 2-1,-5 2 138,1 0 0,0 1-1,0 0 1,-8 7 0,3-1-39,1 1 0,0 0-1,0 1 1,1 0 0,-15 27 0,21-33-138,0 1 0,1-1 0,0 1 1,0-1-1,0 1 0,1 0 0,0 0 0,1 0 1,0 0-1,0 0 0,1 0 0,0 0 1,2 16-1,-2-22-36,1 0-1,-1 0 1,1 0 0,-1 0 0,1 0-1,0 0 1,0 0 0,0 0 0,0 0-1,0 0 1,1-1 0,-1 1 0,0 0-1,1-1 1,-1 1 0,1-1 0,0 0-1,-1 1 1,1-1 0,0 0 0,0 0 0,0 0-1,0 0 1,0 0 0,0-1 0,0 1-1,0 0 1,0-1 0,0 0 0,0 1-1,1-1 1,-1 0 0,0 0 0,0 0-1,4-1 1,2-1 8,-1 1-1,1-1 1,-1-1 0,0 1-1,0-1 1,0 0 0,0-1-1,11-8 1,-4 2 18,-1-1 0,0-1 1,0 0-1,-2 0 0,12-16 1,-17 20-49,-1 0 0,1 0 0,-2-1 1,1 1-1,-1-1 0,0 0 0,-1-1 1,0 1-1,-1-1 0,2-12 1,-4 21-6,0 1 1,1 0 0,-1 0 0,0-1 0,0 1-1,0 0 1,0-1 0,0 1 0,0 0-1,0-1 1,0 1 0,0 0 0,0-1 0,0 1-1,0 0 1,0-1 0,0 1 0,0 0 0,0-1-1,0 1 1,0 0 0,0-1 0,-1 1-1,1 0 1,0 0 0,0-1 0,0 1 0,0 0-1,-1 0 1,1-1 0,0 1 0,0 0 0,-1 0-1,1-1 1,-9 10-697,-8 21-1149,12-18 1002,1 0 0,0 0 1,0 1-1,-2 23 0,3-7-280</inkml:trace>
  <inkml:trace contextRef="#ctx0" brushRef="#br0" timeOffset="1">319 343 15283,'1'29'2185,"1"5"-1273,-2 1-424,0-1 1897,3-4-1569,0-4-328,4-16-744,0-10-448,1-17 552,1-12-184,1-13-137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7.56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12 15387,'4'6'624,"-1"-1"15,1 1-1,0-1 1,0 0 0,0 0-1,6 5 1,-8-9-512,-1 0 0,1 1-1,0-1 1,0 0 0,0 0 0,0-1-1,0 1 1,0 0 0,0-1 0,0 1-1,0-1 1,0 1 0,1-1 0,-1 0-1,0 0 1,0 0 0,0 0 0,0-1-1,4 0 1,4-2 72,-1 0-1,1-1 1,-1 0-1,0-1 1,13-9 0,26-12 24,-47 25-218,0 1 0,-1-1-1,1 1 1,0 0 0,0-1-1,-1 1 1,1 0 0,0 0 0,0 0-1,-1-1 1,1 1 0,0 0 0,0 0-1,0 0 1,0 0 0,-1 0 0,1 0-1,0 1 1,0-1 0,0 0-1,-1 0 1,1 0 0,0 1 0,0-1-1,-1 0 1,1 1 0,0-1 0,-1 1-1,1-1 1,0 1 0,-1-1 0,1 1-1,-1 0 1,1-1 0,-1 1 0,1-1-1,-1 1 1,1 0 0,-1 0-1,0-1 1,1 1 0,-1 0 0,0 0-1,0-1 1,1 1 0,-1 0 0,0 0-1,0 0 1,0-1 0,0 1 0,0 0-1,0 0 1,0 0 0,-1 1-1,1 8 90,-1 0-1,-1 0 1,-3 16-1,2-16-13,-25 107 897,-18 100 759,47-240-3382,0 0-1,-1 0 1,-2-1-1,0 1 0,-1 0 1,-11-38-1,7 48 2598,5 17 873,3-2-1534,-1 0 1,0 0 0,1 0-1,-1 0 1,1 0 0,0 0-1,0 0 1,0 0 0,0 0-1,1 2 1,0-2-205,0-1 1,1 1-1,-1 0 1,0-1-1,0 0 1,1 1-1,-1-1 1,1 0-1,-1 0 1,1 0-1,-1-1 1,1 1-1,0-1 1,0 1-1,-1-1 1,1 0-1,0 0 1,-1 0-1,1 0 1,0 0-1,-1-1 1,1 0-1,0 1 1,-1-1-1,5-2 1,4-1-311,0 0 1,-1-1 0,1 0 0,13-11-1,13-11-128,4-6-137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8.1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45 205 19828,'-13'43'1902,"3"-13"-397,-10 56 0,20-85-1477,0-1 1,-1 1-1,1 0 1,0 0-1,0 0 0,0 0 1,0 0-1,0 0 1,0-1-1,0 1 1,0 0-1,0 0 0,1 0 1,-1 0-1,0 0 1,0-1-1,1 1 1,-1 0-1,1 0 0,-1-1 1,0 1-1,1 0 1,0 0-1,0 0 1,0-1-32,0 0 0,-1 1 0,1-1 0,0 0 1,0 0-1,0 0 0,0 0 0,0 0 0,0 0 1,0 0-1,0 0 0,0 0 0,-1-1 0,1 1 1,0 0-1,0 0 0,0-1 0,1 0 0,7-4-255,0 0 0,0-1 0,8-8-1,-10 9 61,-2 1 16,1 0 0,0 0 0,0 1 0,0-1 0,0 2 0,1-1 0,-1 0 0,9-1 0,-13 4 142,-1 0 1,1 0-1,0-1 0,-1 1 0,1 0 0,-1 1 0,1-1 1,0 0-1,-1 0 0,1 1 0,-1-1 0,1 1 0,-1-1 0,1 1 1,-1 0-1,3 1 0,-3-1 40,1 1 1,-1-1-1,1 1 0,-1-1 1,0 1-1,0 0 0,0 0 1,0-1-1,0 1 0,0 0 1,-1 0-1,1 0 0,-1 0 1,1 0-1,-1 0 0,1 3 1,-1 2 114,0 0 0,0 0 1,0 0-1,-1-1 0,0 1 1,-1 0-1,1 0 0,-1-1 1,-1 1-1,1-1 0,-6 10 1,6-11-55,-1-1 0,0 1 0,0-1 0,0 0 0,0 1-1,-1-2 1,1 1 0,-1 0 0,0-1 0,0 1 0,-1-1 0,1 0 0,0-1 0,-1 1 0,-8 2 0,11-4-51,0-1 0,0 1 1,0-1-1,0 0 0,0 0 1,0 0-1,0 0 0,0 0 1,0 0-1,0 0 0,0-1 0,0 1 1,0-1-1,0 0 0,0 1 1,0-1-1,0 0 0,0 0 1,1 0-1,-1 0 0,0-1 1,-1 0-1,-1-2 2,0 0 0,0-1 1,1 1-1,0-1 0,-1 0 0,2 0 0,-4-5 1,-10-29-191</inkml:trace>
  <inkml:trace contextRef="#ctx0" brushRef="#br0" timeOffset="1">12 148 17868,'22'-15'1856,"5"4"-1192,2-3-256,8-2 881,7 0-569,6-1-1024,3 0-1985,3 1 2033,0 3-376,0 0-288</inkml:trace>
  <inkml:trace contextRef="#ctx0" brushRef="#br0" timeOffset="2">697 100 17364,'3'12'1432,"3"-11"-1024,1-1-216,3-3 208,3 1-480,1-3 192,1 2-112,-1 2-184</inkml:trace>
  <inkml:trace contextRef="#ctx0" brushRef="#br0" timeOffset="3">604 383 16764,'-13'10'2360,"6"-3"-1408,9-7-432,6-4 2465,11-8-2081,2-2-224,6-6-768,5 0-512,2 0 544,1-6-112,-4 1-112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8.6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19164,'31'4'1703,"0"0"-1,-1-3 1,35-1 0,-31-1-1577,68 7 0,-100-6-152,0 0-1,0 0 1,0 1 0,0-1 0,-1 1-1,1-1 1,0 1 0,0-1-1,0 1 1,0 0 0,0 0 0,-1 0-1,1 0 1,0 1 0,-1-1-1,1 0 1,-1 1 0,0-1 0,1 1-1,-1-1 1,0 1 0,0 0-1,0-1 1,0 1 0,0 0 0,0 0-1,0 0 1,-1-1 0,1 4 0,0 1-41,-1 0 1,0 1 0,0-1 0,-1 0 0,0 1 0,0-1 0,-1 0 0,-2 7 0,-101 283-1182,102-291 1070,-8 20-299,10-24 453,0 0 0,1 0-1,-1-1 1,0 1 0,1 0 0,-1 0 0,0 0 0,0-1 0,0 1 0,0 0 0,1-1 0,-1 1 0,0-1 0,0 1 0,0-1 0,0 1 0,0-1 0,-1 0 0,0 1-1,-10-1-349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9.13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76 18140,'15'3'2072,"0"3"-1312,9-4-319,6 1 1479,9-6-1272,8-5-400,2-11 56,-2-7-40,-9-8-160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39.65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52 17324,'5'-7'485,"1"2"0,-1-1 0,1 0 1,0 1-1,9-6 0,-13 10-374,0-1 0,0 1 0,0 0-1,0 0 1,0 0 0,0 0 0,1 0 0,-1 0-1,0 1 1,0-1 0,1 1 0,-1-1 0,0 1-1,1 0 1,-1 0 0,0 0 0,1 0 0,-1 1-1,0-1 1,1 1 0,-1-1 0,3 2 0,-3-1-79,-1 1 1,1-1-1,-1 0 1,1 1-1,-1 0 1,1-1 0,-1 1-1,0 0 1,0 0-1,0 0 1,0 0 0,0 0-1,-1 0 1,1 0-1,0 0 1,-1 0 0,0 0-1,1 0 1,-1 0-1,0 4 1,0 1-5,0 1 1,0-1-1,-1 1 1,-2 11-1,-4 3 31,0-1-1,-2 0 0,0 0 0,-15 23 0,10-19 48,-19 49 0,32-73-111,1 0 0,-1 0 0,1 0 0,-1 0 0,1 0 0,-1 0 0,1 1 0,0-1 0,-1 0-1,1 0 1,0 0 0,0 1 0,0-1 0,0 0 0,0 0 0,1 1 0,-1-1 0,0 0 0,0 0 0,1 0 0,-1 0 0,1 1 0,-1-1 0,1 0-1,-1 0 1,1 0 0,0 0 0,0 1 0,1-2 18,-1 1 0,1-1 0,0 0 0,-1 1 0,1-1 0,0 0 0,0 0 0,-1 0 0,1 0 0,0 0 0,-1 0 0,1-1 0,0 1 0,-1-1 0,1 1 0,0-1 0,-1 1 0,4-3 0,19-9-21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0.12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133 0 13835,'-9'6'139,"0"1"0,0-1 0,0 1 0,1 1 1,0 0-1,0 0 0,1 0 0,0 1 0,1 0 0,0 1 0,0-1 0,1 1 0,0 0 1,1 0-1,0 1 0,1-1 0,0 1 0,-3 19 0,2-4 63,0 1 0,2-1 0,1 1-1,2-1 1,0 0 0,2 1 0,0-1 0,9 28 0,-9-43-157,0 0 1,1 0 0,1 0 0,0 0 0,0 0 0,1-1 0,1 0 0,-1 0 0,2-1 0,-1 0 0,1 0 0,1-1-1,-1 0 1,1 0 0,1-1 0,-1 0 0,1-1 0,1 0 0,-1-1 0,14 6 0,-8-6 11,-1-1-1,1-1 1,1 0 0,-1-1 0,0-1 0,1 0 0,-1-1 0,0-1-1,1 0 1,-1-1 0,0-1 0,0-1 0,0 0 0,-1-1 0,1-1-1,-1 0 1,17-10 0,-9 3 95,-1-1 0,0 0 0,-1-2 0,0 0-1,-2-1 1,0-2 0,-1 0 0,0 0 0,-2-2 0,15-23 0,-24 32-40,1-2 1,-2 1 0,0-1-1,0 0 1,-2 0 0,1-1-1,-2 1 1,2-16 0,-4 24-86,-1 1 1,0-1-1,0 0 1,0 1-1,-1-1 0,0 0 1,0 1-1,-1-1 1,1 1-1,-4-9 0,3 11-43,0-1-1,-1 1 0,1-1 0,-1 1 1,1 0-1,-1 0 0,0 0 0,0 1 1,0-1-1,-1 1 0,1-1 0,-1 1 1,1 0-1,-1 0 0,0 1 0,-4-2 1,0 0-151,1 1 1,-1 1 0,0-1 0,-1 1 0,1 1 0,0-1 0,0 1 0,0 1 0,0 0-1,-11 2 1,4 1-44,-1 0-1,1 1 1,0 1 0,-18 9-1,-16 12-465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46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1 422 15003,'0'-6'338,"1"0"1,0 1-1,0-1 0,1 1 1,0-1-1,3-6 0,0-2 136,15-41 59,3 1-1,2 1 0,2 1 1,37-52-1,-62 100-447,1 0 0,0 1 0,-1-1 0,2 1 0,-1-1 0,0 1 0,1 0 0,-1 0 0,1 1-1,0-1 1,0 1 0,6-3 0,-10 5-55,1 0-1,0 0 1,0 0 0,-1 0-1,1 0 1,0 1-1,-1-1 1,1 0-1,0 0 1,0 1 0,-1-1-1,1 0 1,0 1-1,-1-1 1,1 1-1,-1-1 1,1 1 0,0-1-1,-1 1 1,1-1-1,-1 1 1,0-1-1,1 1 1,-1 0 0,1-1-1,-1 1 1,0 0-1,0-1 1,1 1-1,-1 0 1,0 0 0,0-1-1,0 1 1,0 0-1,0 0 1,0 0-1,5 34 561,-5-33-537,2 84 845,-3-56-1253,2 0-1,1 0 0,1-1 0,9 37 0,-10-65-416,-2-2 651,5-5-465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0.7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1 404 17004,'40'-105'4582,"22"-51"-3397,-23 57-996,-24 65-213,-7 24 7,-3 18 10,-4 20-1,-1-27 6,-1 105-4,1 89-1317,3-167 1104,2-18-38,3-9-100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1.2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17012,'7'10'772,"0"0"-1,0 1 1,0-1 0,-1 1 0,-1 1 0,0-1 0,4 16 0,3 4 154,-9-25-870,-1 0 1,1-1-1,-1 1 0,0 0 0,-1 0 0,0 1 1,0-1-1,0 0 0,-1 0 0,0 1 0,0-1 1,0 0-1,-1 0 0,0 1 0,0-1 1,-1 0-1,1 0 0,-1 0 0,-6 10 0,2-3-46,-20 50 125,24-57-153,0-1 0,0 1 1,1 0-1,0 0 0,0 0 1,1-1-1,0 1 1,0 0-1,0 6 0,0-11-20,1 0-1,-1 0 0,0 0 0,0 0 1,0-1-1,1 1 0,-1 0 1,0 0-1,1 0 0,-1 0 0,1-1 1,-1 1-1,1 0 0,-1 0 0,1-1 1,0 1-1,-1 0 0,1-1 1,0 1-1,0-1 0,-1 1 0,1-1 1,0 1-1,0-1 0,0 0 0,-1 1 1,1-1-1,0 0 0,0 1 1,0-1-1,0 0 0,1 0 0,2 0-47,0 0 1,-1-1-1,1 1 0,0-1 0,-1 0 0,8-3 0,14-5-275</inkml:trace>
  <inkml:trace contextRef="#ctx0" brushRef="#br0" timeOffset="1">443 178 17748,'-11'10'2080,"8"3"-1256,-1-3-343,1-2 1783,0 2-1336,2-5-1216,3-8-328,13-4 328,-1-8-120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1.72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94 84 15019,'-1'-1'173,"0"0"0,-1 0 0,1 0-1,0 1 1,0-1 0,-1 0 0,1 1 0,0-1-1,-1 0 1,1 1 0,-1 0 0,1-1-1,-1 1 1,1 0 0,-1 0 0,1 0 0,-1 0-1,1 0 1,-1 0 0,1 0 0,-3 1 0,2 0 48,-1 0 1,1 0-1,0 1 1,0-1-1,0 0 1,0 1 0,0 0-1,0-1 1,0 1-1,0 0 1,-2 3 0,0 2 8,0-1 1,0 1 0,0-1 0,1 1 0,0 0 0,1 0-1,-4 12 1,5-9-179,0-1 0,0 0 0,1 1-1,0-1 1,0 1 0,1-1-1,2 12 1,-2-19-48,-1 0-1,1 0 1,-1 0 0,1 0-1,0 1 1,-1-1-1,1 0 1,0 0-1,1 0 1,-1-1 0,0 1-1,0 0 1,1 0-1,-1-1 1,1 1-1,0-1 1,-1 1 0,1-1-1,0 0 1,0 1-1,0-1 1,0 0 0,0 0-1,0-1 1,0 1-1,0 0 1,0-1-1,0 1 1,1-1 0,-1 0-1,0 1 1,0-1-1,1 0 1,-1 0 0,4-1-1,2-1 10,0 0 0,-1-1 0,1 0 0,-1 0 0,1-1 0,-1 1 0,0-2 0,-1 1 0,1-1 0,-1 0 0,10-9 0,1-4 62,-1 0 0,22-31 1,-25 30 20,15-26 0,-26 40-72,1-1 0,-1 1 0,0 0 0,0-1 0,0 1 0,-1-1 0,0 0 0,0 1 0,0-1 0,-1-11 0,0 17-22,0-1-1,0 0 1,0 0 0,0 0 0,0 0 0,0 0 0,0 0 0,-1 1 0,1-1 0,0 0-1,-1 0 1,1 0 0,-1 1 0,1-1 0,-1 0 0,1 1 0,-1-1 0,1 0 0,-1 1 0,0-1-1,1 0 1,-1 1 0,0-1 0,0 1 0,-1-1 0,1 1-21,-1-1 1,1 1-1,-1 0 1,1 0-1,-1 0 1,1 0-1,-1 0 1,1 1-1,-1-1 1,1 0-1,-1 1 1,1-1-1,-3 2 1,-3 1-195,1 1-1,-1 0 1,0 0 0,-9 10-1,-23 22-396,21-21 243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2.2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24 363 17076,'-9'17'1672,"6"12"-1072,-1-1-256,0 4 1313,1-2-1025,3 0-592,0-4-312,4-10-2321,-1-6 2353,6-10-360,2-6-264</inkml:trace>
  <inkml:trace contextRef="#ctx0" brushRef="#br0" timeOffset="1">154 45 15099,'8'-6'541,"-1"0"1,1 0-1,0 1 0,1 1 1,-1-1-1,17-5 0,-23 10-430,0-1 0,0 1 0,-1-1 0,1 1 0,0 0 0,0 0 0,0 0 0,0 0-1,0 0 1,0 1 0,0-1 0,-1 0 0,1 1 0,0-1 0,0 1 0,3 1 0,-3 0-28,-1-1-1,1 1 1,0 0 0,-1-1 0,0 1-1,1 0 1,-1 0 0,0 0 0,0 0-1,0 0 1,0 0 0,0 0 0,0 0-1,-1 0 1,1 1 0,-1-1 0,1 4-1,0 6 71,-1-1 0,0 1-1,0-1 1,-1 1-1,-1-1 1,-4 18 0,-25 69 577,21-68-491,-4 7 34,8-23-135,0 0-1,2 1 1,0-1 0,0 1-1,-2 20 1,6-34-143,0-1 0,0 1-1,0 0 1,0-1 0,0 1 0,0 0-1,0-1 1,0 1 0,0 0 0,0-1-1,0 1 1,0 0 0,0-1 0,1 1-1,-1-1 1,0 1 0,1 0 0,-1-1-1,0 1 1,1-1 0,-1 1 0,0-1 0,1 1-1,-1-1 1,1 1 0,-1-1 0,1 0-1,-1 1 1,1-1 0,-1 1 0,1-1-1,1 1 1,-1-1-43,1 0 0,-1-1 0,1 1 0,0 0 0,-1 0 0,1-1 0,-1 1 0,1-1 0,-1 1 0,1-1 0,-1 0 0,1 1 0,0-2 0,7-3-110,-2-1 1,1 0 0,-1 0-1,8-7 1,12-21-135,4-7-123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2.7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78 101 16339,'-6'8'704,"-1"0"0,1 0 0,0 0 0,1 1 0,0 0 0,1 0-1,0 0 1,-6 18 0,10-26-692,0-1-1,0 1 1,0-1 0,0 1-1,0-1 1,0 1-1,0-1 1,0 1 0,1-1-1,-1 1 1,0-1-1,0 1 1,0-1 0,0 1-1,1-1 1,-1 1-1,0-1 1,1 1 0,-1-1-1,0 0 1,1 1-1,-1-1 1,0 0 0,1 1-1,-1-1 1,1 0-1,-1 1 1,1-1 0,-1 0-1,1 0 1,-1 1-1,1-1 1,-1 0 0,1 0-1,-1 0 1,1 0-1,-1 0 1,1 0 0,-1 0-1,1 0 1,-1 0-1,1 0 1,-1 0 0,1 0-1,-1 0 1,1 0-1,0-1 1,30-7-262,-26 6 239,3-1-47,0 1-1,0 0 1,0 0-1,1 1 1,-1 0-1,0 0 1,0 1-1,10 1 1,-15-1 62,-1 1 1,0-1-1,1 1 0,-1 0 1,0 0-1,1 0 1,-1 0-1,0 0 0,0 1 1,0-1-1,0 1 1,0-1-1,0 1 0,-1 0 1,1 0-1,0 0 1,-1 0-1,1 0 1,-1 0-1,0 0 0,0 0 1,0 0-1,0 1 1,0-1-1,0 0 0,-1 1 1,1-1-1,-1 1 1,1-1-1,-1 1 0,0 3 1,0 4 106,-1 1 0,0-1 0,0 0 0,-1 0 0,0 0 0,-1 0 0,0 0 0,-1-1 0,0 1 0,-1-1 0,1 0 0,-2 0 0,1 0 0,-1-1 0,-1 0 0,1 0 0,-1 0 0,-1-1 0,0 0 0,-11 8 0,17-14-83,0 0 0,0 0-1,0 0 1,0 0 0,0 0 0,0 0 0,0-1 0,0 1-1,0-1 1,0 0 0,0 1 0,-1-1 0,1 0-1,0 0 1,0 0 0,0 0 0,0-1 0,-1 1 0,1-1-1,0 1 1,0-1 0,0 0 0,0 0 0,0 0 0,-2-1-1,0-1-3,1 0 0,0 0 0,0 0 0,0 0 0,0-1 0,0 1 0,1-1 0,0 0 0,-1 1 0,1-1 0,-2-8 0,-11-33 7</inkml:trace>
  <inkml:trace contextRef="#ctx0" brushRef="#br0" timeOffset="1">81 14 16724,'24'0'1560,"2"-2"-1176,2-1-616,-1-1-1352,-1 1 1664,-1 2-240,-2 1-457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3.5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20308,'3'13'1745,"3"5"-1449,-5 7-120,3 3 696,2 5-624,1 3-144,2 1-560,-2-2-256,-1-7-168,-2-8 672,-3-8-233,-1-3-151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3.97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99 16620,'0'-6'1712,"3"4"-1008,3-1-224,8 1 1193,3 2-601,9-3-352,3-2-360,5-5-856,4-2 408,-3-5 96,0-3-144,-8 1-176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5.0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63 108 16844,'-1'-1'230,"1"0"1,0 0-1,-1-1 1,0 1-1,1 0 1,-1 0 0,0 0-1,1 0 1,-1-1-1,0 1 1,0 0-1,0 0 1,0 1-1,0-1 1,0 0 0,-1-1-1,1 2-146,0 0 1,1 0-1,-1 0 0,0 0 0,0 0 1,0 0-1,1 0 0,-1 0 0,0 0 0,0 0 1,1 0-1,-1 0 0,0 1 0,1-1 1,-1 0-1,0 1 0,1-1 0,-1 0 1,0 1-1,1-1 0,-1 1 0,0-1 0,1 1 1,-1-1-1,1 1 0,-1-1 0,1 1 1,-1 0-1,1-1 0,-1 2 0,-2 2-75,0 1-1,0-1 0,0 0 0,1 1 1,0 0-1,0-1 0,0 1 1,0 0-1,1 0 0,0 0 0,0 1 1,0-1-1,0 0 0,1 0 1,0 0-1,0 1 0,1-1 0,-1 0 1,1 0-1,0 0 0,0 0 1,1 0-1,0 0 0,0 0 0,0 0 1,0-1-1,1 1 0,-1-1 1,1 1-1,0-1 0,1 0 0,-1 0 1,1 0-1,0-1 0,0 0 1,0 1-1,6 2 0,5 5-48,-6-6 11,0 2 0,0-1 0,0 1 0,-1 1 0,13 14 0,-20-20 30,1 0-1,-1 0 0,0 0 1,0 0-1,0 0 1,0 0-1,0 1 0,0-1 1,-1 0-1,1 1 0,-1-1 1,0 0-1,1 1 1,-1-1-1,0 0 0,0 1 1,-1-1-1,1 1 0,0-1 1,-1 0-1,0 1 1,1-1-1,-1 0 0,0 0 1,0 1-1,0-1 0,0 0 1,-1 0-1,1 0 1,-1 0-1,1-1 0,-4 4 1,3-2 30,-1-1 0,1 1 1,-1-1-1,0 0 0,0 0 1,0 0-1,0 0 0,-1 0 1,1 0-1,0-1 1,-1 0-1,1 0 0,-1 0 1,1 0-1,-7 0 0,8 0-10,0-1-1,1 0 0,-1-1 1,0 1-1,1 0 0,-1 0 1,0-1-1,1 1 0,-1-1 1,0 0-1,1 1 0,-1-1 1,1 0-1,-1 0 0,1 0 1,-1 0-1,1 0 0,0 0 1,0 0-1,0-1 0,-1 1 1,1 0-1,0-1 0,0 1 1,1-1-1,-1 1 0,0-1 1,0 1-1,1-1 0,-1 0 1,1 1-1,-1-1 0,1 0 1,0 1-1,0-3 0,-1-5 36,1 0 0,0 1 0,1-1-1,0 0 1,0 0 0,1 0-1,0 1 1,0-1 0,1 1 0,0-1-1,5-7 1,6-13 124,31-43 0,6 2 71,19-30 631,-70 99-851,1 0-1,0 0 1,-1 0-1,1 0 1,-1 0-1,1 0 1,-1 0 0,0 0-1,1 0 1,-1 0-1,0 0 1,0 0-1,1-1 1,-1 1 0,0 0-1,0 0 1,-1 0-1,1-2 1,-1 2-18,1 1 1,-1 0-1,1-1 1,-1 1-1,0 0 1,1 0-1,-1-1 1,0 1-1,1 0 1,-1 0-1,0 0 1,0 0-1,1 0 1,-1 0-1,0 0 1,1 0-1,-1 0 1,0 1-1,1-1 1,-1 0-1,0 0 0,1 0 1,-1 1-1,1-1 1,-1 0-1,0 1 1,1-1-1,-1 1 1,1-1-1,-1 1 1,0 0-1,-5 3-230,0 0-1,1 0 0,0 1 0,0 0 1,-8 10-1,11-13 111,0 0 0,0 0 0,1 1 0,-1-1 0,1 0 0,0 1 0,0 0 0,0-1 0,0 1 0,0 0 0,0-1 0,1 1 0,-1 0 0,1 0 0,0-1 0,0 1 0,0 3 0,6 10-519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5.5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0 171 21989,'6'12'1720,"-3"-5"-1336,-3-1-280,3-4 168,3-2-896,1-4 632,1-4-192,2-7-248</inkml:trace>
  <inkml:trace contextRef="#ctx0" brushRef="#br0" timeOffset="1">317 22 17828,'-5'3'201,"1"0"-1,-1 1 1,1-1 0,0 1 0,0 0 0,0 0-1,0 1 1,1-1 0,-1 1 0,1 0-1,0-1 1,1 1 0,-1 1 0,-2 7 0,-1 6 210,0 0 0,-5 33 0,11-52-409,-3 19 266,-2 38-1,5-53-225,-1 0 0,2 0-1,-1 0 1,0 1-1,1-1 1,0 0-1,0 0 1,0 0 0,1 0-1,-1 0 1,1 0-1,0 0 1,0-1-1,0 1 1,4 4 0,-5-7-28,-1 0 1,1-1-1,0 1 1,0-1 0,-1 1-1,1-1 1,0 1-1,0-1 1,-1 1 0,1-1-1,0 0 1,0 1-1,0-1 1,0 0 0,0 0-1,0 0 1,-1 0-1,1 0 1,0 0 0,0 0-1,0 0 1,0 0-1,0 0 1,0 0 0,0 0-1,1-1 1,0 0 8,0 0 1,1-1 0,-1 1 0,0-1-1,0 0 1,0 1 0,0-1-1,0 0 1,2-2 0,4-7 72,-1 0-1,12-20 1,-18 29-79,11-23 167,0 0 0,13-43 0,-21 52-203,0 1 1,-1 0 0,-1-1 0,0 0 0,-1 1 0,-1-19 0,-4 20-309,-3 13-621,6 2 804,0 0 0,0 0 0,-1 0 1,1 0-1,0 0 0,0 0 1,0 0-1,0 1 0,1-1 0,-1 0 1,0 0-1,1 1 0,-2 2 1,-2 10-604,0 0 0,1 1 0,-2 20 0,5-34 698,-3 28-883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6.09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0 424 15483,'13'30'1777,"0"1"-1185,-3 5-256,0-1 832,0-4-408,-1-4-360,0-15-752,-1-9 1825,1-20-1393,-1-13 8,2-19 24</inkml:trace>
  <inkml:trace contextRef="#ctx0" brushRef="#br0" timeOffset="1">230 15 17428,'2'2'350,"1"-1"0,-1 1 0,0-1 0,1 1 0,-1 0 0,0 0 0,4 4 0,-5-5-195,1 1 1,-1 0 0,1 0-1,0-1 1,0 1-1,0-1 1,0 0-1,0 1 1,0-1-1,0 0 1,0 0 0,0 0-1,0-1 1,1 1-1,2 0 1,2-1-13,0 0 1,0 0-1,0-1 0,0 0 1,0-1-1,0 1 0,0-1 1,-1-1-1,1 1 1,-1-1-1,1 0 0,6-5 1,-4 3-123,0 1 0,0 0 0,0 0 1,0 1-1,16-4 0,-24 7-22,0 0 0,0 0 0,0 0-1,0 0 1,0 0 0,0 0 0,-1 1 0,1-1 0,0 0 0,0 0 0,0 1-1,0-1 1,0 0 0,-1 1 0,1-1 0,0 1 0,0-1 0,-1 1 0,1-1 0,0 1-1,-1 0 1,1-1 0,0 1 0,-1 0 0,1-1 0,-1 1 0,1 0 0,-1 0-1,0 0 1,1-1 0,-1 1 0,0 0 0,1 0 0,-1 0 0,0 0 0,0 0-1,0 1 1,1 4-7,-1 1 0,1 0 0,-1-1 0,-1 8 0,0-12 8,-7 56 35,-2-1 0,-19 57 0,14-57 6,12-45-58,2-4-117,-1-1-1,1 0 1,-2 0-1,1 1 1,-1-2-1,0 1 1,-1 0-1,-4 7 1,7-14 97,1 1 1,0-1-1,-1 0 1,1 1-1,-1-1 1,1 0 0,0 0-1,-1 0 1,1 1-1,-1-1 1,1 0-1,-1 0 1,1 0-1,-1 0 1,1 0 0,-1 0-1,1 0 1,-1 0-1,1 0 1,-1 0-1,1 0 1,-1 0-1,1 0 1,-1 0-1,1 0 1,-1-1 0,1 1-1,-1 0 1,1 0-1,-1 0 1,1-1-1,0 1 1,-1 0-1,1-1 1,-1 1 0,1 0-1,0-1 1,-1 1-1,1-1 1,0 1-1,0 0 1,-1-1-1,1 1 1,0-1 0,0 1-1,0-1 1,-1 0-1,-9-22-371,10 23 404,-10-29-630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47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36 12547,'1'-1'396,"0"0"1,-1 0-1,1 0 1,0 0-1,-1 0 1,1 0-1,-1-1 1,1 1-1,-1 0 1,0 0-1,0 0 1,1-1-1,-1 1 1,0 0-1,0 0 1,0-2-1,-5-2 3229,-4 13-2627,4 1-936,0-1-1,1 1 0,0 0 0,1 0 0,0 0 0,0 0 0,1 1 1,-2 14-1,2 3-70,0 48 1,2-70 15,1 0 1,0 0-1,0 0 0,0 0 1,4 9-1,-5-14-2,0 1-1,0 0 0,1-1 1,-1 1-1,0 0 0,1-1 0,-1 1 1,1-1-1,-1 1 0,1-1 1,-1 1-1,1-1 0,-1 1 1,1-1-1,-1 1 0,1-1 1,0 0-1,-1 1 0,1-1 1,0 0-1,0 0 2,0 0 0,0 0 0,0 0 0,0-1 0,0 1 0,-1 0 0,1-1 0,0 1 0,0 0 0,-1-1 0,1 1 0,0-1 0,-1 1 0,1-1 0,0 0 0,-1 1 0,1-1 0,-1 0 0,1 1 0,-1-1 0,1 0 0,-1 0 0,6-9 74,-1 1-1,-1 0 0,0-1 1,0 0-1,-1 0 0,0 0 1,-1 0-1,2-11 0,-2 0 110,0 1-1,-2-1 1,-1-23 0,1 43-187,-4-26 232,4 26-246,-1 0 1,1 0 0,0 0 0,0-1 0,-1 1 0,1 0 0,-1 0 0,1 0-1,-1 0 1,0 0 0,1 0 0,-1 0 0,0 0 0,1 0 0,-1 1-1,0-1 1,0 0 0,0 0 0,-1 0 0,1 1-55,1 0-1,-1 0 1,1 0-1,-1 1 1,1-1-1,-1 0 1,1 0 0,0 1-1,-1-1 1,1 0-1,-1 1 1,1-1 0,0 0-1,-1 1 1,1-1-1,0 1 1,-1-1-1,1 1 1,0-1 0,0 0-1,0 1 1,-1-1-1,1 1 1,0-1 0,0 1-1,0-1 1,0 1-1,0-1 1,0 1 0,0 0-1,0-1 1,0 1-1,-2 6-1274,4-11 704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6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0 169 18372,'16'6'1760,"3"0"-1160,1-2-255,4-4 711,2-4-472,3-9-984,1-3-1921,1-5 2065,2-2-384,0-4-304</inkml:trace>
  <inkml:trace contextRef="#ctx0" brushRef="#br0" timeOffset="1">392 0 15547,'-15'35'2131,"6"-16"-819,2-1-1,0 1 0,-8 38 1,15-56-1299,-1 0 1,1-1-1,0 1 1,0-1-1,0 1 1,0 0 0,0-1-1,0 1 1,0-1-1,0 1 1,1-1 0,-1 1-1,0 0 1,0-1-1,0 1 1,1-1 0,-1 1-1,0-1 1,0 1-1,1-1 1,-1 1-1,1-1 1,-1 1 0,0-1-1,1 1 1,-1-1-1,1 0 1,-1 1 0,1-1-1,-1 0 1,1 1-1,-1-1 1,1 0-1,-1 0 1,1 0 0,0 1-1,-1-1 1,1 0-1,-1 0 1,1 0 0,-1 0-1,1 0 1,0 0-1,-1 0 1,1 0-1,-1 0 1,1 0 0,0 0-1,-1-1 1,1 1-1,-1 0 1,1 0 0,0-1-1,41-15-474,-27 9 341,-8 5 55,0 0 1,0 1 0,1-1-1,-1 1 1,0 1 0,0-1 0,0 1-1,1 0 1,-1 1 0,0 0-1,0 0 1,0 1 0,10 3 0,-14-4 72,1 0 0,-1 1 0,1 0 0,-1 0 0,0 0 1,0 0-1,0 0 0,0 1 0,0-1 0,-1 1 1,1 0-1,-1 0 0,0 0 0,0 0 0,0 0 1,0 1-1,0-1 0,-1 0 0,1 1 0,-1-1 0,0 1 1,0 0-1,0-1 0,-1 1 0,1 0 0,-1 0 1,0 4-1,-1 0 89,0 0 0,0-1 0,-1 1 0,0-1 0,-1 1 0,0-1 0,0 0 0,0 0 0,-1 0 0,0-1 0,0 1 0,-1-1 0,1 0 0,-10 9 0,11-12-59,-1 0 0,1 0 0,-1 0 0,0-1 0,1 1 0,-1-1 0,0 0 0,0 0 0,-1 0 0,1-1-1,-7 3 1,8-4-60,0 0-1,0 0 0,0 0 0,0 0 0,0 0 0,0 0 0,0-1 1,0 1-1,0-1 0,0 0 0,0 0 0,0 0 0,1 0 0,-1-1 1,0 1-1,1-1 0,-1 0 0,-4-3 0,-17-23-44,3-10-166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7.0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0 105 17260,'37'-7'1480,"9"-3"-1088,6 0-160,5-6 184,2 0-440,0-2 176,-3 2-136,-5 4-208</inkml:trace>
  <inkml:trace contextRef="#ctx0" brushRef="#br0" timeOffset="1">541 179 20108,'0'8'1737,"7"-8"-1137,4-2-248,9-6 680,6-4-264,4-1-576,3-1-296,-1 1-840,-4 3-1216,-8 4 1744,-10 6-353,-11 9-271</inkml:trace>
  <inkml:trace contextRef="#ctx0" brushRef="#br0" timeOffset="2">543 336 16868,'0'17'1848,"5"-4"-1272,9-10-240,6-6 1201,12-9-1593,6-6-393,8-10 465,7-2-136,12-4-184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7.4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168 1 16508,'-19'12'1068,"1"1"0,0 1 0,1 1 0,0 1 0,1 0 0,1 1 0,-24 34 0,38-49-1014,0-1 1,1 1-1,-1-1 0,0 1 0,1-1 0,-1 1 1,1-1-1,-1 1 0,1 0 0,0-1 1,-1 1-1,1 0 0,0 1 0,0-2-46,0-1 0,0 0 0,0 0 0,0 0 0,1 1 0,-1-1 0,0 0 0,0 0-1,0 0 1,0 1 0,0-1 0,0 0 0,0 0 0,1 0 0,-1 0 0,0 0 0,0 1-1,0-1 1,0 0 0,0 0 0,1 0 0,-1 0 0,0 0 0,0 0 0,0 0 0,1 0-1,-1 0 1,0 0 0,0 0 0,0 0 0,1 1 0,-1-1 0,0 0 0,0-1 0,13-5 16,-4-3-174,1-1 0,-2 0-1,1 0 1,-2 0 0,1-1-1,-1-1 1,7-15-1,20-31-1060,-34 58 1197,0 0 0,0 0 0,0 0 0,0 0 0,0 0 0,0-1 0,0 1 0,0 0 0,0 0 0,0 0 0,1 0 0,-1 0-1,0 0 1,0-1 0,0 1 0,0 0 0,0 0 0,0 0 0,0 0 0,1 0 0,-1 0 0,0 0 0,0 0 0,0 0 0,0-1-1,0 1 1,0 0 0,1 0 0,-1 0 0,0 0 0,0 0 0,0 0 0,0 0 0,1 0 0,-1 0 0,0 0 0,0 0 0,0 0 0,0 0-1,0 0 1,1 0 0,-1 0 0,0 1 0,0-1 0,0 0 0,0 0 0,0 0 0,1 0 0,-1 0 0,0 0 0,0 0 0,0 0-1,0 0 1,0 1 0,0-1 0,0 0 0,4 15-243,-3 29 426,-1-33-181,0 2 111,0 0 0,1 0 0,0-1 0,1 1 0,1 0 0,0-1 0,1 0 0,0 0 0,1 0-1,0 0 1,1-1 0,8 13 0,-8-16-10,-1 0-1,-1 0 0,0 0 1,0 0-1,0 1 0,-1 0 1,-1-1-1,1 1 0,-1 0 1,-1 0-1,0 1 0,0-1 1,-1 0-1,0 0 0,0 0 1,-1 0-1,0 1 0,-1-1 1,0 0-1,0-1 0,-8 18 1,6-16 132,-1 0 1,0 0-1,-1-1 1,1 0-1,-2 0 1,0 0-1,0-1 1,-11 10-1,16-15-244,0-1 0,-1 0-1,1-1 1,-1 1 0,1 0-1,-1-1 1,1 1 0,-1-1-1,0 0 1,0 0 0,0 0-1,0 0 1,0 0 0,0-1-1,0 0 1,0 1 0,0-1 0,0 0-1,0 0 1,0-1 0,0 1-1,0 0 1,0-1 0,0 0-1,1 0 1,-1 0 0,0 0-1,0 0 1,1-1 0,-1 1-1,0-1 1,1 1 0,-1-1-1,-3-4 1,2 2-271,0-1-1,0 0 0,1 0 1,-1 0-1,1 0 0,0 0 1,0-1-1,1 0 0,0 1 1,0-1-1,0 0 0,1 0 1,-1 0-1,1-9 1,-2-18-973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8.17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 9 17548,'18'-3'1194,"-6"1"-436,1 0 0,-1 1 0,1 1 0,0 0 0,15 1 0,-24 0-707,0 0 0,0 0-1,0 1 1,0-1 0,-1 1 0,1-1 0,-1 1-1,1 0 1,-1 1 0,1-1 0,-1 1 0,0-1 0,0 1-1,0 0 1,-1 0 0,1 0 0,-1 0 0,1 1 0,-1-1-1,3 8 1,-1-2-41,-1 0-1,0 1 0,0-1 1,-1 1-1,-1-1 0,1 1 1,-2 0-1,1 0 0,-1 0 1,-1 0-1,1 0 0,-2-1 1,1 1-1,-2 0 0,1-1 1,-8 18-1,2-16-65,8-11 52,0 0 1,0 0-1,-1 0 1,1 0-1,0 0 0,0 0 1,0 1-1,0-1 1,0 0-1,0 0 0,-1 0 1,1 0-1,0 0 1,0 0-1,0 0 1,0 0-1,0-1 0,0 1 1,-1 0-1,1 0 1,0 0-1,0 0 0,0 0 1,0 0-1,0 0 1,0 0-1,0 0 1,-1 0-1,1 0 0,0 0 1,0 0-1,0-1 1,0 1-1,0 0 0,0 0 1,0 0-1,0 0 1,0 0-1,0 0 1,0 0-1,0-1 0,-1 1 1,1 0-1,0 0 1,0 0-1,0-1-7,0 0 0,0 0 0,1 1 0,-1-1 0,0 0 0,0 0 0,0 1 0,1-1 0,-1 0 0,0 0 0,1 1 0,-1-1 0,0 0 0,1 1 0,-1-1 0,1 0 0,-1 1 0,1-1 0,-1 1 0,1-1 0,0 1 0,-1-1 0,1 1 0,0 0 0,-1-1 0,1 1 0,0-1 0,1 1 0,0-1-1,0 0 0,0 0 0,0 0 0,0 1 0,0-1 0,0 1 0,0-1 1,0 1-1,1 0 0,-1 0 0,0 0 0,0 0 0,0 0 0,0 0 0,1 0 0,-1 1 0,0 0 0,0-1 1,0 1-1,0 0 0,0 0 0,0 0 0,0 0 0,0 0 0,-1 0 0,1 1 0,0-1 0,-1 0 0,1 1 0,0 0 1,-1-1-1,0 1 0,2 3 0,-1-3 34,-1 1 1,0 0-1,0-1 1,-1 1-1,1 0 1,0 0-1,-1 0 1,0 0-1,1-1 1,-1 1-1,0 0 1,-1 0-1,1 0 1,0 0-1,-1 0 1,0-1-1,0 1 1,0 0-1,0 0 1,0-1-1,0 1 1,0-1-1,-1 1 1,0-1-1,-2 3 1,-3 3-1,0-1 1,-1 0-1,0-1 0,-1 1 1,1-2-1,-1 1 0,0-1 1,-1-1-1,1 0 1,-1 0-1,0 0 0,0-2 1,0 1-1,0-1 0,0-1 1,-1 1-1,-13-2 1,22 1-86,-1-1 0,0 0 1,0 0-1,1 0 1,-1 0-1,0-1 1,1 1-1,-1-1 1,0 0-1,1 1 0,-1-1 1,1-1-1,-1 1 1,1 0-1,0 0 1,-1-1-1,1 1 0,0-1 1,0 0-1,0 0 1,0 0-1,-3-3 1,-1-16-437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49.61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305 33 16315,'-10'-5'312,"1"0"-1,-2 0 0,1 1 1,0 1-1,-1 0 0,1 1 0,-1-1 1,-14 1-1,19 1-247,0 1 1,0 1-1,1-1 1,-1 1-1,1 0 0,-1 0 1,1 1-1,-1 0 1,1 0-1,0 0 0,-1 1 1,1-1-1,1 1 1,-1 0-1,0 1 1,1-1-1,-9 9 0,6-3-50,0 0 0,0 1 0,0 0-1,2 1 1,-1-1 0,1 1 0,1 0 0,-5 15-1,0 7-82,-8 57 0,11-38-146,0 92 1,7-116 60,1-1 0,2 1-1,0 0 1,2-1 0,9 27 0,-13-48 95,1 0-1,-1 0 1,1 0-1,0 0 1,1-1-1,-1 1 1,1-1-1,0 0 1,0 0-1,1 0 1,0-1-1,8 7 1,-9-8 24,1-1 0,-1 0 0,0 1 1,1-2-1,0 1 0,-1 0 0,1-1 0,0 0 0,0 0 1,0-1-1,0 1 0,0-1 0,0 0 0,0 0 0,0-1 0,-1 0 1,7-1-1,0-1 34,1-1 1,-1 0-1,-1-1 1,1 0 0,-1-1-1,0 0 1,0 0-1,-1-1 1,1-1-1,10-11 1,5-7 244,-1-1 1,22-34-1,-11 11 546,49-94 0,-70 115-459,-1 0-1,-2-1 0,0 0 0,-3-1 1,6-33-1,-12 53-220,-1 1 0,0-1 0,0 0 0,-2 0 0,1 1 0,-4-17 0,4 24-130,-1 0 0,0 0 1,0 0-1,0 0 0,0 0 0,-1 0 1,1 0-1,-1 0 0,0 0 0,0 1 1,0-1-1,0 1 0,0 0 0,0-1 1,-1 1-1,1 0 0,-1 0 0,0 0 1,1 1-1,-1-1 0,0 1 0,0-1 1,0 1-1,-5-2 0,-2 2-32,1 0 1,-1 1-1,1-1 1,-1 2-1,1-1 0,-11 3 1,-15 3-273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1.1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33 14 19300,'5'-13'2583,"-9"23"-1112,-8 27 10,4 1-822,-4 59 0,11-77-725,1 0-1,1 1 0,0-1 0,7 33 0,-8-52 29,0 1 0,1 0 0,-1-1 0,0 1 0,1-1 0,-1 1 0,1-1 0,-1 1 1,1-1-1,0 0 0,0 1 0,-1-1 0,1 0 0,0 1 0,0-1 0,0 0 0,1 0 0,-1 0 0,0 0 0,0 0 0,1 0 1,-1 0-1,0 0 0,3 0 0,-2-1-46,-1 0 0,1 0-1,0-1 1,-1 1 0,1-1 0,-1 1 0,1-1 0,-1 0 0,1 0 0,-1 1 0,1-1 0,-1 0 0,0 0 0,0 0 0,1-1-1,-1 1 1,0 0 0,0 0 0,0-1 0,0 1 0,0 0 0,1-4 0,6-11-799,0 0 0,-1-1 0,0 0 0,-2 0 0,7-30 0,0 0-1206,-12 47 2083,0 0 1,0 0-1,0 0 0,0 0 1,0 1-1,0-1 0,0 0 1,0 0-1,0 0 0,0 0 1,0 0-1,0 0 0,0 0 1,0 0-1,0 0 0,1 0 1,-1 0-1,0 0 0,0 0 1,0 0-1,0 0 0,0 0 1,0 0-1,0 0 0,0 0 1,0 0-1,1 0 0,-1 0 0,0 0 1,0 0-1,0 0 0,0 0 1,0 0-1,0 0 0,0 0 1,0 0-1,0 0 0,0 0 1,0 0-1,1 0 0,-1 0 1,0 0-1,0 0 0,0 0 1,0 0-1,0 0 0,0-1 1,0 1-1,0 0 0,0 0 1,0 0-1,4 17 387,0 21 645,1 30 571,-4-33-834,2-1 0,8 44-1,-11-77-779,0-1 0,0 1 0,1 0 0,-1 0 0,0 0 0,0-1 0,0 1 0,1 0 0,-1 0 0,1 0 0,-1-1 0,0 1 1,1 0-1,-1-1 0,1 1 0,-1 0 0,2 0 0,-1-2 7,-1 1 1,1-1-1,-1 0 1,1 0 0,-1 1-1,0-1 1,1 0-1,-1 0 1,0 0 0,0 0-1,1 1 1,-1-1-1,0 0 1,0 0 0,0 0-1,0 0 1,0-2-1,0-23-234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1.60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 7 22941,'-5'10'1888,"5"-4"-1456,-2-3-208,2 0 969,0 1-177,3-10-944,6-5-48,-2-5-24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2.0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140 2 18316,'-4'-1'160,"1"1"0,-1-1 0,1 1 1,0 0-1,-1 1 0,1-1 0,0 0 0,-1 1 0,1 0 1,0 0-1,0 0 0,-1 0 0,1 0 0,0 1 0,0-1 0,0 1 1,1 0-1,-1 0 0,0 0 0,1 0 0,-1 0 0,1 1 1,0-1-1,-1 1 0,1 0 0,-2 4 0,-4 5 49,1 0 0,0 0-1,1 1 1,-8 26 0,10-28-170,1 1 0,0 0 1,1-1-1,-1 18 0,3-24-29,0 0 0,0 0 0,0 0 0,1 0 0,0 0-1,0 0 1,0 0 0,0-1 0,1 1 0,0 0 0,0-1 0,0 1 0,4 4-1,-5-7-4,0-1-1,0 0 0,1 1 1,-1-1-1,0 0 0,0 0 1,1 0-1,-1 0 0,1 0 1,-1 0-1,1 0 0,-1-1 0,1 1 1,0 0-1,-1-1 0,1 1 1,0-1-1,0 0 0,-1 0 1,1 1-1,0-1 0,-1 0 1,1-1-1,0 1 0,0 0 0,-1 0 1,1-1-1,0 1 0,-1-1 1,1 1-1,0-1 0,-1 0 1,1 0-1,1-1 0,6-3 25,-1-1-1,-1 0 1,1 0-1,12-14 1,-7 6 69,-1 0 0,0-1 0,-1-1 0,0 1 1,-2-2-1,0 1 0,-1-2 0,0 1 0,-2-1 0,0 0 0,6-27 0,-13 32 34,-3 11-128,3 3-52,-1 0 1,1 0 0,0 0-1,0 0 1,0 1 0,0-1 0,0 0-1,0 1 1,1-1 0,-1 0 0,-1 3-1,-2 8-233,0-1-1,1 1 0,1-1 1,-3 22-1,4-4-162</inkml:trace>
  <inkml:trace contextRef="#ctx0" brushRef="#br0" timeOffset="1">314 294 15443,'6'40'1777,"0"-3"-1193,0 4-272,-1-3 920,0-5-600,2-8-256,0-20-624,2-10-304,-2-23 440,0-3-152,-3-22-88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2.5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 13747,'6'-4'548,"0"1"0,0 0 0,0 0 0,0 1 0,0 0 0,1 0 0,-1 1 0,1-1 0,0 2 0,-1-1 0,9 0-1,-12 2-400,-1-1-1,1 0 0,-1 1 0,1-1 0,-1 1 0,0 0 1,1-1-1,-1 1 0,0 0 0,1 1 0,-1-1 0,0 0 0,0 1 1,0-1-1,0 1 0,0-1 0,-1 1 0,1 0 0,0 0 0,-1 0 1,1 0-1,-1 0 0,0 0 0,0 1 0,0-1 0,0 0 0,0 0 1,0 1-1,0-1 0,-1 1 0,1-1 0,-1 5 0,1-1-26,-1-1-1,0 1 0,-1-1 0,1 0 0,-1 1 1,0-1-1,0 0 0,-1 1 0,-2 5 0,-25 47 400,21-44-381,-13 31 0,18-36-105,0 1-1,1-1 0,0 1 0,-1 18 0,3-25-66,0 0-1,0 0 0,1 0 1,-1 0-1,1-1 0,-1 1 1,1 0-1,0 0 0,2 4 1,-2-6-29,-1 0 0,1 0 0,0 0 0,0 0 1,0 0-1,0 0 0,0 0 0,0 0 1,0 0-1,0 0 0,0 0 0,1-1 0,-1 1 1,0 0-1,0-1 0,1 1 0,-1-1 1,0 0-1,1 1 0,1-1 0,1 0-32,-1 0 1,0-1-1,0 1 0,1-1 0,-1 0 1,0 0-1,0 0 0,0 0 0,0-1 0,0 1 1,0-1-1,-1 0 0,1 0 0,0 0 1,-1 0-1,0 0 0,1 0 0,2-4 0,5-4-175,22-18-418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3.0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72 102 18508,'-7'11'1000,"0"-1"1,-6 18-1,11-25-868,1 0-1,0-1 1,0 1 0,0 0-1,0 0 1,1 0-1,-1 0 1,1 0 0,0 0-1,0 0 1,0 0-1,0 0 1,0 0 0,1 0-1,-1 0 1,2 3-1,-2-5-121,1 0 0,0-1-1,-1 1 1,1 0-1,0 0 1,0-1-1,-1 1 1,1-1 0,0 1-1,0-1 1,0 1-1,0-1 1,0 1 0,0-1-1,0 0 1,0 1-1,0-1 1,0 0-1,0 0 1,0 0 0,0 0-1,0 0 1,0 0-1,0 0 1,0 0 0,1 0-1,31-7-142,-27 5 114,-3 1 3,0 0 0,0 1 0,0-1 0,0 1 0,0 0 0,1 0 0,-1 0 0,0 0 0,0 0 0,0 0 0,0 1-1,0 0 1,1 0 0,-1 0 0,0 0 0,0 0 0,3 3 0,-4-3 15,0 1 0,0 0 0,0 0 0,0 0 0,0 0 0,-1 0 0,1 0 0,-1 0 0,0 1 0,1-1 0,-1 0 0,0 1 0,0-1 0,-1 1 0,1-1 0,0 1 0,-1 0 0,0-1 0,0 1 0,1 0 0,-2 4 0,0 2 30,0-1 1,-1 1-1,-1-1 0,1 0 0,-1 0 0,0 0 0,-1 0 0,0 0 0,0-1 0,-1 0 0,0 0 1,0 0-1,-8 8 0,11-12-48,-2 0 0,1 0-1,0-1 1,0 1 0,-1-1 0,1 0 0,-1 0 0,0 0 0,0 0 0,0 0 0,0-1 0,-6 2 0,7-3-3,0 0 1,0 0 0,0 0-1,0 0 1,0 0 0,0-1 0,0 0-1,0 1 1,0-1 0,1 0-1,-1 0 1,0 0 0,1-1-1,-1 1 1,1-1 0,-1 1 0,1-1-1,-1 0 1,-3-4 0,-15-22-210</inkml:trace>
  <inkml:trace contextRef="#ctx0" brushRef="#br0" timeOffset="1">62 86 18204,'23'-10'1392,"2"0"-1096,3-1-112,5-1-8,0 2 881,2-1-881,-2-1-104,3 2-24</inkml:trace>
  <inkml:trace contextRef="#ctx0" brushRef="#br0" timeOffset="2">664 62 17900,'7'14'1720,"-3"3"-1144,0 3-248,1 6 705,1 1-153,-4 4-528,1-3-384,-1-1-776,1-2-441,-6-9 977,3-6-224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47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0 248 12571,'0'6'560,"2"12"2092,1-15-953,1-10 14,7-24-390,-1 0 0,8-43 0,-11 40-828,21-58-1,-28 92-491,0 0-1,0 0 1,0-1 0,-1 1-1,1 0 1,0 0-1,0 0 1,0-1-1,1 1 1,-1 0 0,0 0-1,0 0 1,0-1-1,0 1 1,0 0 0,0 0-1,0 0 1,0-1-1,0 1 1,0 0-1,0 0 1,1 0 0,-1 0-1,0-1 1,0 1-1,0 0 1,0 0 0,1 0-1,-1 0 1,0 0-1,0 0 1,0-1-1,0 1 1,1 0 0,-1 0-1,0 0 1,0 0-1,0 0 1,1 0 0,-1 0-1,0 0 1,0 0-1,0 0 1,1 0 0,-1 0-1,0 0 1,0 0-1,0 0 1,1 0-1,-1 0 1,0 0 0,0 1-1,0-1 1,1 0-1,4 15 50,1 23 85,-6-38-134,5 105 720,-4-66-397,1 0-1,14 71 1,-16-107-392,1-1-1,0 0 1,0 0 0,0 0 0,0 0-1,0 1 1,1-1 0,-1-1-1,0 1 1,1 0 0,2 2 0,-4-4 17,0 0 1,0 0 0,1 1-1,-1-1 1,0 0 0,0 0 0,1 0-1,-1 0 1,0 1 0,0-1-1,1 0 1,-1 0 0,0 0 0,1 0-1,-1 0 1,0 0 0,0 0-1,1 0 1,-1 0 0,0 0-1,1 0 1,-1 0 0,0 0 0,1 0-1,-1 0 1,0 0 0,0 0-1,1 0 1,-1-1 0,1 1 0,-1-1-27,1 0-1,-1 1 1,1-1 0,-1 0 0,1 0 0,-1 0 0,0 0 0,1 0 0,-1 0 0,0 0-1,0 0 1,1 0 0,-1 0 0,0 0 0,0-1 0,0-10-496,0 0-138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3.5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60 21237,'6'0'1528,"8"-4"-1216,5 0-136,5-2 456,2-3-384,6-2-928,-2-1 680,4 4-96,-4 2-72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3.99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10 430 14995,'-10'1'4225,"14"-7"-816,3-3-3037,20-30 934,-3-2 0,31-66 1,21-92-742,-74 191-560,-1 6-5,-1 1 0,0-1 0,1 1 0,-1 0 0,0-1 0,1 1 0,0-1 0,-1 1 0,1 0 0,0-1 0,0 1 0,-1 0 0,1 0 0,2-2 0,-3 3-1,0 0 1,0 0-1,1 0 1,-1 0-1,0 0 1,0 0-1,0 0 1,0 0-1,1 0 1,-1 0-1,0 0 1,0 0-1,0 0 0,0 0 1,1 0-1,-1 0 1,0 0-1,0 1 1,0-1-1,0 0 1,1 0-1,-1 0 1,0 0-1,0 0 1,0 0-1,0 0 1,0 1-1,0-1 0,0 0 1,1 0-1,-1 0 1,0 0-1,0 0 1,0 1-1,0-1 1,0 0-1,0 0 1,0 0-1,0 0 1,0 1-1,0-1 1,0 0-1,0 0 1,0 0-1,0 1 0,0-1 1,0 0-1,1 14-7,-1-12 5,4 120-66,7 97-1124,-6-199-176,-4-21 1311,0 0 0,-1 0 0,1 0 0,0 0 0,-1 0 0,0 0 0,1 0 0,-1 0 0,1 0 0,-1 0 0,0-1 0,0 1 0,0 0 0,0-2 0,4-20-617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4.4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16580,'14'0'1628,"-4"-1"-526,-1 1 0,1 0 0,-1 1 0,12 2 0,-19-2-1010,0-1 0,-1 0-1,1 1 1,0 0-1,-1-1 1,1 1-1,-1 0 1,1 0-1,-1 0 1,1 0 0,-1 0-1,1 0 1,-1 0-1,0 0 1,0 1-1,1-1 1,-1 0 0,0 1-1,0-1 1,0 1-1,-1-1 1,1 1-1,0 0 1,-1-1-1,1 1 1,-1 0 0,1-1-1,-1 4 1,0 7 30,0 0 0,-1 0-1,-1 0 1,0 0 0,0 0 0,-1 0 0,-1-1 0,-6 15 0,4-10-26,1 0 0,-7 33 0,12-48-139,-1 0 0,1 0 0,0 0 0,-1 0 0,1 0 0,0 0-1,0-1 1,0 1 0,0 0 0,0 0 0,0 0 0,0 0 0,0 0 0,1 0 0,-1 0 0,0 0-1,0 0 1,1-1 0,-1 1 0,1 0 0,-1 0 0,1 0 0,-1-1 0,1 1 0,-1 0-1,1 0 1,-1-1 0,1 1 0,0 0 0,0-1 0,-1 1 0,1-1 0,0 1 0,0-1-1,1 1 1,0-1-122,1 0 0,0 0-1,-1 0 1,1 0-1,0-1 1,-1 1 0,1-1-1,-1 0 1,1 0-1,4-2 1,9-5-466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4.9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 0 20604,'7'7'1913,"-7"2"-1289,-3-2-272,2-1 1064,1-3-816,-2-6-488,-6-3-120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5.4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119 0 17332,'-2'0'152,"0"1"0,0-1 1,-1 1-1,1-1 0,0 1 1,0 0-1,0 0 0,0 0 1,0 0-1,0 1 0,0-1 0,0 0 1,0 1-1,0-1 0,1 1 1,-4 3-1,-21 33 1210,17-22-1161,1 1-1,1 0 1,0 1-1,1-1 1,1 1 0,1 1-1,0-1 1,2 1-1,0-1 1,1 1-1,1 0 1,2 21-1,-2-35-164,1 0-1,0-1 1,0 1-1,0-1 1,1 1-1,-1-1 1,1 1-1,5 6 1,-7-9-24,1-1 0,0 0 0,0 0 0,0 0 0,0 0 0,0 0 0,1 0 0,-1 0 0,0 0 0,0-1 0,1 1 0,-1 0 0,0-1 0,1 1 0,-1-1 0,1 1 0,-1-1 0,0 0 0,1 1 0,-1-1-1,1 0 1,-1 0 0,1 0 0,-1 0 0,1-1 0,-1 1 0,1 0 0,-1-1 0,0 1 0,3-1 0,4-3 26,0 0 0,0-1 0,-1 1 0,0-1 0,0-1 0,0 1 0,0-1 0,-1 0 0,0-1 0,0 1-1,-1-1 1,6-10 0,3-5 90,-1-1-1,18-45 0,-28 61-118,-1 1 1,1-1-1,-1 0 0,0 1 0,-1-1 0,0 0 1,0 0-1,0 0 0,-1 0 0,-1-13 0,1 20-16,0 0-1,0-1 0,0 1 1,0 0-1,0 0 0,0-1 1,0 1-1,0 0 0,-1 0 1,1-1-1,0 1 0,0 0 1,0 0-1,0 0 0,0-1 1,-1 1-1,1 0 0,0 0 1,0 0-1,0-1 0,-1 1 1,1 0-1,0 0 0,0 0 1,-1 0-1,1 0 0,0 0 1,0 0-1,-1-1 0,1 1 1,0 0-1,0 0 0,-1 0 1,1 0-1,0 0 0,-1 0 1,-9 7-312,-6 11-441,4 4 135,1 0 0,-9 25 1,7-10-4</inkml:trace>
  <inkml:trace contextRef="#ctx0" brushRef="#br0" timeOffset="1">339 345 17364,'8'18'1960,"-8"5"-1320,-4 4-272,-2 1 1217,3 1-897,1 0-384,-3-6-920,1-6 672,-5-10-168,1-6-128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5.9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 57 17604,'-3'3'2648,"5"-3"-890,10-6-167,19-12-875,-24 13-646,0 0 0,1 1 0,0 0 1,0 0-1,0 0 0,0 1 0,0 1 0,9-2 0,-15 3-71,-1 1 1,0 1-1,1-1 0,-1 0 0,0 0 1,1 0-1,-1 1 0,0-1 1,1 0-1,-1 1 0,0-1 0,0 1 1,0 0-1,1-1 0,-1 1 1,0 0-1,0 0 0,0 0 1,0 0-1,0 0 0,0 0 0,-1 0 1,1 0-1,0 0 0,0 0 1,-1 0-1,1 1 0,-1-1 0,1 0 1,-1 0-1,1 3 0,2 4-19,-1 1-1,-1 0 1,2 14-1,-3-19 18,3 42-24,-2 51-1,-2-74-150,-2 1 0,0 0-1,-12 43 1,15-66 152,0 0-1,-1 0 1,1-1 0,0 1 0,0 0-1,-1 0 1,1-1 0,0 1 0,-1 0-1,1-1 1,0 1 0,-1 0 0,1-1-1,-1 1 1,1 0 0,-1-1 0,0 1-1,1-1 1,-1 1 0,0-1 0,1 1-1,-1-1 1,0 0 0,1 1 0,-1-1-1,0 0 1,0 0 0,1 1 0,-3-1-1,2 0 13,0-1 1,0 1-1,-1-1 0,1 1 0,0-1 0,0 0 1,0 1-1,0-1 0,0 0 0,0 0 0,0 0 0,0 1 1,0-1-1,0 0 0,0-1 0,0 1 0,0-1 1,-12-19-314</inkml:trace>
  <inkml:trace contextRef="#ctx0" brushRef="#br0" timeOffset="1">45 196 16299,'7'2'1193,"4"8"-969,2-3-72,6-4 40,4-5 1776,1-18-1680,3-7 112,2-10 33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6.5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110 93 18228,'-19'58'2148,"9"-29"-1133,1 1-1,-8 54 1,16-83-983,1 0 0,0 0 0,0-1 1,-1 1-1,1 0 0,0 0 1,0 0-1,0 0 0,0 0 0,0 0 1,0 0-1,1 0 0,-1 0 0,0 0 1,0 0-1,1 0 0,-1 0 1,0 0-1,1 0 0,-1-1 0,1 1 1,-1 0-1,1 0 0,0 0 0,-1-1 1,1 1-1,0 0 0,-1-1 1,1 1-1,0-1 0,1 2 0,-1-2-10,1 0 0,0 0 0,-1-1-1,1 1 1,-1 0 0,1-1 0,0 1-1,-1 0 1,1-1 0,-1 0 0,1 1-1,-1-1 1,1 0 0,-1 0 0,0 0-1,1 0 1,1-2 0,18-15 7,-16 13-37,0 0-1,0 0 0,1 1 0,-1 0 0,1 0 0,0 0 0,0 1 0,0-1 0,1 2 0,-1-1 1,9-2-1,-13 5 3,-1 0 1,0 1-1,1-1 0,-1 1 1,0-1-1,1 0 1,-1 1-1,0 0 1,1-1-1,-1 1 1,0 0-1,0 0 1,0 0-1,0 0 0,0 0 1,0 0-1,0 0 1,0 0-1,0 0 1,0 0-1,-1 0 1,1 0-1,-1 1 1,1-1-1,0 0 0,-1 1 1,1 1-1,9 39-50,-10-34 63,0 1-1,0-1 1,-1 0 0,1 0 0,-2 0 0,0 1 0,0-1 0,0-1 0,-1 1 0,0 0 0,0-1 0,-1 1 0,0-1-1,-9 12 1,11-16-25,0 0 0,0 0 0,-1 0-1,1-1 1,-1 1 0,1-1-1,-1 0 1,0 1 0,0-1-1,0-1 1,0 1 0,-1 0 0,1-1-1,0 1 1,-1-1 0,1 0-1,-1 0 1,1-1 0,-1 1 0,1-1-1,-1 1 1,0-1 0,1 0-1,-1-1 1,1 1 0,-1 0-1,1-1 1,-1 0 0,1 0 0,-1 0-1,1 0 1,-1-1 0,1 1-1,0-1 1,-5-3 0,2 0-3,0 0-1,1 0 1,-1 0 0,1-1 0,0 0 0,0 0-1,1 0 1,-6-11 0,-11-23-207</inkml:trace>
  <inkml:trace contextRef="#ctx0" brushRef="#br0" timeOffset="1">54 110 14011,'30'-16'1504,"6"2"-912,-3-1-255,1 1 919,1 0-600,-1 2-680,-5 1-1937,-4 2 1785,1 5-280,-6 4-240</inkml:trace>
  <inkml:trace contextRef="#ctx0" brushRef="#br0" timeOffset="2">541 85 17348,'9'9'1800,"2"-6"-1296,2-4-280,3-4 961,5-1-1402,1 1 562,-1-2-345,1-1-88,-11 6-129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6.9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4 120 18540,'-3'13'1856,"7"-9"-1111,8-4-289,8-4 1072,5-5-480,5-7-800,3-1-536,5-10 360,-5-3-72,3-3-208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7.5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1 486 18572,'2'-8'5141,"8"-16"-3179,0-2-1311,125-388 1240,-130 401-2023,-8 32-43,-1 6 99,3-18 33,-6 61-385,2 1-1,8 126 1,3-174-903,-6-21 1303,0 0 1,0 0-1,0 0 0,1 0 0,-1 0 0,0 0 0,0 0 0,0 0 0,1 0 0,-1 0 0,0 0 0,0 0 1,0 0-1,1 0 0,-1 0 0,0 0 0,0 0 0,0 0 0,1 0 0,-1 0 0,0 0 0,0 0 0,0-1 1,1 1-1,-1 0 0,0 0 0,0 0 0,0 0 0,0 0 0,0-1 0,0 1 0,1 0 0,-1 0 0,0 0 0,0-1 1,0 1-1,0 0 0,0 0 0,0 0 0,0-1 0,0 1 0,0 0 0,0-1 0,12-39-1073,-3-6 236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5:57.9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15 108 15739,'-1'33'1567,"-6"46"0,4-53-487,0 1-1,3 41 0,0-66-1001,0 0 0,0 0 0,0 1 0,0-1 0,1 0 0,-1 0 0,1 0 0,0 0-1,-1 0 1,1 0 0,0 0 0,0 0 0,1 0 0,-1 0 0,0 0 0,1 0 0,1 1-1,-2-2-36,1 0 0,-1-1 0,0 1-1,0-1 1,1 1 0,-1-1-1,0 1 1,1-1 0,-1 0-1,1 0 1,-1 0 0,0 0 0,1 0-1,-1 0 1,0 0 0,1 0-1,-1-1 1,1 1 0,-1 0 0,2-2-1,4-1 41,0-1-1,0 0 0,0 0 0,-1 0 1,1-1-1,-1 0 0,9-10 1,1-3 68,0 0 1,-2-1-1,0-1 1,13-24-1,-21 32-48,-1 1-1,0-1 0,0 0 0,-1 0 0,0-1 1,-1 1-1,-1-1 0,0 0 0,1-17 0,-3 27-65,-1 0 0,1 0 0,0 0 0,-1 0 0,1 0 0,-1 0 0,0 0 0,0 0 0,0 1-1,0-1 1,-1 0 0,1 1 0,-1-1 0,1 1 0,-1-1 0,0 1 0,0 0 0,-3-3 0,1 2-48,0 0 0,0 1 1,0 0-1,-1 0 1,1 0-1,0 0 1,-1 1-1,1-1 0,-1 1 1,-8-1-1,-3 1-292,0 1-1,-1 0 1,1 1-1,-1 1 1,-26 6-1,28-3-109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48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19940,'3'18'1713,"-3"3"-1201,0 2-240,0 1 664,0-1-208,0-4-336,0-2-200,1-5-360,1-5-152,1-13-1264,-2-7 424,2-5-361,0-7 953,-3-1-264,7-8-24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23.96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70 19196,'0'-5'2025,"0"0"-1337,4-3-312,6 4 1248,8-2-656,10 2-304,5-2-167,10-1-329,3 1-56,4 1-16,-1-1-120,-2 0-576,-2 5-393,-12 1 833,-3 7-160,-7 2-120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24.5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2 660 15579,'0'0'106,"-1"1"0,1-1-1,0 1 1,0-1 0,0 0-1,0 1 1,-1-1 0,1 1 0,0 0-1,0-1 1,0 1 0,0-1-1,0 1 1,0-1 0,0 1-1,0-1 1,0 1 0,1-1-1,-1 1 1,0-1 0,0 1-1,0-1 1,1 1 0,-1-1 0,0 1-1,0-1 1,1 0 0,-1 1-1,0-1 1,1 1 0,-1-1-1,0 0 1,1 1 0,-1-1-1,1 0 1,-1 0 0,1 1-1,-1-1 1,1 0 0,-1 0 0,1 0-1,-1 1 1,1-1 0,-1 0-1,1 0 1,-1 0 0,1 0-1,-1 0 1,1 0 0,-1 0-1,1 0 1,-1 0 0,1 0-1,-1 0 1,1-1 0,0 1 0,3-1 118,0-1 1,1 1 0,-1-1 0,0 0 0,0 0 0,3-3 0,14-11 55,-1 0-1,-1-1 1,0-1-1,-1-1 1,22-31 0,67-113 39,59-129-187,-145 254-140,-5 10-6,-16 28 15,0 0-1,0-1 0,0 1 1,0 0-1,0 0 0,1 0 0,-1-1 1,0 1-1,0 0 0,0 0 1,0 0-1,0-1 0,0 1 1,0 0-1,1 0 0,-1 0 0,0 0 1,0-1-1,0 1 0,0 0 1,1 0-1,-1 0 0,0 0 0,0 0 1,0 0-1,1-1 0,-1 1 1,0 0-1,0 0 0,0 0 1,1 0-1,-1 0 0,0 0 0,0 0 1,1 0-1,-1 0 0,0 0 1,0 0-1,0 0 0,1 0 0,-1 0 1,0 0-1,0 0 0,1 1 1,-1-1-1,0 0 0,0 0 1,0 0-1,0 0 0,1 0 0,-1 1 1,2 11 18,-6 27-6,-15 68 0,6-37 12,-3 23-325,4 2 0,1 120 0,11-209 248,0 0 0,0 0 1,1 0-1,0 0 0,0 0 0,0 0 1,4 8-1,5 1-192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09.02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19 137 23565,'-14'10'2483,"9"-8"-1939,9-7 374,12-8-414,0 1-1,1 0 1,31-16 0,-18 11-431,-10 5-165,37-21-167,-51 30-56,-1 1-1,1-1 1,0 1-1,0 1 1,0-1-1,0 1 1,13-1-1,-19 2 242,1 0-1,-1-1 1,1 1 0,-1 0 0,1 0-1,0 0 1,-1 0 0,1 0-1,-1 0 1,1 1 0,-1-1 0,1 0-1,-1 0 1,1 0 0,-1 0-1,1 1 1,-1-1 0,0 0 0,1 0-1,-1 1 1,1-1 0,-1 0-1,1 1 1,-1-1 0,0 0 0,1 1-1,-1-1 1,0 1 0,1-1-1,-1 0 1,0 1 0,0-1 0,0 1-1,1-1 1,-1 1 0,0-1-1,0 1 1,0-1 0,0 1 0,0-1-1,0 1 1,0-1 0,0 1-1,0 0 1,0 2-137,-1-1-1,0 1 1,0-1-1,0 1 1,0-1 0,0 1-1,-4 3 1,-7 12-1018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09.3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 69 17724,'-4'19'2216,"4"-3"-1344,6-6-255,4-6 1271,8-5-608,7-5-160,3-4-407,4-3-169,4-4-200,-2 0-216,-4 1-664,0 2-472,-8 5 839,-7 0-183,-5 4-120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09.8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1 651 19868,'6'-6'228,"0"-1"0,0-1-1,0 1 1,-1-1 0,0 0 0,-1 0-1,0-1 1,4-10 0,2-3 75,35-76 130,-4-1 0,-5-2 0,27-122 0,-62 219-447,4-16 539,-2 17-68,-2 11 18,-4 197 2280,0-124-2021,9 117-1,2-159-1280,-8-39 500,1 1 0,-1-1 0,0 1 0,0-1 0,0 0 1,0 1-1,0-1 0,1 1 0,-1-1 0,0 0 0,0 1 0,1-1 1,-1 0-1,0 1 0,1-1 0,-1 0 0,0 0 0,1 1 1,-1-1-1,0 0 0,1 0 0,-1 0 0,1 1 0,-1-1 1,0 0-1,1 0 0,-1 0 0,1 0 0,0 0-91,0-1 0,0 0-1,0 1 1,0-1 0,0 0 0,-1 0-1,1 0 1,0 1 0,-1-1-1,1 0 1,0 0 0,-1 0 0,1 0-1,-1 0 1,1 0 0,0-3-1,14-51-1469,-7 16 588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10.3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150 1 19132,'-2'0'122,"1"0"-1,0-1 1,-1 1 0,1 0-1,-1 0 1,1 0-1,0 1 1,-1-1 0,1 0-1,-1 0 1,1 1 0,0-1-1,-1 1 1,1-1-1,0 1 1,0 0 0,0 0-1,-1-1 1,1 1 0,0 0-1,0 0 1,0 0-1,-2 2 1,-22 28 890,24-29-774,-14 20 435,2 0 1,0 1-1,-9 24 0,16-34-476,2-1 0,-1 1 0,2 0 0,0 1 0,0-1 0,1 1 0,0 20 0,2-33-185,0 0 0,0-1 0,0 1 0,0 0 0,0 0 0,0 0 1,0 0-1,0-1 0,0 1 0,1 0 0,-1 0 0,0 0 0,1-1 0,-1 1 0,0 0 0,1 0 1,-1-1-1,1 1 0,-1 0 0,1-1 0,-1 1 0,1 0 0,-1-1 0,1 1 0,0-1 0,-1 1 0,1-1 1,1 1-1,-1-1-3,0 0 0,1 0 0,-1 0 0,0 0 0,0 0 1,1-1-1,-1 1 0,0 0 0,0-1 0,1 1 1,-1-1-1,0 0 0,0 1 0,0-1 0,2-1 0,4-4 18,0 1 0,0-2-1,11-12 1,-4-1-6,-1 0 1,0 0-1,-2-1 0,0 0 1,-1-1-1,12-42 0,-28 88-27,1 0 1,2 0-1,0 0 0,1 1 0,2-1 0,0 1 0,2-1 0,8 44 0,-6-57 22,0 0-1,1-1 1,1 0-1,0 0 1,0-1-1,12 15 1,-12-18-2,0 1 1,-1 1-1,0-1 1,0 1-1,-1 0 1,0 0-1,0 0 1,-1 1-1,0-1 1,0 1-1,1 10 1,-4-17 23,0 0-1,0 0 1,0 0 0,0 0 0,0 0-1,0 0 1,-1 0 0,1 0 0,-1 0-1,1 0 1,-1 0 0,0 0 0,0-1-1,0 1 1,0 0 0,0 0 0,0-1-1,-1 1 1,-1 1 0,0-1 44,1 1 0,-1-1 1,-1 0-1,1-1 0,0 1 0,0 0 1,-1-1-1,1 0 0,-8 2 0,-1-1 139,0 0-1,1-1 1,-2-1-1,1 0 1,-18-2-1,22 1-293,1 0 0,-1-1-1,0 0 1,-13-5 0,21 7 20,-1 0 1,1 0-1,0 0 1,0-1-1,0 1 1,-1 0-1,1 0 1,0 0 0,0 0-1,0 0 1,-1-1-1,1 1 1,0 0-1,0 0 1,0 0-1,-1 0 1,1-1-1,0 1 1,0 0 0,0 0-1,0-1 1,0 1-1,0 0 1,0 0-1,0 0 1,-1-1-1,1 1 1,0 0-1,0 0 1,0-1 0,0 1-1,0 0 1,0 0-1,0-1 1,1 1-1,-1 0 1,0 0-1,0-1 1,0 1-1,0 0 1,0 0 0,0-1-1,0 1 1,0 0-1,1 0 1,-1 0-1,0-1 1,0 1-1,0 0 1,0 0-1,1 0 1,-1 0 0,0-1-1,0 1 1,0 0-1,1 0 1,-1 0-1,0 0 1,0 0-1,1 0 1,-1 0-1,0 0 1,0 0-1,1-1 1,19-8-3146,-15 7 2757,13-6-711,5 0-257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10.8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19668,'6'26'2577,"0"6"-1569,-4 5-440,1 3 1881,2 0-1385,-1 0-224,0-7-608,2-3-320,-2-11-824,1-5-416,-4-15 1016,-1-15-217,-3-15-223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11.2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 1 21221,'1'0'93,"-1"0"0,0 0 0,1 0 0,-1 0 0,0 1 0,1-1 0,-1 0 1,0 0-1,0 0 0,1 1 0,-1-1 0,0 0 0,0 0 0,1 1 1,-1-1-1,0 0 0,0 0 0,0 1 0,0-1 0,0 0 0,1 1 0,-1-1 1,0 0-1,0 1 0,0-1 0,0 0 0,0 1 0,0-1 0,0 0 0,0 1 1,0-1-1,0 0 0,0 1 0,0-1 0,0 0 0,0 1 0,-1-1 1,-2 19 480,1-15 74,-10 67 1168,11-63-1766,1 1 0,0-1 1,0 1-1,0-1 0,1 1 0,2 10 0,-2-18-55,-1 0 0,1 0 0,-1 0 0,1 0 0,-1 0 0,1 0 0,0-1 0,-1 1 0,1 0 0,0 0 1,0-1-1,0 1 0,0 0 0,-1-1 0,1 1 0,0-1 0,0 1 0,0-1 0,0 0 0,0 1 0,0-1 0,0 0 0,0 0 1,0 0-1,0 1 0,1-1 0,-1 0 0,0 0 0,0-1 0,0 1 0,2 0 0,37-10-181,-30 7 128,3 0-7,-1 0-1,1 0 0,0 2 0,0-1 1,0 2-1,0 0 0,0 0 1,19 4-1,-29-4 62,1 1 1,-1 0-1,1 0 1,-1 0-1,0 0 1,1 1-1,-1 0 1,0-1-1,0 1 1,0 0-1,0 0 0,0 1 1,-1-1-1,1 1 1,-1-1-1,1 1 1,-1 0-1,0 0 1,0 0-1,0 0 1,0 0-1,-1 0 0,0 1 1,1-1-1,-1 0 1,0 1-1,0-1 1,-1 1-1,1-1 1,-1 1-1,0 0 1,0-1-1,0 1 1,0-1-1,-1 5 0,0-2 69,1-1 1,-1 1-1,-1-1 0,1 1 0,-1-1 0,0 1 0,0-1 0,0 0 0,-1 0 0,0 0 0,0 0 0,0-1 0,0 1 0,-1-1 0,0 0 0,0 0 0,0 0 0,0 0 0,-1-1 0,1 0 0,-1 1 0,0-2 0,-7 4 0,6-3-132,0-1-1,-1 0 0,1-1 0,0 0 0,-1 0 0,1 0 0,-1 0 1,1-1-1,-1 0 0,1-1 0,-1 1 0,1-1 0,-1-1 0,1 1 1,0-1-1,0 0 0,0 0 0,0-1 0,0 0 0,-6-4 0,-18-15-313,1-8-156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11.7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0 148 22109,'26'-10'2152,"2"-3"-1360,-1-3-384,9-2 937,-2 1-257,0-2-592,-4 3-504,-2 2-1096,-8 1 1008,0 6-264,-3 2-80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12.2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94 109 18972,'3'-10'925,"0"0"1,1 0-1,1 1 0,0 0 0,10-15 1,-13 21-801,0 0 0,1 0 0,0 0 1,-1 1-1,1-1 0,0 1 1,1 0-1,-1 0 0,0 0 1,0 0-1,1 0 0,-1 1 1,1 0-1,0-1 0,-1 1 0,1 1 1,0-1-1,7 0 0,-10 1-114,0 0 0,1-1 0,-1 1 0,0 1 0,1-1 0,-1 0 0,0 0 0,1 0 0,-1 1 0,0-1 0,1 1 0,-1-1 0,0 1 0,0-1 0,1 1 0,-1 0-1,0 0 1,0 0 0,0-1 0,0 1 0,0 0 0,0 0 0,0 0 0,0 0 0,-1 1 0,1-1 0,0 0 0,-1 0 0,1 0 0,-1 1 0,1-1 0,-1 0 0,1 1-1,-1-1 1,0 0 0,0 1 0,0-1 0,1 0 0,-1 1 0,-1-1 0,1 0 0,0 2 0,-1 7 4,-1-1 0,1 1 0,-2-1 0,-5 16 0,-10 20 148,-3-1 1,-43 68 0,40-74 206,2 1 0,2 1 0,-23 63 0,42-100-334,0 0 1,0 0 0,1 0-1,-1-1 1,1 1-1,0 0 1,-1 0-1,1 0 1,1 0-1,0 5 1,-1-7-31,0 0 0,1-1 0,-1 1 0,1 0 0,-1 0 0,1-1 0,-1 1 0,1 0 0,0-1 0,-1 1 0,1 0 0,0-1 0,0 1 0,-1-1 0,1 1 0,0-1 0,0 0 0,0 1 0,-1-1 0,1 0 0,0 1 0,0-1 0,0 0 0,0 0 0,0 0 0,0 0 0,-1 0 0,1 0 0,0 0 0,0 0 0,0 0 0,0 0 0,0-1 0,0 1 0,0 0 0,1-1 0,23-7-591,0-1 0,0-1 0,37-22 0,10-3-1076,-32 17 993,-3 2-199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2:48.8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56 17244,'-9'43'4605,"-6"59"-3908,15-99-692,-1 26 42,2-28-45,-1-1 0,0 0 0,0 1 0,0-1-1,0 1 1,0-1 0,0 0 0,1 1-1,-1-1 1,0 1 0,0-1 0,0 0 0,1 1-1,-1-1 1,0 0 0,1 1 0,-1-1 0,0 0-1,1 0 1,-1 1 0,0-1 0,1 0 0,-1 0-1,1 1 1,-1-1 0,0 0 0,1 0-1,-1 0 1,1 0 0,-1 0 0,1 0 0,-1 0-1,0 0 1,1 0 0,-1 0 0,1 0 0,-1 0-1,1 0 1,-1 0 0,0 0 0,1 0 0,-1 0-1,1-1 1,-1 1 0,0 0 0,1 0 0,-1-1-1,1 1 1,-1 0 0,0 0 0,1-1-1,-1 1 1,0 0 0,1-1 0,5-4 9,1 1 0,0 0 0,0 1 0,0-1 0,1 1 0,-1 1 1,11-3-1,-16 5-6,0-1 1,0 1 0,0 0-1,0 0 1,0 0-1,1 1 1,-1-1 0,0 0-1,0 1 1,0-1 0,0 1-1,0 0 1,0 0 0,0 0-1,-1 0 1,1 0-1,0 0 1,0 0 0,-1 0-1,1 1 1,-1-1 0,1 1-1,-1-1 1,1 1 0,-1 0-1,0-1 1,0 1-1,0 0 1,0 0 0,0 0-1,0 0 1,0 2 0,1 4 145,0 1 1,0-1-1,-1 0 1,0 1 0,-1-1-1,0 1 1,0-1-1,0 1 1,-1-1 0,-1 1-1,0-1 1,0 0-1,0 0 1,-1 0 0,0 0-1,-1 0 1,0 0 0,0-1-1,0 0 1,-1 0-1,-6 8 1,10-14-189,-1 0 1,1 0-1,0 1 1,-1-1-1,1 0 1,-1 0-1,1 0 1,-1 0-1,1 0 1,-1-1-1,0 1 1,1 0-1,-1-1 1,0 1-1,0-1 1,0 0-1,1 1 1,-1-1-1,0 0 1,0 0-1,0 0 1,1 0-1,-1-1 1,0 1-1,0 0 1,0-1-1,1 0 1,-1 1-1,0-1 1,1 0-1,-1 1 0,1-1 1,-1 0-1,1 0 1,-1-1-1,1 1 1,-1 0-1,1 0 1,0-1-1,0 1 1,-2-3-1,-4-5-451,1 0-1,0-1 0,0 1 0,1-1 0,-6-15 1,0-9-349,3-2-155</inkml:trace>
  <inkml:trace contextRef="#ctx0" brushRef="#br0" timeOffset="1">0 112 15155,'5'-16'2041,"0"5"-1017,3 2-432,-1 1 1560,6 2-783,1 3-441,3-3-216,2 0-448,1 1-280,-1-1-768,-2-1 1744,-2 0-1000,-3-3 8,-2-2-72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13.2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164 0 18428,'1'1'115,"-1"0"1,0-1-1,1 1 1,-1-1-1,0 1 1,0-1-1,0 1 1,0 0-1,0-1 0,0 1 1,0-1-1,0 1 1,0 0-1,0-1 1,0 1-1,0 0 1,0-1-1,0 1 1,0-1-1,-1 1 0,1-1 1,0 1-1,0 0 1,-1-1-1,1 1 1,-1 0-1,-9 23 565,9-22-356,-28 64 1468,-7 12-984,4 0 1,-23 86 0,65-249-4084,-6 50 2596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13.7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169 53 14611,'-5'-1'283,"0"0"-1,-1 0 1,1 0 0,0 1-1,-1-1 1,1 2 0,-1-1-1,1 0 1,-1 1 0,1 0-1,0 0 1,-1 1 0,-8 3-1,11-3-97,0 0-1,0 0 0,0 0 0,0 1 0,0-1 0,1 1 0,-1-1 0,1 1 0,-1 0 0,1 0 0,0 0 0,1 0 0,-1 0 0,0 1 0,1-1 0,0 1 0,-1-1 0,1 1 0,1-1 0,-1 1 0,0 5 0,1-5-30,-1-1 0,1 1 1,0 0-1,0-1 0,0 1 1,1-1-1,-1 1 0,1 0 0,0-1 1,0 1-1,0-1 0,1 0 1,-1 1-1,3 2 0,-3-4-107,0 0 0,1-1-1,-1 1 1,1-1 0,0 0 0,-1 1-1,1-1 1,0 0 0,0 0-1,0 0 1,0 0 0,0 0-1,0-1 1,0 1 0,0 0 0,0-1-1,0 0 1,0 1 0,0-1-1,0 0 1,1 0 0,-1 0-1,0 0 1,0-1 0,2 0 0,3-1-22,-1 0 1,1 0 0,-1-1-1,0 0 1,0 0 0,0 0-1,0-1 1,-1 0 0,1 0-1,-1 0 1,0-1 0,0 0-1,-1 0 1,1 0 0,3-7-1,-5 8-1,0 1 1,-1-1-1,1 0 0,-1 0 0,0 0 1,0 0-1,-1 0 0,1 0 0,-1 0 1,0-1-1,0 1 0,0-1 0,-1 1 0,1-1 1,-1 1-1,0-1 0,0 1 0,-1 0 1,1-1-1,-1 1 0,0-1 0,-1 1 1,-2-7-1,3 9-11,0 0-1,-1 0 1,1 0 0,-1 0-1,0 0 1,1 0 0,-1 1 0,0-1-1,0 1 1,0-1 0,0 1-1,0 0 1,-1 0 0,1 0 0,0 0-1,0 0 1,-1 0 0,1 1-1,-1-1 1,1 1 0,0 0 0,-1 0-1,1-1 1,-1 2 0,1-1-1,-1 0 1,1 0 0,-1 1 0,1-1-1,0 1 1,-1 0 0,-3 2-1,-2 0-4,0 1 0,0 0 0,1 0 0,0 0 0,0 1 0,0 0 0,0 1 0,-7 7 0,6-3-114,1-1 0,0 1 1,0 0-1,1 1 0,0 0 1,1 0-1,-4 13 0,7-19-25,0 0 0,0 0-1,1-1 1,0 1 0,0 0 0,1 0 0,-1 0-1,1 0 1,0 0 0,0 0 0,1 1-1,0-2 1,-1 1 0,2 0 0,-1 0-1,0 0 1,1 0 0,0-1 0,5 9 0,9 5-487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14.20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95 152 18708,'-6'52'2382,"3"-35"-1738,0 1 1,2 0 0,1 0-1,1 19 1,-1-35-594,0-1 0,0 0-1,0 0 1,0 1 0,1-1 0,-1 0-1,1 1 1,-1-1 0,1 0-1,-1 0 1,1 0 0,-1 0 0,1 1-1,0-1 1,0 0 0,0 0 0,0 0-1,1 0 1,-2 0-22,1-1 0,0 0 0,0 1 0,-1-1 0,1 0 0,0 0 0,0 0 0,0 0 0,-1 0 0,1 0 0,0 0 0,0 0 0,0 0 0,-1 0 0,1 0 0,0 0 0,0-1 1,-1 1-1,1 0 0,0-1 0,1 0 0,1-1 16,1 0 1,-1 0 0,0-1-1,0 0 1,0 0-1,-1 1 1,1-2 0,0 1-1,-1 0 1,3-6 0,3-8 97,-1 0 0,0 0 1,-2 0-1,0-1 1,-1 0-1,0 0 1,-2 0-1,0-1 0,-1 1 1,-2-21-1,1 34-99,-1 0 0,1 0 0,-1 0 0,-1 0 0,1 0 0,-1 0 0,0 0 0,0 0 0,0 1 0,0-1 0,-6-5 0,7 8-33,0 1-1,0-1 0,-1 1 0,1 0 1,-1 0-1,1-1 0,-1 1 1,0 0-1,1 1 0,-1-1 0,0 0 1,0 0-1,1 1 0,-1-1 1,0 1-1,0-1 0,0 1 0,0 0 1,0 0-1,0 0 0,1 0 0,-1 0 1,0 0-1,0 1 0,0-1 1,0 0-1,0 1 0,1 0 0,-1-1 1,0 1-1,0 0 0,1 0 1,-4 2-1,0 1-132,-1 1 1,0-1-1,1 1 0,0 1 1,0-1-1,-5 8 0,7-8-40,-1 0-1,0-1 1,1 1 0,-2-1-1,1 0 1,0 0 0,-1-1-1,0 1 1,-10 5 0,3-6-302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50.52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 76 16043,'1'-4'253,"1"1"0,-1 0 1,1 0-1,-1 0 0,1 0 0,0 1 0,0-1 0,0 0 0,0 1 0,0-1 0,1 1 0,-1 0 0,1-1 0,0 1 0,0 1 0,0-1 0,0 0 0,0 1 0,3-2 0,6-2 196,-1 0 0,1 1 1,23-4-1,-32 7-398,1 0 0,0 1 1,-1-1-1,1 1 0,-1 0 1,1 0-1,0 0 0,-1 1 0,1-1 1,-1 1-1,1 0 0,-1 0 1,5 2-1,-7-2-27,1 0 0,-1 0 0,1 0 0,-1 1 0,0-1 0,0 0-1,0 1 1,0-1 0,0 1 0,0-1 0,0 1 0,0-1 0,0 1 0,-1-1 0,1 1 0,-1 0 0,1 0 0,-1-1 0,0 1 0,0 0 0,1 0 0,-1-1 0,-1 1 0,1 0-1,0 0 1,0-1 0,0 1 0,-1 0 0,0 2 0,-5 13 196,-1 1 0,0-1-1,-1 0 1,-1-1 0,0 0-1,-23 29 1,9-12 89,-6 7 41,18-25-207,0 0 0,1 0-1,0 1 1,1 0-1,-10 29 1,18-44-138,1-1 1,0 1-1,0-1 1,0 1-1,-1 0 1,1-1-1,0 1 1,0 0-1,0-1 1,0 1-1,0 0 1,0-1-1,0 1 1,0-1-1,0 1 1,1 0-1,-1-1 1,0 1-1,0 0 1,1-1-1,-1 1 1,0-1-1,0 1 1,1-1-1,-1 1 1,1-1-1,0 2 1,0-2-8,0 1 1,0-1 0,1 1-1,-1-1 1,0 0 0,0 1-1,0-1 1,1 0 0,-1 0-1,0 0 1,0 0 0,0 0 0,3-1-1,4 0-143,1-1 0,-1-1-1,10-3 1,-16 5 60,23-10-1001,-1-1-1,41-25 1,-37 17 339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51.2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153 28 13291,'0'0'122,"0"-1"1,1 1-1,-1-1 1,0 0-1,0 1 1,1-1-1,-1 0 1,0 1-1,0-1 1,0 0-1,0 1 1,0-1-1,1 0 1,-1 1-1,-1-1 1,1 0-1,0 1 1,0-1-1,0 0 1,0 1-1,0-1 1,-1 0-1,1 1 1,0-1-1,0 0 1,-1 1-1,1-1 1,-1 1-1,1-1 1,0 1-1,-1-1 1,1 1-1,-1-1 1,1 1-1,-1-1 1,0 1-1,1-1 1,-1 1-1,1 0 1,-1 0-1,0-1 1,1 1-1,-1 0 1,0 0-1,1 0 1,-2-1-1,0 1 115,-1-1 0,1 0 0,-1 1 0,1 0 0,0 0 0,-1 0 0,1 0 0,-1 0 0,1 0 0,-1 0 0,1 1 0,0-1 0,-3 2 0,-2 2-81,1 0-1,-1 0 1,1 1-1,0 0 0,1 0 1,-1 1-1,1 0 1,0 0-1,1 0 1,-1 0-1,1 1 1,0-1-1,-5 16 1,4-10-121,0 0 1,1 0 0,1 1 0,0-1 0,1 1 0,0 0-1,0 20 1,2-30-25,0 0 0,0 0-1,1-1 1,-1 1-1,0 0 1,1 0 0,0-1-1,-1 1 1,1-1 0,0 1-1,1 0 1,-1-1 0,0 0-1,1 1 1,-1-1-1,1 0 1,0 0 0,0 0-1,0 0 1,2 2 0,-2-3 8,0 0 1,1 0-1,-1 0 1,1 0-1,-1 0 1,1 0-1,-1-1 1,1 0-1,-1 1 1,1-1-1,0 0 1,-1 0 0,1 0-1,-1-1 1,1 1-1,0-1 1,-1 1-1,1-1 1,-1 0-1,5-2 1,2-2 61,0 0 0,0 0 1,0-1-1,-1 0 1,0 0-1,0-1 0,0 0 1,-1-1-1,-1 1 0,1-1 1,-1-1-1,0 1 0,-1-1 1,0 0-1,0 0 0,-1-1 1,0 0-1,-1 1 0,0-1 1,3-20-1,-6 28-124,0 0 0,0 1 1,0-1-1,0 0 0,0 0 0,0 0 0,0 0 0,-1 0 0,1 1 1,-1-1-1,0 0 0,1 0 0,-1 1 0,0-1 0,0 1 0,0-1 1,0 0-1,0 1 0,0 0 0,0-1 0,-1 1 0,1 0 0,-1-1 1,1 1-1,-1 0 0,1 0 0,-1 0 0,1 1 0,-1-1 0,0 0 0,1 0 1,-1 1-1,0-1 0,0 1 0,0 0 0,0-1 0,1 1 0,-1 0 1,0 0-1,0 0 0,0 0 0,0 1 0,1-1 0,-1 0 0,0 1 1,0-1-1,0 1 0,1 0 0,-1 0 0,0-1 0,1 1 0,-1 0 1,1 0-1,-1 0 0,1 1 0,0-1 0,-3 2 0,-18 26-2577,21-23 1776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51.6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72 2 19316,'0'-1'3001,"-6"9"-2561,0 9 1240,-2 9-592,-4 3-231,2 10-481,0-2-144,2 2-128,2-1-56,3-5-360,0-4-176,5-13-385,2-6-263,3-12 1336,-1-8-560,1-7-152,2-3-112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52.2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76 13 20364,'0'0'46,"0"0"0,0-1 0,1 1 0,-1 0 0,0 0-1,0 0 1,0 0 0,0 0 0,0-1 0,0 1 0,0 0-1,0 0 1,-1 0 0,1 0 0,0 0 0,0-1 0,0 1-1,0 0 1,0 0 0,0 0 0,0 0 0,0 0 0,0 0-1,0-1 1,0 1 0,-1 0 0,1 0 0,0 0 0,0 0 0,0 0-1,0 0 1,0 0 0,0 0 0,0 0 0,-1 0 0,1-1-1,0 1 1,0 0 0,0 0 0,0 0 0,0 0 0,-1 0-1,1 0 1,-8 5 607,-7 10 187,10-8-672,0 1-1,0 0 1,0 0-1,1 1 1,1-1-1,-1 1 0,1 0 1,-3 15-1,6-21-175,-1 0 0,1 0 0,-1 0 0,1 0 0,0 0 0,0 0 0,1 0 0,-1 0 0,0 0 0,1 0 0,0-1 0,0 1 0,0 0 0,0 0 0,0 0 0,0-1 0,1 1 0,-1-1 0,1 1 0,0-1 0,0 1 0,0-1 0,0 0 0,0 0 0,1 0 0,-1 0 0,0 0 0,1-1 0,-1 1 0,4 1 0,3 0 2,-1-1-1,1 1 0,12 1 0,-15-3-5,-1 0-1,1 0 1,0 0-1,-1 1 1,1 0-1,-1 0 1,1 1-1,-1-1 1,9 7-1,-13-8 11,0 0-1,0 0 0,0 0 0,0 0 1,0 1-1,0-1 0,-1 0 0,1 1 0,0-1 1,-1 0-1,1 1 0,-1-1 0,0 1 1,1-1-1,-1 1 0,0-1 0,0 1 1,0-1-1,0 1 0,0-1 0,0 1 0,0-1 1,-1 1-1,1-1 0,0 1 0,-1-1 1,1 0-1,-1 1 0,0-1 0,1 0 1,-1 1-1,0-1 0,0 0 0,0 0 0,0 0 1,-2 2-1,-3 4 17,0-1 0,0 1-1,-1-2 1,-12 10 0,13-11 44,-1 0 0,0-1 1,0 0-1,0 0 0,0-1 0,0 1 0,-15 1 0,21-3-43,-1-1-1,1 0 0,-1 1 0,1-1 0,-1 0 0,1 0 1,-1 0-1,1 0 0,-1 0 0,1 0 0,0-1 0,-1 1 1,1 0-1,-1-1 0,1 1 0,0-1 0,-1 0 0,1 1 1,0-1-1,0 0 0,-1 0 0,1 0 0,0 0 1,0 0-1,0 0 0,0 0 0,0 0 0,0 0 0,0 0 1,1-1-1,-1 1 0,0 0 0,1 0 0,-1-1 0,1 1 1,-1-1-1,1 1 0,-1 0 0,1-1 0,0 1 0,0-1 1,0 1-1,0-1 0,0 1 0,0-1 0,0 1 0,1-3 1,0-1 1,0 0-1,1-1 1,-1 1 0,1 0 0,1 0 0,-1 0 0,1 0 0,-1 0 0,1 1 0,0-1 0,1 1 0,-1 0 0,5-4 0,9-8-8,34-25 1,-28 24 29,0-1 23,27-21 100,-46 36-120,-1-1-1,1 1 1,-1-1 0,0 0-1,0 0 1,-1 0-1,1 0 1,-1 0-1,0 0 1,2-6-1,-3 8-18,-1 1 0,0-1 0,1 1-1,-1-1 1,0 1 0,0-1-1,0 0 1,0 1 0,0-1-1,-1 1 1,1-1 0,0 1-1,-1-1 1,1 1 0,-1-1-1,1 1 1,-1-1 0,0 1 0,0 0-1,1-1 1,-2-1 0,0 1-22,-1 0 1,1 0 0,0 1-1,0-1 1,-1 0-1,1 1 1,-1-1 0,0 1-1,1 0 1,-1 0 0,-3-1-1,2 0-174,-1 1 0,1 0 0,-1 0 0,1 1 0,-1-1 0,0 1 0,1 0 0,-1 0 0,0 1-1,1 0 1,-1-1 0,1 1 0,-1 1 0,1-1 0,-5 3 0,-5 7-333,1 4-153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52.72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125 1 17596,'0'0'52,"0"0"-1,0 0 1,0 0 0,1 0 0,-1 0 0,0-1 0,0 1 0,0 0-1,0 0 1,1 0 0,-1 0 0,0 0 0,0 0 0,0 0 0,1 0-1,-1 0 1,0 0 0,0 0 0,0 0 0,1 1 0,-1-1 0,0 0-1,0 0 1,0 0 0,0 0 0,1 0 0,-1 0 0,0 0-1,0 0 1,0 0 0,0 1 0,0-1 0,1 0 0,-1 0 0,0 0-1,0 0 1,0 1 0,0-1 0,0 0 0,0 0 0,0 0 0,0 0-1,0 1 1,0-1 0,0 0 0,4 16 846,-3 14 173,-9 49 522,-4 1 0,-37 133-1,-6 38-2931,54-246 1250,-4 24-1962,-1 41 0,7-62 645,2-9 849,6-14-490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53.1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27 24 15979,'1'-2'230,"0"0"1,0 1-1,0-1 0,1 1 0,-1-1 0,1 1 0,-1 0 0,1-1 0,-1 1 0,1 0 0,-1 0 0,1 0 0,0 0 0,0 0 1,0 1-1,-1-1 0,1 0 0,0 1 0,0-1 0,0 1 0,0 0 0,0 0 0,0 0 0,0 0 0,0 0 0,0 0 0,0 0 0,0 1 1,0-1-1,0 1 0,3 0 0,-2 0-129,-1 0 1,1 0 0,-1 0 0,1 0-1,-1 0 1,1 0 0,-1 0-1,1 1 1,-1 0 0,0-1 0,0 1-1,0 0 1,0 0 0,0 0-1,0 0 1,-1 0 0,1 0 0,-1 1-1,1-1 1,-1 1 0,0-1-1,0 1 1,1 3 0,-2-1-69,0 1 1,0-1-1,0 1 1,-1 0-1,0-1 1,0 1-1,-1-1 1,1 0 0,-1 1-1,-5 9 1,-4 6 37,-18 24 1,21-32 1,-13 16 80,14-21-79,1 0 0,0 1 1,1-1-1,0 1 0,0 0 1,0 1-1,-4 17 0,8-26-78,1-1 1,0 0-1,0 1 0,0-1 1,0 0-1,0 1 0,0-1 1,0 0-1,0 1 0,0-1 1,0 0-1,0 1 0,0-1 1,1 0-1,-1 1 0,0-1 1,0 0-1,0 1 0,0-1 1,0 0-1,1 1 0,-1-1 1,0 0-1,0 0 0,1 1 1,-1-1-1,0 0 0,0 0 1,1 1-1,-1-1 0,0 0 1,1 0-1,-1 0 0,0 0 1,1 1-1,17-1-648,16-10-719,18-17 492,-22 12 275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53.5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54 31 15883,'-4'2'350,"0"1"-1,0 0 1,1 0-1,-1 1 1,1-1 0,0 1-1,0 0 1,0-1-1,0 1 1,1 1-1,-1-1 1,1 0-1,0 0 1,0 1-1,1-1 1,-2 9-1,2-10-207,0 1-1,0-1 1,0 1-1,1 0 1,-1 0-1,1-1 0,0 1 1,0 0-1,1-1 1,-1 1-1,1 0 1,-1-1-1,1 1 1,0 0-1,1-1 1,-1 1-1,1-1 1,-1 0-1,1 1 0,0-1 1,4 4-1,-4-6-114,0 1 1,0 0-1,0-1 0,1 0 0,-1 0 0,1 0 0,-1 0 0,1 0 0,-1 0 1,1 0-1,0-1 0,-1 0 0,1 1 0,0-1 0,-1 0 0,1 0 0,0 0 1,-1-1-1,1 1 0,0-1 0,-1 1 0,1-1 0,-1 0 0,5-2 0,-1 0-4,0 0-1,0 0 0,0 0 1,-1-1-1,1 0 0,-1 0 1,0 0-1,0-1 1,4-5-1,-4 4 8,-1 0 1,-1 0-1,1 0 0,-1 0 1,0-1-1,-1 0 0,0 1 1,0-1-1,0 0 1,1-9-1,-3 13-77,1 1 0,-1-1-1,0 1 1,0 0 0,0-1 0,0 1 0,0-1 0,-1 1-1,1-1 1,-1 1 0,1 0 0,-1-1 0,0 1 0,0 0-1,0 0 1,0 0 0,-1 0 0,1 0 0,0 0 0,-1 0-1,1 0 1,-1 0 0,0 0 0,0 1 0,0-1 0,0 1-1,0-1 1,0 1 0,0 0 0,0 0 0,0 0 0,-1 0-1,-1 0 1,2 0-29,0 1 0,0-1 0,0 1-1,0 0 1,0 0 0,-1 0 0,1 0 0,0 0-1,0 1 1,0-1 0,1 0 0,-1 1 0,0 0-1,0-1 1,0 1 0,0 0 0,0 0 0,1 0-1,-1 0 1,0 0 0,-2 3 0,-10 8-524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3:04.1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7 405 16355,'-3'10'1895,"-1"2"-671,8-16 1232,19-44-1830,-2-2-1,-1 0 1,12-53 0,-13 40-338,12-38 51,-31 101-338,0-1 0,0 1-1,0 0 1,0 0 0,0-1 0,0 1-1,0 0 1,0 0 0,0-1 0,0 1 0,0 0-1,0-1 1,0 1 0,1 0 0,-1 0-1,0 0 1,0-1 0,0 1 0,0 0-1,0 0 1,1-1 0,-1 1 0,0 0 0,0 0-1,0 0 1,0 0 0,1-1 0,-1 1-1,0 0 1,0 0 0,1 0 0,-1 0 0,0 0-1,0 0 1,1 0 0,-1 0 0,0-1-1,0 1 1,1 0 0,-1 0 0,0 0 0,0 0-1,1 0 1,-1 0 0,0 1 0,0-1-1,1 0 1,-1 0 0,0 0 0,0 0-1,1 0 1,6 18 8,2 34-16,-9-49 9,13 87 16,11 107 49,-21-173-947,-2-24 190,-2-14 197,-6-22-312,6 18 249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54.5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 1 17092,'1'0'170,"-1"0"0,0 1 0,0-1 0,1 1 0,-1-1-1,0 1 1,0-1 0,0 1 0,0-1 0,0 1 0,0-1 0,0 1 0,0-1 0,0 1 0,0-1 0,0 1 0,0-1 0,0 0 0,0 1 0,0-1 0,0 1 0,0-1 0,-1 1 0,1-1 0,0 1 0,0 0 0,-6 17 1332,5-17-1321,-32 80 2538,16-41-2395,-14 47 0,25-49-3134,7-34 2295,3-4-190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55.07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133 1 16716,'-1'1'101,"1"0"1,0 0-1,0 1 1,-1-1-1,1 0 1,-1 0-1,1 0 1,-1 1-1,1-1 1,-1 0-1,0 0 1,0 0-1,1 0 1,-1 0-1,0 0 1,0 0-1,0-1 1,0 1-1,0 0 1,0 0-1,-2 0 1,-3 4 210,-5 5 358,-9 10 284,-20 23-1,35-38-858,1 1 1,0 0-1,0 0 1,1 0 0,-1 0-1,1 0 1,1 1-1,-1-1 1,1 1-1,-1 7 1,2-14-83,1 1 0,0-1 1,0 1-1,0-1 0,0 0 0,0 1 0,0-1 1,0 1-1,0-1 0,0 1 0,0-1 0,0 1 1,0-1-1,0 1 0,0-1 0,0 1 0,1-1 1,-1 1-1,0-1 0,0 0 0,1 1 0,-1-1 1,0 1-1,0-1 0,1 0 0,-1 1 0,0-1 1,1 0-1,-1 1 0,1-1 0,-1 0 0,0 0 1,1 1-1,-1-1 0,1 0 0,-1 0 0,1 0 1,0 1-1,1-1 13,0 0 0,0 0 1,0 0-1,1-1 0,-1 1 1,0-1-1,0 1 0,0-1 1,3-1-1,5-2 28,1-1 1,16-11-1,-2-4-59,-1-1 0,30-33 0,-24 23-189,-31 34 145,-1 1 0,1-1 0,0 1 0,0-1 0,1 1 0,-2 5 0,1 3 11,-1-5 29,-3 19 66,-3 27-1,8-46 2,-1 0 0,1 0-1,1 0 1,-1 0 0,1 0-1,0 0 1,1 0 0,0 0-1,2 7 1,-2-11-19,1 0 0,-1 0 0,0 0 0,1-1 0,-1 1 0,1 0 0,0-1-1,-1 0 1,1 0 0,1 0 0,-1 0 0,5 2 0,-4-2 13,1 1 0,-1 0 0,0-1 0,0 1 1,4 5-1,-7-7-10,0 0 0,0 0 1,0 1-1,0-1 0,0 0 1,-1 1-1,1-1 0,-1 0 1,1 1-1,-1-1 0,1 1 1,-1-1-1,0 1 0,0-1 1,1 1-1,-1-1 0,0 1 1,-1-1-1,1 1 0,0-1 1,-1 3-1,0-2 51,0 1 0,0 0 0,-1 0 0,1-1 0,-1 1 0,0-1 0,0 1 0,0-1 0,0 0 0,0 0 0,0 0 0,-1 0 0,1 0 0,-1 0 0,1-1 0,-1 1 0,-4 1 0,-4 2 288,-1 0 0,-21 6 1,20-8-123,-1 0 1,-24 2 0,33-4-389,0-1 1,1 0-1,-1 0 0,0-1 1,0 1-1,1-1 1,-1 0-1,0 0 0,1-1 1,-1 1-1,-7-5 1,12 6 77,-1 0 0,0-1 0,1 1 1,-1 0-1,1-1 0,-1 1 1,1 0-1,-1-1 0,1 1 1,-1-1-1,1 1 0,-1-1 0,1 1 1,0-1-1,-1 1 0,1-1 1,0 1-1,-1-1 0,1 0 1,0 1-1,0-1 0,0 1 0,0-1 1,-1 0-1,1 1 0,0-1 1,0 0-1,0 1 0,0-1 1,0 0-1,0 1 0,1-1 0,-1 0 1,0 1-1,0-1 0,0 1 1,1-1-1,-1 0 0,0 1 0,1-1 1,-1 1-1,0-1 0,1 1 1,-1-1-1,1 1 0,-1-1 1,1 1-1,-1 0 0,1-1 0,0 0 1,13-9-828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55.57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59 20940,'0'0'1889,"6"0"-1225,7-3-248,10-4 824,7 0-255,4 0-377,8-3-208,-1 0-496,1 1-320,-8 5-785,-4 2 153,-14 5 696,-6 3-232,-11 5-280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56.00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 30 14915,'-20'10'2385,"8"-2"-1001,3-3 2633,15-5-2249,13-3-471,4-1-241,8-4-440,4 0-264,3 0-728,3-1-472,-7 2 744,-3 3-152,-12 2-176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58.3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0 410 17100,'1'-2'315,"0"-1"1,0 1 0,0 0-1,0 0 1,0 0-1,0 0 1,0 0 0,1 0-1,-1 1 1,1-1 0,2-2-1,5-7 543,78-110 1862,82-120-1641,-161 231-1074,-8 10-5,0 0-1,1 0 0,-1 0 1,0 0-1,0-1 1,0 1-1,0 0 1,0 0-1,0 0 1,0 0-1,0 0 0,0 0 1,0 0-1,0 0 1,0 0-1,1 0 1,-1 0-1,0 0 1,0 0-1,0 0 1,0 0-1,0 0 0,0 0 1,0 0-1,0 0 1,0 0-1,0 0 1,0 0-1,1 0 1,-1 0-1,0 0 1,0 0-1,0 0 0,0 0 1,0 1-1,0-1 1,0 0-1,0 0 1,0 0-1,0 0 1,0 0-1,0 0 1,0 0-1,0 0 0,0 0 1,0 0-1,1 0 1,-1 0-1,0 0 1,0 1-1,0-1 1,0 0-1,0 0 1,0 0-1,0 0 0,0 0 1,0 0-1,-2 22-89,0-11 72,-1 10-53,2 0 0,1 23 1,0-37-95,1-1 1,0 0 0,0 1 0,0-1 0,0 0-1,1 1 1,0-1 0,1 0 0,0 0 0,-1-1-1,6 7 1,-8-11 138,1 0 0,-1 0 0,1-1 1,-1 1-1,1 0 0,-1 0 0,1-1 0,0 1 0,0-1 0,-1 1 0,1-1 0,0 1 0,0-1 0,-1 1 0,1-1 0,0 0 0,0 1 0,0-1 0,0 0 1,0 0-1,0 0 0,0 0 0,-1 0 0,1 0 0,0 0 0,0 0 0,0 0 0,2 0 0,9-9-459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59.67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12 197 14667,'1'2'242,"1"-1"-1,-1 1 0,1 0 1,0-1-1,0 1 1,-1-1-1,1 0 0,0 0 1,0 1-1,1-1 1,-1 0-1,0-1 0,0 1 1,0 0-1,1-1 1,-1 1-1,0-1 0,1 0 1,-1 0-1,0 0 1,1 0-1,3 0 0,-1-1-35,-1-1-1,1 1 0,-1-1 0,0 1 0,0-1 0,0-1 0,0 1 0,0 0 0,0-1 0,0 0 0,4-5 0,-3 4-120,-1 0-1,0-1 1,-1 0 0,1 1-1,-1-1 1,0-1-1,0 1 1,-1 0 0,3-7-1,-4 9-47,0 1 1,-1-1-1,1 0 0,-1 0 0,1 0 0,-1 0 1,0 0-1,0 1 0,0-1 0,0 0 0,-1 0 1,1 0-1,-1 0 0,0 0 0,0 1 1,0-1-1,0 0 0,-2-3 0,3 5-28,-1 0-1,0 0 0,0 0 1,1 0-1,-1 0 1,0 0-1,0 0 1,0 0-1,0 0 0,0 0 1,0 1-1,0-1 1,0 0-1,-1 1 0,1-1 1,0 1-1,0-1 1,-1 1-1,1-1 0,0 1 1,0 0-1,-1 0 1,1 0-1,-2 0 1,0 0-3,1 1 0,-1-1 0,1 1 0,0 0 0,-1 0 1,1 0-1,0 0 0,-1 0 0,1 1 0,0-1 0,-3 4 1,-3 2-16,1 1 0,0-1 0,1 1 0,0 0 0,-7 13 0,6-9-11,1 0 0,1 0 0,0 0 0,1 1 0,0 0 1,1 0-1,0 0 0,1 0 0,1 0 0,0 0 0,1 18 0,0-30 21,0 0 0,0 0 0,0 0 0,1 0 0,-1 0 0,0 0 0,0-1 0,1 1 0,-1 0 0,1 0 0,-1 0 0,1 0 0,-1-1 0,1 1 0,-1 0 0,1 0 0,0-1 0,-1 1 0,1 0 0,0-1 0,-1 1 0,1-1 0,0 1 0,0-1 0,0 1 0,0-1 0,-1 0 0,1 1 0,0-1 0,0 0 0,0 0 0,0 0 0,0 0 0,0 0 0,0 0 0,0 0 0,0 0 0,0 0 0,0 0 0,1 0 1,3-1 4,0-1 0,0 1 1,-1-1-1,1 0 1,0 0-1,4-4 1,55-37 55,-50 32-60,0 1-1,1 0 1,0 1-1,1 1 1,0 0-1,0 1 1,23-6 0,-37 12-5,1 0 0,-1 1 1,1 0-1,-1-1 1,1 1-1,-1 0 1,1 0-1,-1 0 1,0 1-1,1-1 1,-1 0-1,1 1 1,-1 0-1,0 0 1,1-1-1,-1 1 1,0 1-1,0-1 1,1 0-1,-1 0 0,0 1 1,-1-1-1,1 1 1,0 0-1,0 0 1,-1-1-1,1 1 1,2 4-1,-2-2 9,0 1-1,0 0 1,-1-1-1,1 1 1,-1 0-1,0 0 1,-1 0-1,1 0 1,-1 0-1,0 0 1,0 0-1,0 0 1,-2 8 0,-5 6 489,4-18 141,2-13-166,5-4-415,-1 1 1,2-1-1,0 1 0,1 0 0,0 0 0,1 0 1,10-14-1,-8 12-26,2-2-60,0 0 1,17-21-1,-22 33 9,0 0 0,1 0 0,-1 0 0,1 1 0,0 0 0,1 0 0,15-8 0,-22 13 12,1 0 0,0 0 0,-1 1 0,1-1 0,0 0 0,0 1 0,0-1 0,0 1 0,0 0 0,-1 0 0,1-1 0,0 1 0,0 0 0,0 1 0,0-1 0,0 0-1,0 0 1,0 1 0,0 0 0,-1-1 0,1 1 0,0 0 0,2 1 0,-1 0-5,-1 0 0,1 1 0,-1-1 0,0 1-1,0 0 1,0 0 0,0-1 0,0 1 0,-1 0-1,1 0 1,-1 1 0,1 3 0,2 8-27,0 0-1,-2 1 1,0-1 0,0 28-1,-6 16 65,8-69-134,0 0 1,1 1-1,0-1 1,0 1-1,1 0 1,0 0-1,1 1 1,0 0-1,11-11 1,-17 18 107,-1 1 0,1-1 0,-1 1 0,1-1 0,0 1-1,0 0 1,-1-1 0,1 1 0,0 0 0,-1-1 0,1 1 0,0 0 0,0 0 0,0 0 0,-1 0 0,1-1 0,0 1 0,0 0 0,0 1-1,-1-1 1,1 0 0,0 0 0,0 0 0,-1 0 0,1 1 0,0-1 0,0 0 0,-1 0 0,1 1 0,0-1 0,-1 1 0,1-1 0,0 1-1,-1-1 1,1 1 0,-1-1 0,1 1 0,-1-1 0,1 1 0,-1 0 0,1-1 0,-1 1 0,1 0 0,-1 0 0,1 0 0,2 7-1,0 0 1,0 0-1,3 14 1,0-1-7,-5-18 13,0-1 1,-1 0-1,2 0 1,-1 0-1,0 0 1,0 0-1,1 0 1,-1 0-1,1-1 1,-1 1-1,1 0 1,0-1-1,0 1 1,-1-1-1,1 0 1,0 0 0,0 1-1,0-1 1,1-1-1,-1 1 1,4 1-1,-2-2 4,-1 1 1,0-1-1,1-1 0,-1 1 0,0 0 1,1-1-1,-1 0 0,0 1 1,0-1-1,1-1 0,-1 1 0,0 0 1,0-1-1,5-3 0,3-2 33,0-1-1,15-14 0,-23 20-20,-1 0 0,1-1 0,-1 1 0,0-1 0,0 1 0,0-1 0,-1 0 0,1 0 0,0 0 0,-1 0 0,0 0 0,0 0 0,0 0 0,0 0 0,1-6 0,-3 8-10,1 0 1,0 0-1,-1 0 1,1 0-1,-1 0 1,1 0-1,-1 0 0,1 0 1,-1 1-1,1-1 1,-1 0-1,0 0 1,0 1-1,1-1 0,-1 1 1,0-1-1,0 0 1,0 1-1,1 0 1,-3-1-1,-23-11 84,17 9-25,-16-14 249,24 17-313,1 0 0,0 0 0,0 0 1,0-1-1,-1 1 0,1 0 1,0 0-1,0 0 0,0-1 0,0 1 1,-1 0-1,1 0 0,0-1 1,0 1-1,0 0 0,0 0 0,0-1 1,0 1-1,0 0 0,0-1 1,0 1-1,0 0 0,0 0 0,0-1 1,0 1-1,0 0 0,0-1 1,0 1-1,0 0 0,0-1 0,1 0-31,0 1-1,0-1 0,-1 1 0,1 0 1,0-1-1,0 1 0,0-1 0,0 1 1,0 0-1,0 0 0,0 0 0,0 0 1,0-1-1,0 1 0,1 1 0,79-13-2677,-48 8 2064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8:00.0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125 4 19220,'-4'-1'159,"1"0"1,-1 0-1,1 1 0,-1 0 0,1-1 0,-1 1 0,0 1 1,1-1-1,-1 0 0,1 1 0,-1 0 0,1 0 1,-1 0-1,1 0 0,0 0 0,-1 1 0,1 0 1,0-1-1,0 1 0,0 0 0,0 1 0,1-1 1,-1 0-1,1 1 0,-1 0 0,1-1 0,-4 7 1,2-3-132,0 1 1,0 0 0,1 0-1,0 0 1,0 0 0,0 0-1,1 1 1,1-1 0,-1 1-1,1 0 1,0-1 0,1 11-1,-1-17-26,1 1 0,0-1 0,0 1 0,0 0 0,1-1 0,-1 1 0,0-1 0,0 1 0,1-1-1,-1 1 1,1-1 0,0 1 0,-1-1 0,1 1 0,0-1 0,0 1 0,0-1 0,0 0 0,0 0-1,0 0 1,0 1 0,0-1 0,0 0 0,1 0 0,-1 0 0,0-1 0,1 1 0,-1 0 0,1 0-1,-1-1 1,1 1 0,-1-1 0,1 1 0,-1-1 0,1 0 0,-1 0 0,1 1 0,0-1 0,-1 0-1,1 0 1,-1-1 0,4 1 0,1-2-13,0 1 1,1-1-1,-1 0 0,0 0 1,0-1-1,0 1 0,0-2 1,-1 1-1,8-6 0,-4 3-17,-1-1 0,1-1 0,-2 1 1,1-1-1,-1-1 0,0 1 0,0-1 0,-1 0 0,-1-1 0,8-17 0,-13 26-66,-5 8 58,-6 13 0,10-18 29,-16 55-52,15-53 36,1 1 0,1-1 0,-1 1 0,1-1 0,-1 1-1,1-1 1,0 1 0,1-1 0,-1 1 0,3 6 0,-3-10 4,0-1 1,0 1 0,0-1 0,1 1 0,-1-1 0,0 1-1,0-1 1,1 1 0,-1-1 0,0 1 0,1-1-1,-1 0 1,1 1 0,-1-1 0,0 0 0,1 1 0,-1-1-1,1 0 1,-1 1 0,1-1 0,-1 0 0,1 0-1,-1 0 1,1 1 0,-1-1 0,1 0 0,-1 0 0,1 0-1,0 0 1,16-8-684,11-19-695,-17 12 1045,-1-1 0,15-33 0,-25 49 351,27-54-709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8:00.9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46 15643,'-22'102'2911,"-8"42"120,27-122-2541,1 0-1,1 0 0,1 0 0,4 34 1,3-25-310,-7-30-195,1 0-1,-1 0 1,0 0-1,1 1 1,-1-1 0,1 0-1,-1 0 1,1 0-1,0 0 1,-1 0-1,1 0 1,0 0-1,0 0 1,0 0 0,0-1-1,0 1 1,0 0-1,0 0 1,0-1-1,0 1 1,0-1 0,1 1-1,-1-1 3,-1 0 1,1 0-1,-1-1 0,1 1 1,-1 0-1,1 0 0,-1-1 0,1 1 1,-1 0-1,0-1 0,1 1 0,-1-1 1,0 1-1,1-1 0,-1 1 1,0 0-1,1-1 0,-1 1 0,0-1 1,0 1-1,0-1 0,0 1 1,1-1-1,-1 0 0,0 1 0,0-1 1,0 1-1,0-1 0,0 1 1,-1-2-1,2-22-141,-1 20 114,-1-50 16,1 54 27,0-1-1,0 1 1,0 0 0,0 0 0,0-1-1,0 1 1,0 0 0,0-1-1,1 1 1,-1 0 0,0-1-1,0 1 1,0 0 0,1 0 0,-1-1-1,0 1 1,0 0 0,1 0-1,-1 0 1,0-1 0,0 1 0,1 0-1,-1 0 1,0 0 0,0 0-1,1 0 1,-1 0 0,0 0-1,1-1 1,-1 1 0,0 0 0,1 0-1,-1 0 1,0 0 0,1 0-1,-1 0 1,0 0 0,1 1 0,-1-1-1,0 0 1,1 0 0,-1 0-1,0 0 1,1 0 0,21 8 59,-12-4-30,-2-2-12,1-1 1,-1 0-1,0 0 0,0-1 1,0 0-1,1 0 1,-1-1-1,0 0 0,0-1 1,0 1-1,0-2 0,8-2 1,-11 3-1,-1 0 1,1 0 0,0 0 0,-1-1-1,0 0 1,0 1 0,0-2 0,0 1-1,0 0 1,-1-1 0,1 0 0,-1 1-1,0-1 1,0-1 0,0 1-1,-1 0 1,1-1 0,-1 1 0,0-1-1,2-8 1,-6 11 14,-4 6-28,-5 7-15,6-1-5,-1 1 0,1 0 0,1 0 0,-6 18 0,9-24 10,0 0 0,0 0 0,0 0 0,0 1 0,1-1 0,-1 0 0,1 0 0,1 0 0,-1 0 0,1 1 0,0-1 0,3 9-1,-4-13 5,1 0 0,0 0 0,0 0 0,-1 0 0,1 0 0,0 0 0,0 0 0,0 0 0,0 0-1,0-1 1,0 1 0,0 0 0,0-1 0,0 1 0,0-1 0,0 1 0,1-1 0,-1 1 0,0-1-1,0 0 1,1 0 0,-1 0 0,0 1 0,0-1 0,1-1 0,-1 1 0,0 0 0,0 0 0,0 0-1,1 0 1,-1-1 0,0 1 0,0-1 0,0 1 0,0-1 0,2 0 0,3-2-59,0 0 0,0-1 0,0 0 1,0 0-1,7-6 0,7-10-278,0-2 0,-2 0 1,0 0-1,-1-2 0,-2 0 0,14-28 0,2-12-1022,28-86-1,-45 97 1255,-21 72 713,0 1 0,1-1 0,-5 36 0,8-35-217,-19 117 1747,19-113-1799,2-1-1,1 1 1,5 45 0,-4-67-327,-1 0-10,0 1-1,0-1 0,1 0 1,-1 0-1,1 1 0,-1-1 1,1 0-1,0 0 0,0 0 1,0 0-1,0 0 0,0 0 1,0 0-1,1 0 0,-1 0 1,3 3-1,-3-5-7,-1-1 0,1 1 1,-1 0-1,1 0 0,-1 0 0,1 0 0,-1-1 0,1 1 1,-1 0-1,0-1 0,1 1 0,-1 0 0,1-1 1,-1 1-1,0 0 0,1-1 0,-1 1 0,0-1 0,0 1 1,1 0-1,-1-1 0,0 1 0,0-1 0,1 1 1,-1-1-1,0 1 0,0-1 0,0 1 0,0-1 0,0 1 1,0-1-1,0 1 0,0-1 0,0 1 0,0-1 1,0 1-1,0-2 0,0-23-151,-1 9 61,-1 1-1,-1-1 1,0 0-1,-9-25 1,16 45 157,-1 0 1,1 0 0,-1-1-1,1 0 1,1 0-1,-1 0 1,0 0-1,1 0 1,-1-1-1,9 4 1,-8-5-50,0 0 0,1 0-1,-1 0 1,0-1 0,0 0 0,0 0 0,0 0 0,0-1-1,0 1 1,0-1 0,0 0 0,0-1 0,0 1-1,0-1 1,0 0 0,-1 0 0,10-6 0,-8 4 1,1 0-1,-1 0 1,0 0 0,0-1 0,0 0 0,-1-1 0,0 1 0,0-1 0,0 0 0,0 0 0,5-12-1,-9 18-14,-1-1-1,1 0 1,-1 0-1,0 0 0,1 1 1,-1-1-1,0 0 1,1 0-1,-1 0 1,0 1-1,0-1 0,0 0 1,0 0-1,0 0 1,0 0-1,0 0 0,0 0 1,0 1-1,0-1 1,0 0-1,-1 0 1,1 0-1,0 0 0,-1 1 1,1-1-1,0 0 1,-1 0-1,1 1 0,-1-1 1,1 0-1,-2-1 1,1 2-1,0 0 1,0 0-1,0 0 0,-1 0 1,1 0-1,0 0 1,0 0-1,0 0 0,0 0 1,0 0-1,0 1 1,0-1-1,0 0 1,-1 1-1,1-1 0,0 1 1,1-1-1,-1 1 1,0 0-1,0-1 1,0 1-1,0 0 0,0 0 1,1-1-1,-1 1 1,-1 1-1,-3 4 9,1-1 1,0 1-1,0-1 1,0 1-1,0 0 1,1 1-1,0-1 0,1 1 1,-1-1-1,1 1 1,0 0-1,1 0 0,0 0 1,0 0-1,0 9 1,1-10 35,0-1 1,1 1-1,0 0 1,0 0-1,0 0 0,1-1 1,-1 1-1,2-1 1,-1 1-1,0-1 1,1 0-1,0 0 1,0 0-1,1 0 0,-1 0 1,1-1-1,0 0 1,9 8-1,7-1 51,7-6 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8:01.5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 1 18380,'7'6'2240,"-2"5"-1431,-7 11-305,-1 6 2104,-1 10-1808,1 5-231,0 5-257,2 2-8,-1-1-288,1-3-192,2-9-457,-1-4-255,2-11-464,-2-5-1465,-7-11 2169,-3-1-504,-6-5-208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8:02.10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0 465 17588,'12'1'2008,"7"-4"-1040,6-1-335,11-6 879,6-5-320,4 0-176,-1-5-264,3 0-704,-5 1-408,-7 0-792,-8-2 952,-11-2-224,-9-3-168</inkml:trace>
  <inkml:trace contextRef="#ctx0" brushRef="#br0" timeOffset="1">61 43 15787,'-16'0'2321,"4"3"-1297,11-1-336,4-2 2489,11 0-2025,6 0-120,7-3-399,2-2-201,7-2-528,-2 0-377,4-3 465,-1 0-152,6 4-96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3:04.5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44 10986,'0'0'149,"1"0"0,-1 0 0,1-1 0,-1 1-1,1 0 1,-1-1 0,0 1 0,1 0 0,-1-1 0,1 1-1,-1 0 1,0-1 0,1 1 0,-1-1 0,0 1-1,1-1 1,-1 1 0,0-1 0,1 1 0,-1-1-1,0 1 1,0-1 0,0 1 0,0-1 0,0 1 0,0-1-1,1 1 1,-1-1 0,0 1 0,-1-1 0,1 0-1,0 0 1,-4 0 2536,-3 9-1912,1 8-472,1-1 1,0 1-1,1-1 1,1 1-1,1 1 0,-1 15 1,2 8-80,5 50 1,-4-83-196,0 2 9,1 0-1,0 0 0,0 0 1,1 0-1,0-1 1,0 1-1,1-1 1,0 1-1,5 9 0,-7-17-25,-1-1-1,0 1 1,1 0-1,-1 0 1,0-1 0,1 1-1,-1-1 1,1 1-1,-1 0 1,1-1-1,-1 1 1,1-1-1,-1 1 1,1-1-1,-1 1 1,1-1-1,0 1 1,-1-1-1,1 0 1,0 1-1,0-1 1,-1 0-1,1 0 1,0 0-1,0 1 1,-1-1-1,1 0 1,0 0-1,0 0 1,-1 0-1,1 0 1,0 0-1,0 0 1,-1-1-1,1 1 1,0 0 0,0 0-1,-1-1 1,1 1-1,0 0 1,-1-1-1,1 1 1,0 0-1,-1-1 1,1 1-1,-1-1 1,1 1-1,0-1 1,-1 0-1,1 1 1,-1-1-1,1-1 1,3-3 95,-1-1 1,1 1-1,-1-1 1,0 0-1,2-8 1,4-15 346,-1 0 1,-1-1-1,-2 0 1,-1 0-1,-1-1 1,-3-57-1,0 78-306,-2 0-1,1 1 0,-6-19 1,7 26-164,-1 0-1,1 1 1,-1-1 0,1 0-1,-1 1 1,0-1 0,1 1-1,-1-1 1,0 1 0,0 0 0,0-1-1,0 1 1,0 0 0,0-1-1,0 1 1,-1 0 0,1 0-1,0 0 1,-1 0 0,1 0 0,-1 0-1,1 1 1,-1-1 0,1 0-1,-1 1 1,0-1 0,1 1-1,-1 0 1,0 0 0,1-1 0,-3 1-1,2 1-146,1 0-1,-1-1 0,0 1 1,1 0-1,-1 0 1,1 0-1,-1 0 0,1 1 1,0-1-1,-1 0 0,1 1 1,0-1-1,0 0 1,0 1-1,0-1 0,0 1 1,0 0-1,0-1 0,1 1 1,-1 0-1,0 0 1,1-1-1,0 1 0,-1 0 1,1 2-1,1 6-651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8:02.62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1 20516,'-3'25'1515,"1"-18"-1247,0 0 0,1 0 1,1 0-1,-1 1 0,1-1 0,0 0 0,1 1 0,2 11 0,-3-18-257,0-1 1,1 1-1,-1 0 0,0-1 1,1 1-1,-1-1 1,1 1-1,-1 0 0,1-1 1,-1 1-1,1-1 1,-1 1-1,1-1 0,-1 0 1,1 1-1,-1-1 0,1 0 1,0 1-1,-1-1 1,1 0-1,0 0 0,-1 1 1,1-1-1,0 0 1,-1 0-1,1 0 0,0 0 1,0 0-1,-1 0 1,1 0-1,0 0 0,-1 0 1,1 0-1,0-1 0,-1 1 1,1 0-1,0 0 1,-1-1-1,1 1 0,0 0 1,0-2-1,28-18-190,-25 17 197,26-26-89,11-9-50,-39 36 107,1 0 1,0 0 0,0 0-1,0 0 1,0 0 0,0 1 0,1 0-1,-1-1 1,0 1 0,1 0 0,5 0-1,-7 1 10,-1 0 0,0 0 0,0 0 0,0 0 0,0 1 0,0-1 0,0 1 0,0-1 0,0 0 0,0 1 0,0 0 0,0-1 0,0 1 0,0 0 0,0-1 0,0 1 0,0 0 0,-1 0 0,1 0 0,0 0 0,0 0 0,-1 0 0,1 0 0,-1 0 0,1 0 0,-1 0 0,0 0 0,1 0 0,-1 0 0,0 0 0,1 0 0,-1 0 0,0 2 0,1 5-28,0 0-1,-1 1 1,0 10 0,0-14 29,-2 21-32,1-18-37,0 0-1,1 0 0,0 0 1,0 1-1,2 7 0,-2-16 70,0 0-1,0 1 1,0-1-1,0 0 1,0 0-1,0 0 0,0 0 1,0 0-1,0 0 1,0 0-1,0 1 1,0-1-1,0 0 0,0 0 1,1 0-1,-1 0 1,0 0-1,0 0 1,0 0-1,0 0 0,0 0 1,0 1-1,0-1 1,0 0-1,0 0 1,1 0-1,-1 0 0,0 0 1,0 0-1,0 0 1,0 0-1,0 0 1,0 0-1,0 0 0,1 0 1,-1 0-1,0 0 1,0 0-1,0 0 1,0 0-1,0 0 1,0 0-1,1 0 0,-1 0 1,0 0-1,0 0 1,6-6 263,4-8-59,0-12-271,2-10-3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8:03.1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16 112 18972,'-7'81'2859,"1"-14"-1148,4 80-1,6-82-1241,24 121 0,-27-185-338,0-4-83,0-9-23,-12-168-1006,11 156 733,2 1 0,0-1 0,1 1 0,1 0 0,13-40 0,-16 59 230,1-1-1,0 1 0,0 0 1,1-1-1,-1 1 0,1 0 1,0 0-1,0 1 1,0-1-1,0 1 0,1-1 1,-1 1-1,7-4 1,0 2 83,-1 0 0,1 1 0,0 0 1,15-4-1,19-6 169,-35 10-198,0-1 0,0 1-1,0-2 1,0 1 0,-1-1 0,0-1-1,-1 1 1,1-1 0,-1-1 0,0 1-1,-1-1 1,0 0 0,0-1 0,-1 0-1,0 0 1,0 0 0,-1 0 0,-1 0-1,1-1 1,2-13 0,-7 8 40,1 15-73,-1 0 0,1 0 0,0-1 1,0 1-1,0 0 0,-1 0 1,1 0-1,0 0 0,0-1 1,0 1-1,-1 0 0,1 0 1,0 0-1,0 0 0,-1 0 1,1 0-1,0 0 0,-1 0 1,1 0-1,0 0 0,0 0 1,-1 0-1,1 0 0,0 0 1,0 0-1,-1 0 0,1 0 1,0 0-1,0 0 0,-1 1 1,-1 0 14,0 0 0,-1 0 1,1 1-1,0-1 1,0 1-1,1 0 0,-1-1 1,0 1-1,-2 3 1,-7 12 113,0 0 0,2 1 0,0 0 0,0 0 0,2 1 0,-9 34 0,9-22 93,0 1 1,3 1 0,-2 45 0,6-66-174,1 0 0,-1 0 1,4 15-1,-3-25-127,-1 1-1,1-1 1,-1 0 0,1 1-1,0-1 1,0 0 0,0 1-1,0-1 1,0 0 0,0 0-1,1 0 1,-1 0 0,1 0 0,-1 0-1,1-1 1,0 1 0,0 0-1,0-1 1,0 1 0,0-1-1,0 0 1,2 1 0,-2-1-52,-1-1 0,0 0 0,0 0 0,0 0 0,1 0 0,-1 0 0,0 0 0,0 0 0,1 0 0,-1 0 0,0-1-1,0 1 1,0 0 0,0-1 0,0 1 0,1-1 0,-1 0 0,0 1 0,0-1 0,0 0 0,0 1 0,1-2 0,18-22-518,-17 20 388,17-24-822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8:03.5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 28 16636,'-5'28'6160,"-6"-2"-3679,9-21-2407,-1 0 0,1 1 0,0-1 0,0 1 0,1-1 0,0 1 0,-1 10 1,1-15-73,1-1 1,0 0-1,0 0 1,0 1 0,0-1-1,0 0 1,0 0 0,0 1-1,0-1 1,0 0-1,0 0 1,0 1 0,0-1-1,0 0 1,0 0 0,0 1-1,1-1 1,-1 0-1,0 0 1,0 0 0,0 1-1,0-1 1,0 0 0,0 0-1,1 0 1,-1 1-1,0-1 1,0 0 0,0 0-1,0 0 1,1 0 0,-1 1-1,0-1 1,0 0-1,1 0 1,-1 0 0,0 0-1,0 0 1,0 0 0,1 0-1,-1 0 1,0 0-1,0 0 1,1 0 0,-1 0-1,0 0 1,0 0 0,1 0-1,14-10-22,11-18-201,-19 21 144,-1-1 0,0 0 0,0-1 0,-1 1 0,0-1 0,-1 0 0,0-1 0,0 1 0,4-18 0,-8 27 81,0 0-1,0 1 1,0-1 0,0 0 0,0 0 0,-1 0 0,1 0-1,0 0 1,0 0 0,0 0 0,0 0 0,0 0 0,0 0 0,-1 0-1,1 1 1,0-1 0,0 0 0,0 0 0,0 0 0,0 0-1,-1 0 1,1 0 0,0 0 0,0 0 0,0 0 0,0 0 0,0 0-1,-1-1 1,1 1 0,0 0 0,0 0 0,0 0 0,0 0-1,0 0 1,0 0 0,-1 0 0,1 0 0,0 0 0,0 0-1,0 0 1,0-1 0,0 1 0,0 0 0,0 0 0,0 0 0,0 0-1,-1 0 1,1 0 0,0 0 0,0-1 0,0 1 0,0 0-1,0 0 1,0 0 0,-8 11 159,1 1 38,1 1-1,0 1 0,1-1 1,0 1-1,2 0 1,-1 0-1,2 0 0,-1 0 1,2 0-1,0 1 0,1-1 1,2 18-1,-2-30-191,0-1 1,0 1-1,1 0 0,-1-1 0,1 1 1,-1-1-1,1 1 0,0 0 1,-1-1-1,1 0 0,0 1 0,0-1 1,0 1-1,0-1 0,1 0 1,-1 0-1,0 0 0,0 1 0,1-1 1,-1 0-1,1-1 0,-1 1 1,1 0-1,-1 0 0,4 0 1,-4 0-32,1-1 1,-1 0-1,0 0 1,1-1-1,-1 1 0,1 0 1,-1 0-1,0-1 1,1 1-1,-1 0 1,0-1-1,1 0 1,-1 1-1,0-1 1,0 0-1,1 1 1,-1-1-1,0 0 1,0 0-1,0 0 1,0 0-1,0 0 1,0 0-1,-1-1 1,1 1-1,0 0 1,0 0-1,-1-1 1,1 1-1,-1 0 1,1-3-1,1-3-21,0 0 0,-1 0-1,0 0 1,0-1 0,-1-14-1,-1-17-241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8:04.1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102 6 18244,'0'0'61,"-1"-1"-1,1 1 1,0 0 0,0-1 0,0 1 0,-1 0-1,1-1 1,0 1 0,-1 0 0,1 0 0,0-1-1,-1 1 1,1 0 0,0 0 0,-1 0 0,1-1-1,0 1 1,-1 0 0,1 0 0,0 0-1,-1 0 1,1 0 0,-1 0 0,1 0 0,0 0-1,-1 0 1,1 0 0,-1 0 0,1 0 0,0 0-1,-1 0 1,1 0 0,-1 0 0,1 0 0,0 1-1,-1-1 1,1 0 0,0 0 0,-1 0-1,1 1 1,0-1 0,-1 0 0,1 0 0,0 1-1,0-1 1,-1 0 0,1 1 0,0-1 0,0 0-1,0 1 1,-1-1 0,1 0 0,0 1 0,0-1-1,0 1 1,0 0 0,-12 24 1275,-4 25 18,3 1 0,-13 94 0,10 108 290,15-239-1551,1-8-41,-1 0 1,1 1-1,1-1 1,-1 0 0,1 0-1,0 0 1,0 0-1,3 8 1,-3-14-49,-1 1 0,0 0 0,0-1 0,0 1 1,1 0-1,-1-1 0,0 1 0,1-1 0,-1 1 0,1-1 0,-1 1 1,1-1-1,-1 1 0,1-1 0,-1 1 0,1-1 0,-1 1 0,1-1 1,-1 0-1,1 1 0,0-1 0,-1 0 0,1 0 0,0 1 0,-1-1 1,1 0-1,0 0 0,-1 0 0,1 0 0,0 0 0,-1 0 0,1 0 1,0 0-1,-1 0 0,1 0 0,0 0 0,-1-1 0,1 1 0,0 0 0,-1 0 1,1-1-1,-1 1 0,1 0 0,0-1 0,-1 1 0,1-1 0,-1 1 1,1-1-1,-1 1 0,1-1 0,-1 1 0,0-1 0,1 1 0,-1-1 1,0 1-1,1-2 0,3-2 1,-1-1 0,0 0 0,0 0 0,0 0-1,3-10 1,-1-2-45,-1 0 0,0 0 0,-1 0 0,-1-1 0,-1 1 0,0-1-1,-2 1 1,0-1 0,0 1 0,-2-1 0,-8-29 0,11 46 23,0 0 0,-1 0 0,1-1-1,0 1 1,-1 0 0,1 0 0,-1-1 0,0 1 0,1 0 0,-1 0 0,0 0 0,0 0 0,1 0-1,-1 0 1,0 0 0,0 0 0,0 0 0,-2-1 0,-2 8-217,3 12 126,2-6 77,1 1 0,0-1 0,1 1 0,0-1 0,1 0 0,1 1 0,8 19-1,-10-29 32,-1 0 0,1 0-1,0 0 1,0 0-1,0-1 1,0 1-1,0-1 1,0 0 0,1 1-1,-1-1 1,1 0-1,-1 0 1,1-1-1,5 4 1,-5-5 3,0 1 0,-1-1 0,1 1 1,0-1-1,0 0 0,0 0 0,0 0 0,-1 0 0,1-1 0,0 1 1,0-1-1,-1 1 0,1-1 0,0 0 0,-1 0 0,1 0 1,0-1-1,-1 1 0,5-4 0,5-4 9,-1 0 0,0 0 0,0-1 1,-1-1-1,-1 0 0,0 0 0,11-18 0,-7 8-42,0-2 0,-2 1 0,12-33 0,-27 72-129,-4 32 0,4-16 177,1-14 12,-3 11 95,2 0-1,1 1 0,2-1 0,2 37 0,-1-65-112,0-1-1,0 0 0,0 0 1,0 0-1,0 0 1,1 1-1,-1-1 1,0 0-1,1 0 0,-1 0 1,1 0-1,-1 0 1,1 0-1,-1 0 1,1 0-1,0 0 0,-1 0 1,1 0-1,1 0 1,-1 0-29,-1-1 0,1 0 0,0 0 0,-1 0 0,1 0 0,0 0 0,-1 0 0,1-1 0,-1 1 0,1 0 0,0 0 0,-1 0 0,1-1 0,-1 1 0,1 0 0,-1 0 0,1-1 0,-1 1 0,1-1 0,-1 1 0,1 0 0,-1-1 0,1 1 0,0-2 0,2-2-222,1 0-1,-1-1 1,0 0-1,0 0 1,0 0-1,1-6 1,0-2 60,0-1 0,-1 0 0,-1 0 0,1-16 0,0-27-395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8:04.75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19804,'0'4'1681,"1"-1"-1233,1 0-192,0-1 128,3 0-480,-1 0 312,2 2-216,-2 2-232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8:05.2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117 0 21549,'-46'46'3210,"37"-39"-2764,1 0 0,1 1 0,-1 0 1,1 0-1,1 0 0,-1 1 0,-8 17 1,14-25-436,1-1 0,-1 1 1,1-1-1,0 1 0,0 0 0,-1-1 1,1 1-1,0 0 0,0-1 1,0 1-1,0 0 0,0-1 0,-1 1 1,1 0-1,1-1 0,-1 1 1,0 0-1,0 0 0,0-1 1,0 1-1,0 0 0,1-1 0,-1 2 1,1-2-8,0 1 0,-1-1 0,1 0 0,-1 0 0,1 1 1,0-1-1,-1 0 0,1 0 0,-1 0 0,1 0 0,0 0 0,-1 0 1,1 0-1,0 0 0,-1 0 0,1 0 0,0 0 0,-1 0 1,2-1-1,3 0-2,-1-1 1,1 0 0,0 0 0,-1-1 0,5-2-1,41-38-4,-40 34-21,0-1 0,1 1-1,0 1 1,0 0 0,1 0-1,17-8 1,-28 16 18,1-1 0,-1 1 0,0-1 0,1 1 0,-1 0 0,0 0 0,1 0 0,-1 0 0,0 0 0,1 0 0,-1 0 0,0 0-1,1 0 1,-1 0 0,0 1 0,1-1 0,-1 1 0,0-1 0,1 1 0,-1-1 0,0 1 0,0 0 0,0 0 0,0-1 0,0 1 0,0 0 0,0 0 0,0 0 0,0 0 0,0 0 0,0 0 0,-1 1 0,1-1-1,0 0 1,-1 0 0,1 0 0,-1 1 0,1 0 0,3 9 5,-1 0 0,0-1 1,2 23-1,-1-7 33,-3-24-24,-1 1 0,1-1 0,0 0 0,-1 0 0,1 1 0,0-1 0,0 0 0,0 0 0,1 0 0,-1 0 0,1 0 0,-1 0 0,1-1 0,-1 1 0,4 2 0,-3-3-4,-1-1 0,1 1 0,-1-1 0,1 0 0,-1 0 0,1 1 0,-1-1 0,1 0 0,0 0 0,-1-1 0,1 1 0,-1 0 0,1 0 0,-1-1 0,1 1-1,-1-1 1,1 0 0,-1 1 0,1-1 0,-1 0 0,0 0 0,1 1 0,1-3 0,27-20-115,-22 16-225,0 0 0,0 1 0,1 1 0,9-6 1,-17 11 296,-1 0 1,0 0 0,0 0 0,1 0-1,-1 0 1,0-1 0,1 1 0,-1 0-1,0 0 1,1 0 0,-1 0-1,0 0 1,0 0 0,1 0 0,-1 0-1,0 0 1,1 0 0,-1 0 0,0 0-1,1 0 1,-1 0 0,0 0-1,1 1 1,-1-1 0,0 0 0,0 0-1,1 0 1,-1 0 0,0 1 0,0-1-1,1 0 1,-1 0 0,0 0-1,0 1 1,1-1 0,-1 0 0,0 0-1,0 1 1,0-1 0,2 13-574,-2-12 590,1 15-677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8:05.7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1 102 17156,'2'-5'301,"0"1"0,1-1 0,0 1 0,0 0 0,0-1 0,0 2 0,1-1 0,-1 0 0,1 1 0,0-1 0,0 1 0,1 0 0,-1 0 0,8-3 0,-6 3-58,-1 1 0,0 0 1,1 0-1,-1 0 0,1 1 0,-1-1 0,1 1 1,0 1-1,-1-1 0,1 1 0,0 0 1,0 0-1,6 2 0,-10-2-181,0 1 0,0-1 1,0 1-1,0 0 0,0-1 0,0 1 1,0 0-1,0 1 0,0-1 0,0 0 1,-1 0-1,1 1 0,-1-1 0,1 1 1,-1 0-1,1-1 0,-1 1 0,0 0 0,2 2 1,-2-1-11,0 1 1,0-1-1,0 1 1,0 0-1,0-1 1,-1 1-1,1 0 1,-1-1-1,0 1 1,-1 5-1,-1 5 10,-1-1 0,0 0-1,-1 1 1,0-1 0,-7 12 0,-38 69 287,32-65-245,1 1 1,-12 33-1,27-61-131,0 0-1,1 0 1,-1-1 0,1 1-1,-1 0 1,1 0-1,0 0 1,0 0 0,0 0-1,0-1 1,0 1-1,0 0 1,0 0 0,1 2-1,-1-4-30,1 1 0,-1 0 0,0-1 0,1 1 1,-1 0-1,1-1 0,-1 1 0,1-1 0,0 1 0,-1-1 0,1 1 0,-1-1 0,1 1 0,0-1 0,-1 0 0,1 1 0,0-1 0,-1 0 1,1 0-1,0 1 0,0-1 0,-1 0 0,2 0 0,3 0-120,0 0-1,-1 0 1,1-1 0,0 0-1,0 0 1,-1 0 0,1-1-1,-1 1 1,5-3 0,19-10-500</inkml:trace>
  <inkml:trace contextRef="#ctx0" brushRef="#br0" timeOffset="1">511 53 21949,'-9'5'313,"1"0"1,0 0 0,0 1-1,0 0 1,1 0 0,-1 1-1,2 0 1,-1 0 0,1 0-1,0 1 1,-9 16-1,11-16-235,0-1 0,1 0 0,1 1-1,-1-1 1,1 1 0,0 0-1,1 0 1,0 0 0,0 0-1,0 0 1,1 0 0,1 0-1,-1 0 1,4 14 0,-3-19-67,-1 0 0,1 0 0,0 0 0,0 0 0,0 0 1,0 0-1,1-1 0,-1 1 0,1 0 0,0-1 0,0 1 0,-1-1 0,2 0 1,-1 0-1,0 1 0,0-1 0,1-1 0,-1 1 0,1 0 0,-1-1 1,1 1-1,0-1 0,0 0 0,0 0 0,0 0 0,0 0 0,0 0 0,0-1 1,0 1-1,0-1 0,3 0 0,-1 0 4,0-1 0,0 1 0,0-1 0,0-1 0,0 1 0,0-1 1,0 0-1,0 0 0,-1 0 0,1 0 0,-1-1 0,1 0 0,-1 0 0,0 0 0,0-1 0,-1 1 0,1-1 0,3-4 1,-2 0 8,1-1 1,-2 1-1,0-1 1,0 0-1,0 0 1,-1 0-1,0 0 1,-1-1-1,0 1 1,1-16-1,-2 14-110,-1 0-1,0 0 0,0 0 0,-1 0 1,-1 0-1,1 1 0,-2-1 1,0 0-1,-5-12 0,6 19-111,0-1 1,-1 1-1,0-1 0,0 1 0,0 0 1,0 0-1,-1 1 0,0-1 1,-7-5-1,10 8 124,0 0 1,-1 0 0,1 0-1,-1 0 1,1 0-1,-1 1 1,1-1 0,-1 1-1,1-1 1,-1 1-1,0-1 1,1 1 0,-1 0-1,0 0 1,1 0-1,-1 0 1,0 0 0,0 0-1,1 0 1,-1 0-1,1 1 1,-1-1 0,0 1-1,1-1 1,-1 1-1,1 0 1,-1 0-1,1-1 1,-1 1 0,1 0-1,0 0 1,-3 3-1,-10 12-844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8:07.0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 78 16347,'-2'-2'220,"-1"1"0,1-1 0,0 1-1,0-1 1,0 0 0,0 0-1,0 0 1,0 0 0,0 0 0,1-1-1,-1 1 1,1 0 0,-1-1-1,1 1 1,0-1 0,0 0 0,0 1-1,0-1 1,1 0 0,-1 0-1,1 1 1,0-1 0,0 0 0,-1 0-1,2 1 1,-1-1 0,1-3-1,-1 5-198,0 1 0,0 0 0,0-1 0,0 1 0,0 0 0,0-1 0,0 1-1,0 0 1,0-1 0,0 1 0,1 0 0,-1-1 0,0 1 0,0 0-1,0 0 1,1-1 0,-1 1 0,0 0 0,0 0 0,1-1 0,-1 1 0,0 0-1,0 0 1,1 0 0,-1-1 0,0 1 0,1 0 0,-1 0 0,0 0-1,1 0 1,-1 0 0,0 0 0,1 0 0,-1 0 0,0 0 0,1 0 0,-1 0-1,0 0 1,1 0 0,-1 0 0,0 0 0,1 0 0,-1 0 0,0 0-1,1 0 1,-1 0 0,0 0 0,1 1 0,-1-1 0,0 0 0,0 0 0,1 0-1,-1 1 1,0-1 0,0 0 0,1 0 0,-1 1 0,0-1 0,0 0-1,1 1 1,13 17 380,-9-9-23,-1 0 0,0 0 0,0 1 0,-1 0 1,0 0-1,-1 0 0,2 18 0,-15-77 2288,11 47-2628,1-3 97,2 2-167,-3 3 28,0 0 12,0-2 11,2-1-9,-2 2-14,1 0-1,-1 0 0,1 0 0,0 0 0,-1 0 1,1 1-1,0-1 0,0 0 0,0 0 0,0 1 1,0-1-1,0 1 0,-1-1 0,1 1 0,0-1 1,1 1-1,-1 0 0,0-1 0,0 1 0,0 0 1,1 0-1,8-3-4,-9 3 25,23 3 130,-20-2-150,-1 1 0,1 0 0,-1 0 0,0 0 0,1 1 0,-1-1 0,0 1 0,0-1 0,-1 1 0,1 0 0,-1 0 0,1 1 0,-1-1 0,0 0 0,0 1-1,-1-1 1,1 1 0,-1 0 0,1-1 0,-1 1 0,0 0 0,-1 0 0,1 0 0,-1 0 0,1 0 0,-1 0 0,-1 5 0,0 1 3,-1 0-1,-1-1 1,1 1 0,-2 0-1,1-1 1,-1 0 0,-1 0-1,0 0 1,-10 14 0,-14 16 147,-69 68 0,98-104-48,6-2-74,8-2-72,17-4-676,0-3 0,-1 0 0,1-2 0,48-23 0,-41 14 64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8:07.49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120 18 20404,'-1'-1'94,"1"1"0,-1 0 0,0-1 0,0 1-1,0 0 1,0-1 0,0 1 0,0 0 0,0 0-1,0 0 1,0 0 0,1 0 0,-1 0 0,0 0-1,0 0 1,0 0 0,0 0 0,0 0 0,0 1 0,0-1-1,0 0 1,0 1 0,1-1 0,-1 1 0,0-1-1,0 1 1,0-1 0,1 1 0,-1-1 0,0 1-1,1 0 1,-1 0 0,0 0 0,-23 25 1003,15-12-872,1 0 0,0 0 0,1 1 0,0 0 0,1 0 0,1 1 0,0-1 0,2 1 0,-1 0 1,2 0-1,0 1 0,1-1 0,2 29 0,-1-42-198,1 0-1,-1 0 1,1 0 0,0 0-1,0 0 1,0 0 0,0 0-1,1 0 1,-1 0 0,1 0-1,0 0 1,-1-1-1,4 4 1,-3-4-15,-1-1 0,1 0 0,-1 0 0,0 0 0,1-1 0,0 1-1,-1 0 1,1 0 0,-1-1 0,1 1 0,0-1 0,0 0 0,-1 1 0,1-1 0,0 0 0,0 0 0,-1 0-1,1 0 1,0 0 0,-1 0 0,1-1 0,0 1 0,0-1 0,-1 1 0,4-2 0,1-1 2,0-1 1,-1 1-1,1-1 1,0-1-1,-1 1 1,0-1-1,0 0 1,-1 0-1,1 0 1,-1 0-1,0-1 1,5-10-1,0 0 9,-1 0 1,0-1-1,7-26 0,-11 29-33,-1 1-1,-1-1 0,2-25 1,-4 32-33,0 0 0,0 0 0,-1 0 0,0 0 0,0 0 0,-1 0 0,0 0 0,0 0 0,-3-7 0,4 13-5,0-1 0,1 1 0,-1-1 0,0 1 0,0-1 0,0 1 0,0 0 0,0-1-1,0 1 1,-1 0 0,1 0 0,0 0 0,-1 0 0,1 0 0,-1 0 0,1 0 0,-1 0 0,1 1 0,-1-1 0,1 1 0,-1-1 0,0 1 0,1-1-1,-1 1 1,0 0 0,1 0 0,-1 0 0,0 0 0,0 0 0,1 0 0,-1 1 0,0-1 0,1 0 0,-1 1 0,1-1 0,-1 1 0,0 0 0,1-1 0,-1 1-1,-1 2 1,-2 0-123,0 0 0,1 0-1,0 1 1,-1 0 0,1 0 0,1 0-1,-1 0 1,1 1 0,-1-1-1,1 1 1,-2 5 0,-1 9-436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41.4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279 35 14227,'1'-2'165,"-1"0"-1,0 1 1,0-1-1,0 1 1,0-1-1,0 0 1,0 1-1,-1-1 1,1 1 0,0-1-1,-1 1 1,1-1-1,-1 1 1,0-1-1,1 1 1,-1 0-1,-1-2 1,1 2-76,0 0 0,0 1 1,0-1-1,0 1 0,0-1 0,0 1 0,0 0 0,0-1 0,0 1 1,0 0-1,0 0 0,0-1 0,0 1 0,0 0 0,-1 0 1,1 0-1,0 0 0,0 1 0,0-1 0,0 0 0,0 0 1,0 1-1,0-1 0,0 0 0,0 1 0,0-1 0,-1 2 1,-11 4 239,1 2 1,1-1-1,0 1 1,0 1-1,0 0 1,1 0 0,-14 17-1,6-3-140,0 1-1,-22 39 1,28-40-57,0 1 0,-15 45 1,24-62-106,1 1 0,0 0 0,0 0 1,1 0-1,0 0 0,0 0 1,1 0-1,0 0 0,0 0 0,1 0 1,0 0-1,1 0 0,3 10 0,-5-15-12,1-1-1,0 0 0,0 0 1,0 0-1,1 0 0,-1 0 1,0 0-1,1 0 0,-1 0 0,1 0 1,0-1-1,0 1 0,-1-1 1,1 1-1,0-1 0,0 0 1,1 1-1,-1-1 0,0 0 1,4 1-1,-3-2 17,1 1-1,-1-1 1,1 0 0,-1 0 0,1 0 0,-1-1 0,1 1-1,-1-1 1,1 0 0,-1 0 0,0 0 0,6-2 0,1-3 86,0 1 1,0-1-1,-1-1 1,0 1-1,0-2 1,0 1 0,12-16-1,-10 10 103,-1-1-1,0 0 1,-1-1-1,-1 0 1,10-27 0,-14 34-138,-2 0 1,1 0-1,-1 0 1,-1 0 0,1-1-1,-2 1 1,1-1-1,-1 1 1,0 0 0,-1-1-1,1 1 1,-2 0-1,-3-14 1,5 20-130,-1-1 0,0 1-1,0 0 1,0 0 0,-1-1 0,1 1-1,0 0 1,-1 0 0,1 0 0,-1 0 0,0 0-1,0 1 1,0-1 0,0 1 0,0-1 0,0 1-1,0-1 1,0 1 0,0 0 0,-1 0-1,1 0 1,0 0 0,-1 1 0,1-1 0,-1 1-1,-2-1 1,0 1-154,1 0-1,-1 0 0,0 1 0,1 0 1,-1 0-1,1 0 0,0 0 1,-1 1-1,1 0 0,0-1 1,0 2-1,0-1 0,-6 5 1,-15 9-554,0 0-137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3:05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15963,'1'-7'506,"1"-2"361,0 0 1,0 1 0,1-1-1,6-12 1,-9 20-755,1 0 0,-1 0 0,1 0 0,-1 0 0,1 0 0,0 0 0,0 0 0,-1 1-1,1-1 1,0 0 0,0 1 0,0-1 0,0 1 0,0-1 0,-1 0 0,1 1 0,0 0 0,0-1 0,2 1 0,-2 0-30,0 0 0,1 0 0,-1 0 0,0 1 1,1-1-1,-1 0 0,0 1 0,0-1 0,1 1 0,-1 0 1,0-1-1,0 1 0,0 0 0,0 0 0,0 0 1,0 0-1,0-1 0,0 1 0,1 2 0,2 2-58,0 0 0,0 0 0,-1 0-1,0 0 1,0 1 0,0-1 0,-1 1 0,0 0-1,0-1 1,0 1 0,-1 0 0,1 0 0,-1 9-1,-1-11-7,1 0 0,-2 0 0,1 1 0,0-1-1,-1 0 1,0 0 0,0 0 0,0 0 0,-1 0-1,1 0 1,-1 0 0,0 0 0,0-1 0,0 1 0,-1-1-1,1 1 1,-1-1 0,0 0 0,0 0 0,-4 4-1,7-7-12,-1 0-1,1 1 1,-1-1-1,1 1 1,-1-1-1,1 1 1,0 0-1,-1-1 0,1 1 1,0-1-1,-1 1 1,1 0-1,0-1 1,0 1-1,0-1 1,0 1-1,-1 0 0,1-1 1,0 1-1,0 0 1,0-1-1,0 1 1,0 0-1,1-1 0,-1 1 1,0 0-1,0-1 1,0 1-1,1 0 1,-1-1-1,0 1 1,0-1-1,1 1 0,-1 0 1,1-1-1,-1 1 1,0-1-1,1 1 1,0 0-1,27 22-59,-16-13 36,-6-4 13,0 0 1,0 1-1,0 0 0,-1 0 1,0 0-1,-1 1 1,1-1-1,-1 1 1,-1 0-1,0 1 0,0-1 1,0 1-1,2 13 1,-5-15 53,1-1 0,-1 1 0,0-1 1,-1 1-1,0 0 0,0-1 0,0 0 1,-1 1-1,0-1 0,0 0 0,0 0 1,-1 0-1,0 0 0,0 0 0,0-1 1,-1 1-1,0-1 0,-9 10 0,-25 19 567,35-31-576,-1-1 0,1 1 0,-1-1-1,0 0 1,0 0 0,0-1 0,0 1 0,0-1 0,-6 2-1,9-3-81,1 0 0,0 1 0,-1-1 0,1 0-1,0 0 1,-1 0 0,1 0 0,0 0 0,-1 0-1,1 0 1,-1 0 0,1 0 0,0 0 0,-1 0-1,1 0 1,-1 0 0,1 0 0,0 0-1,-1 0 1,1 0 0,0 0 0,-1 0 0,1-1-1,-1 1 1,1 0 0,0 0 0,-1 0 0,1-1-1,0 1 1,0 0 0,-1 0 0,1-1 0,0 1-1,0 0 1,-1-1 0,1 1 0,0 0-1,0-1 1,0 1 0,-1 0 0,1-1 0,0 1-1,0-1 1,0 1 0,0 0 0,0-1 0,0 1-1,0 0 1,0-1 0,0 1 0,0-1-1,0 1 1,0 0 0,0-1 0,0 1 0,0-1-1,0 1 1,1 0 0,-1-1 0,0 1 0,0 0-1,0-1 1,1 1 0,-1 0 0,1-1-1,15-21-2296,-16 21 2347,10-10-1021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41.97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 17 19132,'-1'-1'193,"1"0"0,-1 0 0,1 0 0,-1-1 0,0 1 0,1 0 0,-1 0 0,0 0 0,0 0 0,0 0 0,0 0 0,0 0 0,0 1 0,-1-2 0,1 3-119,1 0 0,0 0 0,0-1 0,0 1 1,0 0-1,0 0 0,1 0 0,-1 0 0,0 0 0,0 0 1,0 0-1,1 0 0,-1-1 0,1 1 0,-1 0 0,0 0 1,1 0-1,-1-1 0,1 1 0,0 0 0,0 1 0,159 235 1379,-63-98-1271,-52-69-346,-18-27-1534,60 75 1,-69-102 1096,-4-12-208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42.34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88 21981,'7'3'1768,"-1"1"-1328,2-4-192,8-6 552,5-2-231,11-4-433,2-2-473,5 0 562,0-2-257,-1 0-89,-3 7-79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42.8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174 0 16259,'4'32'1657,"-5"11"-977,-5 4-272,0 6 1128,2 1-807,1 1-281,1-4-144,1-9-472,1-2-296,0-13-425,0-4 681,-4-8-152,-2-4-160</inkml:trace>
  <inkml:trace contextRef="#ctx0" brushRef="#br0" timeOffset="1">0 556 15731,'7'3'1937,"11"-4"-945,0-8-368,7-5 1120,5-2-591,3-6-257,0-1-256,1-1-832,0 1-368,-6 0 80,-4 2 264,-12-1-160,-10 1-136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43.3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 81 19740,'-2'-1'2041,"4"-1"-1385,8-1-208,5 1 992,9-3-536,3-2-223,8 0-289,2-3-128,3 0-592,-1 0-521,-5 0 737,1 1-168,-12 5-128</inkml:trace>
  <inkml:trace contextRef="#ctx0" brushRef="#br0" timeOffset="1">379 434 18708,'3'-3'344,"-1"1"-1,1 0 1,0 0-1,0 0 1,0 0-1,1 0 1,-1 1-1,0-1 1,0 1-1,1 0 1,-1 0-1,1 0 1,-1 1-1,6-1 1,-6 1-307,-1 0 1,0 1-1,0-1 0,0 1 1,0-1-1,1 1 0,-1 0 1,0 0-1,0 0 0,0 0 1,0 0-1,-1 1 0,1-1 1,0 0-1,0 1 1,-1-1-1,1 1 0,-1 0 1,1 0-1,-1-1 0,0 1 1,0 0-1,0 0 0,1 3 1,3 8-53,6 9-20,-10-21 37,-1-1-1,1 0 1,-1 1-1,1-1 1,-1 0-1,1 0 1,-1 1-1,1-1 1,-1 0-1,1 0 1,-1 0-1,1 0 1,-1 0-1,1 0 1,-1 0-1,1 0 1,-1 0-1,1 0 0,-1 0 1,1 0-1,-1 0 1,1 0-1,-1 0 1,1-1-1,-1 1 1,1 0-1,-1 0 1,1-1-1,-1 1 1,1 0-1,-1-1 1,0 1-1,1 0 1,-1-1-1,1 1 1,-1 0-1,0-1 1,1 1-1,-1-1 1,0 1-1,0-1 1,1 0-1,18-24 62,-16 20-61,0-1-1,1 1 0,0 1 1,0-1-1,0 0 1,0 1-1,1 0 1,0 0-1,8-5 1,-13 9-5,1-1 1,0 1 0,-1 0-1,1-1 1,0 1-1,0 0 1,-1 0 0,1 0-1,0 0 1,0 0 0,-1-1-1,1 1 1,0 1 0,0-1-1,0 0 1,-1 0-1,1 0 1,0 0 0,0 0-1,-1 1 1,1-1 0,0 0-1,-1 1 1,1-1 0,0 0-1,0 2 1,1-1 4,-1 0 0,0 1 0,0-1 0,0 1 0,0 0 1,-1-1-1,1 1 0,0 0 0,-1-1 0,1 1 0,0 2 0,0 7-158,1-1-1,-2 1 1,0 12-1,0-17-144,0 3-531,0-7 698,-1 0 0,1 1 1,0-1-1,0 0 0,0 1 1,0-1-1,0 0 0,1 0 1,-1 1-1,1-1 1,0 0-1,0 3 0,2-5-485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44.3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98 23 16171,'1'-1'97,"-1"0"0,0 0 0,0 0-1,0 0 1,0 0 0,0 0-1,0 0 1,0 0 0,0 0 0,0 1-1,0-1 1,-1 0 0,1 0 0,0 0-1,-1 0 1,1 0 0,-1 1-1,1-1 1,-1 0 0,1 0 0,-1 1-1,1-1 1,-1 0 0,-1 0-1,1 1-29,1 1 0,-1-1 0,0 1 0,0 0 0,1-1-1,-1 1 1,0 0 0,1 0 0,-1-1 0,0 1 0,1 0-1,0 0 1,-1 0 0,1 0 0,-1 0 0,1 0 0,0 0-1,-1 0 1,1 0 0,0 0 0,0 0 0,0 0 0,0 0-1,0 1 1,-5 43 1522,0 88-1,5-90-1179,0 27 94,2 1-1,4-1 1,3 0-1,19 77 1,-23-126-420,-5-17-11,-13-28-3,4 5-100,3 7 3,-20-36-293,3-1-1,-17-56 1,39 104 299,1 0-1,-1 0 1,1-1-1,0 1 0,0 0 1,-1-1-1,1 1 1,0 0-1,0-1 1,0 1-1,1 0 1,-1-1-1,0 0 1,1 2 15,-1-1 1,0 1 0,0 0 0,0-1-1,1 1 1,-1 0 0,0 0 0,0-1-1,1 1 1,-1 0 0,0 0 0,1 0-1,-1-1 1,0 1 0,1 0 0,-1 0-1,0 0 1,1 0 0,-1 0 0,0 0-1,1 0 1,-1 0 0,0 0 0,1 0-1,-1 0 1,0 0 0,1 0 0,-1 0-1,1 0 1,4 1-16,-1 1-1,1 0 0,-1 0 1,0 0-1,6 4 1,3 1 3,-6-4 21,0 0 0,0-1 0,0 0 0,1 0 0,-1 0 0,0-1 0,1 0 0,-1-1 0,1 0 0,-1 0 0,1 0 0,-1-1 0,1 0 0,-1 0 0,10-4 1,-6 1 12,0-1 0,-1 0-1,0-1 1,0 0 0,0 0 0,-1-1 0,0 0 0,0-1 0,10-11 0,-4 3 21,-1-1-1,-1 0 1,-1-1-1,0-1 0,12-29 1,-17 34 0,-1-1-1,-1 0 1,0-1 0,-1 1 0,-1-1 0,0 0 0,-1 0-1,-1-18 1,-1 31-25,0-1 1,0 0-1,-1 0 0,0 0 1,0 1-1,0-1 0,0 0 1,-2-4-1,2 8-9,1-1-1,0 1 0,-1-1 1,1 1-1,0-1 0,-1 1 1,1-1-1,-1 1 1,1 0-1,0-1 0,-1 1 1,1 0-1,-1-1 0,1 1 1,-1 0-1,0-1 1,1 1-1,-1 0 0,1 0 1,-1 0-1,1 0 0,-2-1 1,1 2-3,0-1 1,0 0 0,0 0-1,0 1 1,1-1-1,-1 1 1,0-1 0,0 1-1,0-1 1,0 1 0,0-1-1,1 1 1,-1 0-1,0-1 1,0 1 0,1 0-1,-2 1 1,-4 7-3,0 0 0,1 0 1,0 1-1,0 0 0,1-1 0,-4 14 1,-12 63 52,14-51 41,-2 55 0,7-77-56,1 0 0,1 0 1,0 0-1,1 0 1,1 0-1,0 0 1,6 18-1,-6-26-38,0 1 0,0-1 0,0 0 0,1 0 0,0 0 0,0-1 0,0 1 0,1-1 0,8 6 0,4 2-406,28 15 1,-21-14 552,-12-7-311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45.4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95 315 17740,'0'0'78,"1"-1"0,-1 1 0,0-1 0,0 0 0,0 1-1,0-1 1,0 0 0,0 1 0,0-1 0,0 0 0,0 1 0,-1-1 0,1 1 0,0-1 0,0 0 0,-1 1 0,1-1 0,0 1 0,-1-1 0,1 0 0,0 1 0,-1-1-1,1 1 1,-1 0 0,1-1 0,-1 1 0,1-1 0,-1 1 0,1 0 0,-1-1 0,1 1 0,-1 0 0,0-1 0,1 1 0,-1 0 0,1 0 0,-1 0 0,0 0 0,1-1 0,-1 1-1,0 0 1,1 0 0,-1 0 0,0 0 0,1 1 0,-1-1 0,1 0 0,-1 0 0,0 0 0,1 0 0,-2 1 0,-1 0 135,1 0 0,-1 1 0,0-1 0,1 1 0,-1-1 1,1 1-1,-1 0 0,1 0 0,0 0 0,-3 4 0,-1 2 62,1 1 0,-1 1 0,2-1 0,-1 0 0,2 1 0,-5 16 0,6-20-255,1-1 1,-1 1-1,2 0 0,-1-1 0,1 1 0,-1 0 0,2 0 0,-1 0 1,1-1-1,-1 1 0,2 0 0,-1-1 0,3 8 0,-3-12-19,-1 1-1,1-1 0,-1 0 0,1 0 1,0 0-1,-1 0 0,1 0 0,0 0 1,0 0-1,0 0 0,0 0 1,0-1-1,0 1 0,0 0 0,0 0 1,0-1-1,0 1 0,0-1 0,1 1 1,-1-1-1,0 1 0,0-1 0,2 0 1,0 0-1,-1 0 1,0 0-1,1 0 1,-1-1 0,0 1-1,0-1 1,0 0-1,0 0 1,1 0-1,-1 0 1,0 0-1,2-1 1,3-3 2,-1 0 0,1-1 0,-1 0 1,0 0-1,-1 0 0,6-7 0,4-11 44,-1-1 0,-1 0-1,-1-1 1,-2 0 0,9-32-1,-11 92-232,-7-29 126,2 9-271,0 0 0,9 23 1,-11-35 234,0 0 1,0 1 0,0-1-1,0 0 1,0 0-1,0 0 1,1 0-1,-1 0 1,1 0 0,-1 0-1,1 0 1,0 0-1,0-1 1,0 1-1,0-1 1,0 1 0,0-1-1,0 0 1,0 0-1,1 0 1,-1 0-1,0 0 1,4 0 0,-3-1-33,0-1 0,-1 0 0,1 1 0,0-1 0,0 0 0,-1 0 0,1-1 0,-1 1 0,1 0 1,-1-1-1,1 0 0,-1 1 0,0-1 0,0 0 0,0 0 0,0 0 0,0-1 0,0 1 0,-1 0 0,1-1 1,-1 1-1,2-4 0,6-10-465,-2 1 0,8-22 0,-7 15 504,-1 0 1,-1-1-1,-1 1 1,-1-1 0,-1 0-1,-1-1 1,-1 1 0,-1 0-1,-1-1 1,-5-29-1,6 52 148,0 0 0,0-1 0,0 1 0,0 0 0,-1-1 0,1 1 0,-1 0 0,1-1-1,-1 1 1,1 0 0,-1 0 0,0 0 0,1-1 0,-2 0 0,1 2-11,1 1 0,-1-1 0,1 1 0,-1 0 0,1-1 0,0 1 1,-1-1-1,1 1 0,0 0 0,0-1 0,-1 1 0,1 0 0,0-1 0,0 1 0,0 0 1,0-1-1,0 1 0,0 1 0,-4 48 951,6 2-361,2 0 1,2-1-1,2 0 0,16 55 0,-22-101-561,-2-3-58,0-1 0,0 1 0,0-1 0,1 1-1,-1-1 1,1 1 0,-1-1 0,1 1 0,0-1 0,-1 1 0,1-1 0,0 0 0,0 1 0,0-1 0,0 0 0,0 0 0,3 2 0,-4-3-16,0 0 1,0 0 0,1 0-1,-1-1 1,0 1 0,0 0-1,1 0 1,-1-1 0,0 1-1,0 0 1,1 0 0,-1-1-1,0 1 1,0 0-1,0-1 1,0 1 0,0 0-1,0-1 1,1 1 0,-1 0-1,0-1 1,0 1 0,0 0-1,0-1 1,0 1 0,0 0-1,0-1 1,0 1 0,-1 0-1,1-1 1,0 1 0,0 0-1,0-1 1,0 1-1,0 0 1,0-1 0,-1 1-1,1-1 1,-5-17 21,4 17-20,-10-36 21,4 13-60,-14-35 0,15 50-55,5 12 10,8 16 39,-4-14 46,0 0 0,0-1-1,0 1 1,0-1 0,1 0-1,0 0 1,0 0 0,0 0-1,0 0 1,9 4-1,-10-7 3,-1 0 0,1 0 1,-1 0-1,1 0 0,0-1 0,-1 1 0,1-1 0,0 0 0,-1 0 0,1 0 0,0 0 0,-1 0 0,1 0 0,0-1 0,-1 1 0,1-1 0,-1 0 0,1 0 0,-1 0 0,1 0 0,-1 0 0,0-1 0,1 1 0,2-4 0,8-5 27,-1-2 0,-1 1 1,0-2-1,-1 1 0,0-2 0,-1 1 0,14-27 0,-1 2 70,-21 37-97,-1 0 1,0 0 0,1 1 0,-1-1 0,1 0 0,-1 1 0,1-1 0,-1 0 0,1 1 0,-1-1-1,1 1 1,0-1 0,-1 1 0,1-1 0,0 1 0,-1-1 0,3 0 0,-3 2-4,0-1 1,1 0 0,-1 0-1,0 0 1,1 1 0,-1-1-1,0 0 1,0 1 0,1-1-1,-1 0 1,0 1 0,0-1 0,0 0-1,1 1 1,-1-1 0,0 0-1,0 1 1,0-1 0,0 1-1,0-1 1,0 0 0,0 1-1,0-1 1,0 1 0,0 0-1,-1 40 295,0-32-179,-1 26 217,0-16-89,1 0 1,1 1-1,1-1 1,5 35-1,-6-53-234,0 0-1,1 0 0,-1 0 1,0 0-1,0 0 0,1 0 0,-1 0 1,1-1-1,-1 1 0,1 0 1,-1 0-1,1-1 0,-1 1 0,1 0 1,1 0-1,-2-1-18,0 1 1,1-1-1,-1 0 0,0 0 1,1 0-1,-1 0 0,0 0 0,0 0 1,1 0-1,-1 0 0,0 0 1,1 0-1,-1 0 0,0 0 1,1 0-1,-1-1 0,0 1 1,1 0-1,-1 0 0,0 0 0,0 0 1,1 0-1,-1-1 0,0 1 1,0 0-1,1 0 0,-1-1 1,0 1-1,2-3-106,0 1 0,0-1 0,0 1 1,-1-1-1,0 0 0,1 1 0,-1-1 0,1-3 1,4-20-925,-2 0 0,0 0 0,-1 0 0,-2-29 0,0 8-158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45.9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1 16275,'-2'10'1745,"2"0"-1113,0-3-280,0-1 744,3-2-904,1-4 128,1 0-96,3 2-344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7:46.42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79 45 15411,'-9'19'1484,"-1"0"0,-16 24 0,-6 8 2469,31-43-2721,9-13-1057,12-13-474,2-6-35,2 0-1,30-24 1,-52 47 341,-1 0 0,0 0 1,1 0-1,-1 0 0,1 0 0,-1 0 0,1 0 0,-1 1 1,1-1-1,0 0 0,-1 1 0,1-1 0,0 1 0,-1 0 1,1 0-1,0-1 0,0 1 0,0 0 0,-1 1 0,1-1 0,0 0 1,-1 0-1,1 1 0,0-1 0,1 1 0,1 2 87,0-1 0,-1 1 0,0 0 0,1 0 0,-1 0 0,0 0 0,4 7 0,-4-6 31,0 0 0,0-1 1,0 1-1,0-1 1,1 0-1,7 5 0,-10-7-98,1 0 0,-1-1 0,1 1 0,-1-1 0,1 0 0,-1 1 0,1-1-1,0 0 1,-1 0 0,1 0 0,0 0 0,-1 0 0,1 0 0,-1 0 0,1-1-1,0 1 1,-1-1 0,1 1 0,-1-1 0,1 0 0,-1 1 0,0-1 0,1 0-1,2-2 1,3-3-9,1-1-1,0 0 1,-1 0-1,-1-1 1,9-11-1,-10 11-97,1 1 0,1-1 0,-1 1 0,1 0 1,13-9-1,-20 16 66,0-1 0,1 1 0,-1 0 0,1-1 0,-1 1 1,1 0-1,-1-1 0,1 1 0,-1 0 0,1 0 1,0 0-1,-1 0 0,1 0 0,-1 0 0,1-1 0,-1 1 1,1 0-1,0 1 0,-1-1 0,1 0 0,-1 0 1,1 0-1,-1 0 0,1 0 0,0 0 0,-1 1 0,1-1 1,-1 0-1,1 1 0,0 0-6,0 0 0,0 1 1,0-1-1,0 0 0,0 0 0,-1 1 1,1-1-1,0 0 0,-1 1 0,1-1 0,-1 3 1,5 40-174,-5-42 181,4 85-1765,-2-82 1513,0-10-75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9:37.80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160 39 15147,'-1'0'183,"0"1"-1,0-1 0,0 1 1,0-1-1,-1 1 1,1-1-1,0 1 1,0 0-1,0 0 0,0-1 1,0 1-1,1 0 1,-1 0-1,0 0 1,0 0-1,1 0 0,-1 0 1,0 0-1,1 0 1,-1 1-1,1-1 0,-1 2 1,-11 32 894,10-27-729,-9 30 506,-9 60 0,18-78-743,0 0 0,1 0 0,1 1-1,5 37 1,-5-55-103,0-1 0,1 0 0,-1 1 0,1-1 0,0 0-1,0 1 1,0-1 0,0 0 0,0 0 0,0 0 0,0 0-1,1 0 1,-1 0 0,1 0 0,-1 0 0,1-1 0,2 3 0,0-2-3,0 0 0,0 0 1,1-1-1,-1 1 0,0-1 1,0 0-1,1 0 0,4 0 1,-8-1-6,0 0 0,0 0-1,0 0 1,0 1 0,0-1 0,0 1 0,0-1 0,0 1 0,0-1 0,0 1 0,0-1 0,0 1 0,0 0 0,-1 0 0,1-1 0,0 1 0,0 0 0,-1 0 0,1 0 0,0 0-1,0 2 1,0-1 0,0 1-1,0 0 1,0 0-1,-1 0 0,1 0 1,-1 0-1,0 6 0,0 3-1,-2-1 0,1 1 0,-4 12 0,-3 6 182,-23 59 1,25-76-112,0 1 0,-2-1 0,1-1 0,-1 1 0,-1-1 0,-14 15 0,21-25-33,-1 1 0,1-1 0,-1 0-1,0 0 1,1 0 0,-1 0 0,0-1 0,0 1 0,0-1-1,0 0 1,-4 1 0,6-2-24,0 1-1,0-1 1,0 0-1,0 0 1,0 0-1,0-1 1,0 1-1,0 0 1,0 0-1,0-1 1,0 1-1,0 0 1,0-1-1,0 1 1,0-1-1,0 1 1,0-1-1,0 0 1,1 1-1,-1-1 1,0 0 0,0 1-1,1-1 1,-1 0-1,0 0 1,1 0-1,-1 0 1,1 0-1,-1 0 1,1 0-1,-1 0 1,1 0-1,0 0 1,0 0-1,-1 0 1,1-1-1,-2-8 10,1 0 0,0 0 0,0 0 0,1-1 0,1 1 0,0 0 0,0 0 0,1 0 0,0 0 0,0 0 1,8-17-1,5-9 38,32-56 0,-19 46 103,39-48-1,-38 56 146,47-81-1,-73 113-259,-1 1 0,1-1 0,-1 0 0,0 1 0,0-1 0,-1 0 0,1-1 0,-2 1 0,1 0 1,0 0-1,-1 0 0,-1-8 0,0 11-26,0-1 1,0 1-1,0 0 1,0-1-1,0 1 1,-1 0-1,0 0 1,0 0 0,0 0-1,0 0 1,0 0-1,0 0 1,-1 1-1,1-1 1,-1 1-1,0 0 1,0-1-1,0 1 1,0 1 0,0-1-1,0 0 1,-4-1-1,-27-4-642,-3-1-973,36 7 1540,-1 1 0,1-1 0,-1 0 0,1 0 0,-1 1 0,1-1 0,-1 0 1,1 0-1,0 0 0,-1 0 0,1 0 0,0-1 0,0 1 0,0 0 0,0 0 0,0-1 0,-1-1 0,0-8-426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19:38.26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515 13 16091,'-4'-2'112,"0"0"-1,0 0 0,0 1 1,-1-1-1,1 1 0,0 0 1,-1 0-1,1 1 0,-1-1 1,1 1-1,-1 0 0,1 0 1,-1 1-1,1-1 0,-1 1 1,1 0-1,-1 0 0,1 1 1,-7 2-1,-4 2 0,1 1-1,1 0 1,-1 1-1,-17 13 1,7-1 14,1 1-1,0 1 1,2 1 0,0 0 0,2 2 0,1 0 0,-15 29 0,8-9 160,2 1 0,2 1 0,-21 74 0,31-81-128,1 1 0,3 1 0,1-1-1,2 1 1,2 0 0,2 0 0,1 0 0,14 78 0,-10-92-154,2-1 0,0 0 0,2 0-1,1-1 1,1 0 0,2-1 0,0 0 0,1-1 0,2 0 0,0-2-1,2 0 1,0 0 0,1-2 0,27 22 0,-36-34-14,-1-1 0,1 0 0,1-1 0,-1 0 1,1-1-1,0 0 0,1-1 0,16 5 0,-21-8 10,1 1-1,-1-2 1,1 1-1,-1-1 1,1 0-1,-1 0 1,1-1-1,-1 0 1,1-1-1,-1 1 1,0-1-1,1-1 1,-1 1-1,12-7 1,-2-2 26,0-1 1,-1-1 0,0 0-1,-1-1 1,-1 0 0,0-1 0,-1-1-1,-1 0 1,0-1 0,16-30-1,-5 2 82,-3-1 0,-1 0 0,16-60-1,-21 53-94,-3 1-1,-2-1 1,-2-1 0,-3 0-1,-4-87 1,-2 100 60,-3 0-1,-1 0 1,-3 0 0,-1 1 0,-1 0 0,-3 1 0,-34-70-1,38 89-84,-1 1 0,-19-24-1,19 31-3,-1 1-1,-20-18 0,31 29 18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3:05.6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14619,'9'32'1712,"0"2"-1119,-2 1-201,0-1 720,0-4-336,-1 0-120,-2-8-256,0-4-104,-4-8-272,0-8-208,-1-12-960,-2-7 992,2-9-96,3-10-136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24.20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449 78 17124,'0'-3'208,"1"-1"0,-1 1 0,0 0 0,0-1 0,0 1 0,-1-1 0,1 1 1,-1-1-1,1 1 0,-1 0 0,-1-1 0,1 1 0,0 0 0,-1 0 0,-3-5 0,4 6-115,-1 0-1,1 0 0,-1 1 0,0-1 0,0 1 0,0 0 0,0-1 0,0 1 1,0 0-1,0 0 0,0 0 0,-1 1 0,1-1 0,0 0 0,0 1 1,-1 0-1,1-1 0,0 1 0,-1 0 0,1 0 0,-1 0 0,1 1 1,0-1-1,-3 1 0,-4 1 34,1 1 1,0-1-1,1 1 0,-1 1 1,0 0-1,1 0 1,0 0-1,0 1 0,-9 7 1,-7 9 108,-24 27 1,18-15-40,0 1-1,3 2 1,-36 61-1,49-73-125,1 1 0,1 0 0,1 0 0,2 1 0,0 0 0,2 1 0,-4 29 0,9-50-67,1 1 1,0-1-1,0 0 1,0 1 0,0-1-1,1 0 1,0 0-1,1 1 1,0-1 0,-1 0-1,2 0 1,-1 0-1,1-1 1,0 1 0,0 0-1,0-1 1,8 8 0,-7-9-3,0 0 0,0 0 1,1-1-1,0 0 0,-1 0 1,1 0-1,0-1 0,1 1 1,-1-1-1,0 0 0,1-1 1,-1 0-1,1 1 0,-1-2 1,1 1-1,-1-1 0,1 1 1,0-1-1,9-2 1,-4 0 7,0 0 0,0 0 0,0-1 0,0-1 0,20-9 0,-28 12-6,0-1 0,1 1 0,-1-1 0,0 0 0,-1 0 0,1 0 0,0 0 0,0 0 0,-1-1 0,1 1 0,-1-1 1,0 0-1,0 0 0,0 0 0,0 0 0,0 0 0,-1 0 0,0 0 0,1-1 0,-1 1 0,0 0 0,0-1 0,0-3 1,-2 3 1,1 1 0,-1 0 1,0 0-1,1 0 1,-2 0-1,1 0 1,0 0-1,0 0 1,-1 0-1,0 1 0,1-1 1,-1 0-1,0 1 1,-3-3-1,1 1-6,1 1 1,-1-1-1,0 1 0,0-1 1,-1 1-1,1 1 0,-9-5 1,19 8-40,-1-1 1,0 1-1,0-1 1,0 0-1,7-1 1,7 0-16,-1 0 16,-10 1 14,1 0 0,-1 0 0,1 0 0,-1 1 0,13 3 0,-19-3 27,1 0 0,0 0 0,-1 1 0,0-1 0,1 0 0,-1 1 0,0 0 0,0-1 0,1 1 0,-2 0-1,1 0 1,0 0 0,0 0 0,0 1 0,-1-1 0,1 0 0,-1 1 0,0-1 0,0 1 0,0-1 0,1 5 0,1 9 47,0 0 1,-1 1-1,-1-1 0,-1 1 1,-3 30-1,1-6 30,1-22-88,0 12-494,2-24-12,1-11-205,6-19 349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24.6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0 188 19956,'4'1'198,"0"-1"1,0 0-1,0-1 0,-1 1 0,1-1 1,0 1-1,0-1 0,-1 0 0,1-1 1,0 1-1,-1-1 0,0 1 0,7-5 0,4-3 144,23-20-1,-31 23-163,-1 2-119,9-7 81,22-24 1,-34 32-129,1 0 0,0-1 1,-1 1-1,0 0 0,1-1 0,-1 1 1,-1-1-1,1 0 0,-1 0 1,1 0-1,-1 0 0,0 0 1,1-8-1,-2 12-8,0-1 1,0 0-1,-1 0 1,1 0-1,0 0 1,0 1-1,0-1 0,-1 0 1,1 0-1,0 1 1,-1-1-1,1 0 1,-1 0-1,1 1 1,-1-1-1,1 0 0,-1 1 1,1-1-1,-1 1 1,0-1-1,1 1 1,-1-1-1,0 1 1,1-1-1,-1 1 1,0-1-1,0 1 0,1 0 1,-1 0-1,0-1 1,0 1-1,0 0 1,1 0-1,-1 0 1,0 0-1,0 0 1,-1 0-1,-1 0 8,0 0-1,-1 0 1,1 1 0,0 0 0,0-1-1,0 1 1,-1 0 0,-3 2 0,-2 2 26,0 0 0,1 1 0,0 0 0,0 0 1,1 1-1,0 0 0,0 1 0,0-1 0,1 1 0,-10 16 1,10-13 32,0 1 0,1 0 0,0 0 0,0 0 0,1 0 0,1 1 1,0-1-1,0 14 0,2-24-88,1 0 0,-1 0 0,1 0 0,0 0 1,0-1-1,0 1 0,0 0 0,0 0 0,1 0 0,-1 0 0,0-1 1,1 1-1,-1 0 0,1 0 0,0-1 0,0 1 0,-1 0 1,1-1-1,0 1 0,0-1 0,1 1 0,-1-1 0,0 1 0,0-1 1,1 0-1,-1 0 0,1 1 0,-1-1 0,1 0 0,-1-1 1,1 1-1,0 0 0,-1 0 0,1-1 0,0 1 0,0-1 0,0 1 1,-1-1-1,1 0 0,0 0 0,0 1 0,0-1 0,0-1 0,0 1 1,-1 0-1,1 0 0,0-1 0,2 0 0,12-3-239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25.0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77 0 16267,'-1'2'120,"-16"24"1741,-21 42-1,35-60-1571,-1 0 1,2 0-1,-1 0 0,1 0 0,0 0 0,0 0 0,1 1 0,0-1 0,1 0 0,0 15 0,1-21-255,-1 0 1,0 0 0,0 0-1,1 1 1,-1-1 0,1 0-1,0 0 1,-1 0 0,1 0-1,0 0 1,0-1 0,0 1-1,1 0 1,-1 0 0,0-1-1,1 1 1,-1 0 0,1-1-1,-1 0 1,1 1 0,0-1-1,0 0 1,-1 0 0,1 0-1,0 0 1,0 0 0,0 0-1,0 0 1,0-1 0,0 1-1,0-1 1,1 0 0,-1 1-1,0-1 1,0 0 0,0 0-1,0 0 1,0-1-1,1 1 1,2-1 0,1-1 26,1 1-1,0-2 1,-1 1 0,1-1 0,-1 0 0,0 0 0,0 0-1,0-1 1,-1 0 0,1 0 0,7-8 0,-7 5 36,0-1 1,-1 1 0,0-1 0,0-1-1,0 1 1,-1-1 0,-1 0 0,0 1-1,0-2 1,3-17 0,-5 23-62,-1 0 0,1 1 0,-1-1 1,0 0-1,-1 0 0,1 0 0,-1 1 0,1-1 1,-1 0-1,0 1 0,-1-1 0,-2-7 1,2 9-24,0 0 1,1-1-1,-1 1 1,0 0 0,0 0-1,-1 0 1,1 0-1,0 1 1,-1-1 0,1 1-1,-1-1 1,1 1-1,-1 0 1,0 0 0,0 0-1,1 0 1,-1 0-1,0 1 1,-3-1-1,1 1-136,1 0-1,0 0 0,-1 1 1,1-1-1,-1 1 0,-6 2 0,-6 6-799,17-9 904,0 1-1,-1-1 1,1 0 0,0 1 0,0-1 0,-1 0 0,1 1-1,0-1 1,0 0 0,0 1 0,-1-1 0,1 1-1,0-1 1,0 0 0,0 1 0,0-1 0,0 1-1,0-1 1,0 1 0,0-1 0,0 0 0,0 1-1,0-1 1,0 1 0,0-1 0,0 1 0,0-1 0,0 0-1,0 1 1,1 0 0,5 5-440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25.75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17348,'2'104'3504,"-2"-68"-2842,6 63-1,-6-96-653,1 0 1,-1-1-1,1 1 0,-1-1 0,1 1 0,0-1 0,0 1 0,0-1 0,0 0 0,1 1 0,-1-1 0,3 3 0,-3-4-7,0-1 0,0 1 0,0-1 0,0 1 0,0-1 0,0 1 0,0-1 0,0 0 0,0 1 0,0-1 0,1 0 0,-1 0 0,0 0 0,0 0 0,0 0 0,0 0 0,0 0 0,0 0 0,1-1 0,-1 1 0,0 0 0,0-1 0,0 1 0,0-1 0,0 1 0,0-1 0,0 1 0,0-1 0,0 0 0,1 0 0,10-8 30,-1-1 0,1 0 0,-2 0 0,1-1-1,9-14 1,-10 12 71,1 1-1,0 0 1,25-20-1,-34 31-81,-1 0 0,0 0-1,1 0 1,-1 0 0,1 0 0,0 1-1,-1-1 1,1 0 0,0 1-1,-1-1 1,1 1 0,0 0 0,0 0-1,-1-1 1,3 1 0,-3 1 4,1-1 0,-1 0 0,0 1 0,0-1 0,0 1 0,0-1 0,0 1 0,0-1 0,-1 1 0,1-1 0,0 1 0,0 0 0,0 0 0,-1-1 0,1 1 0,0 0 0,0 0 0,0 1 0,2 5 77,-1-1-1,1 1 1,-1-1 0,0 1-1,-1 0 1,1 7 0,-1-8-83,1 12 157,1 13 76,-3-30-234,0 0 0,0 1 0,1-1 0,-1 0 0,0 1 0,1-1 0,-1 0 0,1 0 0,0 0 0,-1 1 0,1-1 0,0 0 0,0 0 0,0 0 0,-1 0 0,3 1 0,-3-2-14,1 0-1,0 0 1,-1 0 0,1 0 0,0 0-1,0 0 1,-1 0 0,1 0 0,0 0-1,0 0 1,-1 0 0,1-1 0,0 1-1,-1 0 1,1 0 0,0-1-1,-1 1 1,1-1 0,0 1 0,-1 0-1,1-1 1,-1 1 0,1-1 0,-1 1-1,1-1 1,0-1 0,14-16-8,-15 17 8,16-20 20,28-40 15,-39 56-35,0 0-1,0 0 1,0 0 0,0 1-1,1 0 1,-1 0 0,1 0 0,8-3-1,-13 6 0,0 0 0,1 1 0,-1-1-1,1 1 1,-1 0 0,1 0 0,-1-1-1,1 1 1,0 0 0,-1 0 0,1 0 0,-1 0-1,1 1 1,-1-1 0,1 0 0,-1 1-1,1-1 1,-1 1 0,1-1 0,-1 1-1,0 0 1,1 0 0,-1-1 0,0 1-1,0 0 1,1 0 0,-1 0 0,0 1-1,0-1 1,0 0 0,0 0 0,0 0 0,-1 1-1,1-1 1,0 0 0,-1 1 0,1-1-1,0 3 1,3 7 21,0 0-1,-1 1 1,0 0-1,1 12 1,0-5 27,-3-12-620,-3-10-1409,3 6 1488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26.4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0 223 14419,'2'1'219,"0"0"0,0 0 0,0-1 0,0 1 0,0-1 0,0 1 0,0-1 0,0 0 0,0 0 0,0 0 0,0 0 0,0 0 0,1-1 0,-1 1 0,0 0 0,0-1 0,0 0 0,2 0-1,36-18 1837,-40 19-2030,15-8 336,-1-1 0,0 0 1,-1-1-1,0-1 0,0 0 0,-1 0 0,-1-2 0,0 1 0,11-18 1,-20 28-314,-1-1 0,1 1 1,-1-1-1,0 0 0,0 1 1,0-1-1,0 0 0,0 0 1,-1 0-1,1 0 0,-1 0 1,0 1-1,0-1 0,0 0 1,0 0-1,0 0 1,-2-5-1,2 7-21,-1-1-1,0 1 1,0-1-1,0 1 1,0-1 0,0 1-1,0-1 1,0 1 0,0 0-1,-1 0 1,1-1 0,0 1-1,-1 0 1,1 0 0,-1 1-1,1-1 1,-1 0-1,1 0 1,-1 1 0,0-1-1,1 1 1,-1-1 0,0 1-1,0 0 1,1-1 0,-1 1-1,0 0 1,0 0 0,1 1-1,-4-1 1,-2 1 2,1 1 0,0-1 1,0 1-1,0 0 0,0 1 0,1-1 1,-1 1-1,1 0 0,-1 1 0,1-1 1,0 1-1,0 0 0,1 0 0,-1 1 1,1-1-1,-6 9 0,2-3-22,1 1 1,0 0-1,0 1 1,1 0-1,1 0 1,-8 23-1,10-25-1,1 0-1,0 0 1,1 1-1,0-1 0,1 0 1,0 1-1,1 11 1,-1-19-37,1-1 1,-1 1 0,1 0 0,-1-1 0,1 1 0,0 0 0,0-1-1,0 1 1,0-1 0,0 1 0,1-1 0,-1 0 0,1 0-1,-1 1 1,1-1 0,0 0 0,0 0 0,0-1 0,0 1 0,0 0-1,0-1 1,1 1 0,-1-1 0,1 0 0,-1 1 0,1-1 0,-1 0-1,1-1 1,-1 1 0,1 0 0,4 0 0,-1-1-162,0 0-1,-1-1 1,1 1 0,0-1 0,0 0 0,-1-1-1,1 1 1,-1-1 0,1 0 0,7-4 0,-3 0-33,0 0 0,0-1 0,-1 0 1,13-11-1,12-18-527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27.02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1 18324,'-8'13'516,"1"1"0,1 1 1,0-1-1,1 1 0,1 0 0,-5 24 0,5-21 68,-15 95 1022,17-96-1476,1 1 1,1-1-1,1 0 0,4 27 1,-5-41-135,0-1 1,1 1-1,0-1 1,-1 0 0,1 1-1,0-1 1,0 0-1,0 1 1,0-1 0,1 0-1,-1 0 1,1 0-1,-1 0 1,1 0-1,3 3 1,-4-5-2,1 1 0,-1 0 0,1-1 0,0 1 0,-1-1 0,1 0 0,-1 1 0,1-1 1,0 0-1,0 0 0,-1 0 0,1 0 0,0-1 0,-1 1 0,1 0 0,-1-1 0,1 1 0,0-1 0,-1 1 0,1-1 0,-1 0 0,1 0 0,2-1 0,12-9-57,-10 7 36,0 1 1,-1-1-1,1 1 0,1 0 1,-1 1-1,7-3 0,-11 5 20,-1 0 0,1 0 0,0 0-1,0 0 1,-1 0 0,1 0 0,0 0 0,-1 0-1,1 0 1,0 1 0,-1-1 0,1 1 0,-1 0-1,1-1 1,0 1 0,-1 0 0,0 0 0,1 0-1,-1 0 1,1 0 0,-1 0 0,0 0 0,0 0-1,0 1 1,0-1 0,0 0 0,0 1 0,0-1-1,1 3 1,1 3 4,0 0 0,0 0-1,0 0 1,1 12 0,2 3 71,-6-22-66,0 1 0,0-1 1,0 0-1,0 0 0,0 1 1,0-1-1,0 0 1,0 1-1,0-1 0,0 0 1,0 0-1,0 1 1,1-1-1,-1 0 0,0 0 1,0 1-1,0-1 1,0 0-1,0 0 0,1 1 1,-1-1-1,0 0 1,0 0-1,0 0 0,1 0 1,-1 1-1,0-1 1,0 0-1,1 0 0,-1 0 1,0 0-1,0 0 0,1 0 1,-1 0-1,0 0 1,1 1-1,-1-1 0,0 0 1,0 0-1,1 0 1,-1 0-1,0 0 0,0-1 1,1 1-1,8-12 85,3-22-10,-6 0-34,3-49-1,-6 39-83,0 44 16,2 7 1,5 9-10,-8-12 29,1 0 1,-1 0-1,1 0 0,0 0 1,0-1-1,0 1 1,0-1-1,1 0 0,-1 0 1,1 0-1,0 0 1,7 3-1,-8-5 0,0 0 0,0 0 0,0 0 0,1 0 0,-1-1 0,0 0 0,1 1 0,-1-1 0,0-1 0,1 1 0,-1 0 0,0-1 0,0 0 0,1 1 0,-1-1 0,0 0 0,0-1 0,5-2 0,0 0 1,-1 0-1,0-1 1,-1 1 0,1-1-1,-1-1 1,0 1-1,10-13 1,-3 0 29,17-30 0,-23 37 7,-8 15-25,-1 0 0,1 0 0,0 1 0,1-1 1,-1 0-1,1 0 0,0 1 0,0 4 0,0 10 8,-1-16-21,-1 16-28,0 0 0,2-1 0,0 1-1,0 0 1,6 26 0,-1-33-512,-1-14-651,1-20 112,-5-5 549,-4-11-169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27.4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14235,'16'16'1104,"-1"-2"-1160,1-1 0,3-3 664,4-4-520</inkml:trace>
  <inkml:trace contextRef="#ctx0" brushRef="#br0" timeOffset="1">239 98 15547,'-26'70'3727,"16"-49"-2737,2 0 1,1 1-1,-6 29 1,13-51-1019,0 0 0,0 0 0,-1 1 1,1-1-1,0 0 0,0 1 0,0-1 1,0 0-1,0 1 0,0-1 1,0 0-1,0 0 0,0 1 0,0-1 1,0 0-1,0 1 0,0-1 0,0 0 1,0 1-1,0-1 0,0 0 0,0 1 1,0-1-1,0 0 0,0 1 1,1-1-1,-1 0 0,0 0 0,0 1 1,0-1-1,1 0 0,-1 0 0,0 1 1,0-1-1,0 0 0,1 0 0,-1 0 1,0 1-1,1-1 0,-1 0 0,0 0 1,0 0-1,1 0 0,-1 0 1,0 0-1,1 0 0,-1 0 0,0 1 1,1-1-1,-1 0 0,0 0 0,1 0 1,-1-1-1,0 1 0,1 0 0,-1 0 1,0 0-1,1 0 0,-1 0 0,1 0 1,23-14-1723,-12 6 797,-8 6 789,0 0-1,0 1 1,0-1-1,1 1 1,-1 0-1,1 0 1,-1 0-1,1 1 1,-1 0-1,1 0 1,-1 0-1,6 1 1,-8-1 223,0 1 0,0 0-1,0 0 1,0-1 0,0 1 0,0 0 0,0 1 0,0-1 0,0 0 0,-1 1 0,1-1 0,0 1 0,-1-1 0,1 1 0,-1 0 0,0-1 0,0 1 0,1 0 0,-1 0 0,0 0 0,-1 0 0,1 0 0,0 0 0,0 0 0,-1 0 0,1 5 0,0-1 255,-1 0 1,0 0 0,0 0-1,-1 0 1,0 0 0,0 0 0,0 0-1,-1 0 1,1 0 0,-1 0-1,-1 0 1,-3 7 0,-1-1 374,0 0 0,-1 0 1,0-1-1,-12 14 0,18-23-650,1 0 0,-1-1 0,1 1 0,-1 0 0,0-1 0,0 0 0,0 1 0,0-1 0,0 0 0,0 0 0,0 0 0,0 0 0,0 0 0,0 0 0,0-1 0,-1 1 0,1-1 0,0 1 0,-4-1 0,5 0-96,0-1 1,0 1-1,1 0 1,-1 0-1,0-1 1,0 1-1,0-1 0,0 1 1,1-1-1,-1 1 1,0-1-1,0 1 1,1-1-1,-1 0 1,0 1-1,1-1 1,-1 0-1,0-1 1,0 0-118,0-1 0,0 1 0,0-1 0,0 1 1,1 0-1,-1-1 0,1 0 0,0 1 1,-1-4-1,1-1-46,0 1 1,1-1-1,-1 1 0,1-1 1,3-11-1,9-13-729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27.9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134 205 17628,'-5'9'485,"-1"0"1,0 0-1,0 0 0,-1-1 1,-9 10-1,-19 25 841,26-28-752,0 0 0,-12 30 0,18-38-452,0 1 0,1-1 1,0 1-1,1-1 0,0 1 0,0 0 1,0-1-1,2 15 0,-1-20-101,0 0 1,0 1-1,0-1 0,1 0 1,-1 0-1,1 0 1,0 0-1,0 0 0,0 0 1,0 0-1,0 0 0,0 0 1,0 0-1,0 0 0,1-1 1,-1 1-1,1-1 1,-1 1-1,1-1 0,0 1 1,1 0-1,0-1-12,0 0 0,0 0 0,-1 0 0,1 0 0,0-1-1,0 0 1,0 1 0,-1-1 0,1 0 0,0 0 0,0-1 0,0 1 0,0 0 0,3-2 0,3-1-10,1 0 0,-1-1 0,0 0 0,0 0 0,0-1 1,-1 0-1,0-1 0,9-7 0,1-4 6,0-2-1,-2 0 1,0-1 0,-2 0-1,0-2 1,21-41-1,-21 31 14,-1 0-1,-1-1 1,-2 0 0,8-48-1,-16 74-21,-1-1 0,0 1 0,-1-1-1,1 1 1,-1-1 0,-2-12 0,2 20 3,0-1 0,0 1 1,0 0-1,0-1 0,0 1 1,-1-1-1,1 1 0,0 0 1,0-1-1,0 1 0,0 0 1,0 0-1,-1-1 0,1 1 1,0 0-1,0-1 0,-1 1 1,1 0-1,0 0 0,0 0 1,-1-1-1,1 1 0,0 0 0,-1 0 1,1 0-1,0-1 0,-1 1 1,1 0-1,0 0 0,-1 0 1,1 0-1,0 0 0,-1 0 1,1 0-1,0 0 0,-1 0 1,-12 9-15,-5 18-3,10-9 14,1 0 0,0 1 0,1 0-1,1 0 1,1 1 0,1-1-1,0 1 1,2 0 0,0 0 0,1-1-1,1 1 1,1 0 0,8 33-1,-9-47 1,1 0 0,0 0-1,1 0 1,0-1-1,0 1 1,0-1-1,0 1 1,1-1-1,0 0 1,8 8 0,-9-11-4,-1 0 1,1 0 0,-1-1 0,1 1 0,-1-1 0,1 1 0,0-1-1,-1 0 1,1 0 0,0-1 0,0 1 0,0 0 0,0-1-1,0 0 1,0 1 0,0-1 0,0-1 0,0 1 0,0 0 0,0-1-1,0 1 1,0-1 0,-1 0 0,1 0 0,4-2 0,1-1-18,0-1 1,-1 0 0,1 0-1,-1-1 1,0 0-1,0 0 1,-1-1 0,0 0-1,0 0 1,0 0-1,7-14 1,-1 0-23,-1-1 0,-1 0 0,8-29 1,-15 43 32,8-29-31,-10 34 38,-1 1-1,1-1 1,-1 1-1,0-1 0,0 1 1,0-1-1,0 1 1,0-1-1,0 1 0,-1-1 1,-1-3-1,2 6 7,0-1 0,0 1 0,0 0 0,0 0 0,0 0 0,0 0 0,0-1 0,0 1 0,0 0 0,-1 0 0,1 0 0,0 0 0,0 0 0,0-1 0,0 1 0,-1 0 0,1 0 0,0 0 0,0 0 0,0 0 0,0 0 0,-1 0 0,1 0 1,0 0-1,0 0 0,0 0 0,-1 0 0,1 0 0,0 0 0,0 0 0,0 0 0,-1 0 0,1 0 0,0 0 0,0 0 0,0 0 0,-1 0 0,1 0 0,0 0 0,0 0 0,0 0 0,0 0 0,-1 0 0,1 1 0,-10 9-22,-5 17 1,8-8 29,0 0 1,1 0-1,1 1 0,-3 25 1,7-36-48,0 0-1,0 1 1,1-1 0,0 0 0,1 0 0,0 1-1,1-1 1,0 0 0,0 0 0,1-1 0,6 16-1,-8-22 35,-1 0-1,1-1 0,0 1 0,0-1 0,0 1 0,0-1 0,0 1 1,0-1-1,0 0 0,0 1 0,1-1 0,-1 0 0,0 0 0,1 0 0,-1 0 1,1 0-1,-1 0 0,1 0 0,0-1 0,-1 1 0,1 0 0,0-1 1,-1 1-1,1-1 0,0 0 0,3 0 0,18-13-109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28.9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 9 19084,'0'0'91,"0"-1"0,0 1 0,1-1 0,-1 1 0,0-1 0,0 1 0,1-1 0,-1 1 0,0 0 0,1-1 0,-1 1 0,0 0 0,1-1 0,-1 1 0,1 0 0,-1-1 0,0 1-1,1 0 1,-1 0 0,1-1 0,-1 1 0,1 0 0,-1 0 0,1 0 0,-1 0 0,2-1 0,-7 17 1942,-2 2-1466,-4 23-318,2 1 0,1 0 0,2 0 0,0 51 0,6-90-245,2 34 32,-2-36-34,-1 0 0,1 0 1,0-1-1,1 1 0,-1 0 1,0 0-1,0 0 0,0 0 1,0-1-1,1 1 0,-1 0 1,0 0-1,1 0 0,-1-1 1,1 1-1,-1 0 0,0 0 1,1-1-1,0 1 0,-1-1 1,1 1-1,-1 0 0,1-1 1,0 1-1,0-1 0,-1 1 1,1-1-1,0 0 0,0 1 1,-1-1-1,1 0 0,0 1 1,1-1-1,0-1 3,-1 1-1,1-1 1,-1 0-1,1 1 1,-1-1 0,0 0-1,1 0 1,-1 0-1,0 0 1,0 0-1,0-1 1,1 1-1,-1 0 1,0-1 0,-1 1-1,1 0 1,0-1-1,0 1 1,-1-1-1,2-2 1,10-35 118,-7 11 12,-1 1 1,2-55-1,-6 64-70,-1 0-1,-1 0 1,0 0-1,-1 1 1,-8-28-1,2 28 8,8 17-71,1-1 1,0 1-1,0 0 0,0 0 1,-1 0-1,1 0 0,0-1 1,0 1-1,0 0 0,-1 0 1,1 0-1,0 0 1,0 0-1,-1 0 0,1-1 1,0 1-1,0 0 0,-1 0 1,1 0-1,0 0 0,0 0 1,-1 0-1,1 0 0,0 0 1,-1 0-1,1 0 0,0 0 1,0 1-1,-1-1 1,1 0-1,0 0 0,-1 1 0,0 0-1,0 0 1,0 1-1,1-1 0,-1 0 1,1 0-1,-1 1 1,1-1-1,-1 0 0,1 1 1,0-1-1,0 0 1,0 1-1,0-1 0,0 0 1,0 1-1,0-1 1,0 3-1,1 3-4,0 0 0,1 0 0,-1 0 0,1 0 0,1-1 0,-1 1 0,1-1 0,0 1 0,1-1 0,-1 0 0,1 0 0,1 0 0,-1-1 0,11 10-1,-13-12 5,1-1-1,0 0 0,0 0 1,1 0-1,-1 0 0,0 0 0,1-1 1,-1 1-1,1-1 0,-1 0 1,1 0-1,0-1 0,-1 1 0,1-1 1,0 1-1,0-1 0,-1 0 1,1-1-1,0 1 0,-1-1 0,1 1 1,0-1-1,-1 0 0,1-1 1,-1 1-1,1-1 0,-1 1 0,0-1 1,1 0-1,2-2 0,2-3 6,1-1 0,-1 1 0,0-1 0,-1-1 0,0 1-1,-1-1 1,1-1 0,-2 1 0,7-15 0,9-12 26,-19 48-61,-5 29-20,-5 106-34,8-120 65,1 0 0,2 0 0,8 38 0,-10-59 18,1 0 1,0-1-1,0 1 0,0-1 0,1 1 0,5 8 1,-8-14 0,1 1 0,-1 0 0,1 0 0,-1-1 0,1 1 0,0 0 0,-1-1 0,1 1 0,0 0 1,0-1-1,-1 1 0,1-1 0,0 0 0,0 1 0,0-1 0,0 0 0,0 1 0,-1-1 0,1 0 0,0 0 0,0 0 1,0 0-1,0 0 0,0 0 0,0 0 0,0 0 0,0 0 0,0 0 0,0 0 0,-1 0 0,1-1 0,0 1 1,0 0-1,0-1 0,0 1 0,0-1 0,-1 1 0,1-1 0,0 1 0,-1-1 0,1 0 0,0 1 0,-1-1 1,1 0-1,0 1 0,-1-1 0,1 0 0,0-1 0,5-6 4,-1-1 0,0 0 0,0 1 1,-1-2-1,0 1 0,-1 0 0,5-17 0,10-73 35,-16 82-39,3-1-1,-2 25-1,1 39-11,-3-32-2,1 4-54,6 42-94,-7-56-7,0 1-1,0 0 1,1 0-1,-1-1 1,1 1-1,0-1 0,1 1 1,4 7-1,-7-12 129,0 0 0,1 1 0,-1-1 0,0 0 0,1 1 0,-1-1 0,0 0 0,1 1 0,-1-1 0,0 0 0,1 0 0,-1 0 0,1 1 0,-1-1 0,0 0 0,1 0 0,-1 0 0,1 0 0,-1 0 0,1 0 0,-1 0 0,0 0 0,1 0 0,-1 0 0,1 0 0,-1 0 0,1 0-1,-1 0 1,0 0 0,1 0 0,-1 0 0,1-1 0,-1 1 0,0 0 0,1 0 0,-1 0 0,1-1 0,-1 1 0,0 0 0,1-1 0,-1 1 0,0-1 0,11-15-390,-10 16 389,11-23-593,3-6-63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29.9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204 61 16339,'1'0'69,"-1"0"-1,0 0 1,0 0-1,1 0 0,-1 1 1,0-1-1,0 0 0,0 0 1,1 0-1,-1 1 1,0-1-1,0 0 0,0 0 1,0 1-1,1-1 0,-1 0 1,0 0-1,0 1 1,0-1-1,0 0 0,0 1 1,0-1-1,0 0 0,0 1 1,0-1-1,0 0 1,0 0-1,0 1 0,0-1 1,0 0-1,0 1 0,0-1 1,-1 1-1,-1 13 230,2-13-184,-16 60 1820,4 1 0,-9 120 1,19-138-1827,3-1 0,1 1 0,13 64 0,-11-86-285,-4-22 170,0 0 1,0 0-1,0 0 1,0 0-1,0 0 1,0 0 0,-1 0-1,1 0 1,0 0-1,0 0 1,0 0-1,0 0 1,0 0-1,0 0 1,0 0-1,0 0 1,0 0-1,0 0 1,0 0-1,-1 0 1,1 0-1,0 0 1,0 0-1,0 0 1,0 0 0,0 0-1,0 0 1,0 0-1,0 0 1,0 0-1,0 1 1,0-1-1,0 0 1,0 0-1,0 0 1,-1 0-1,1 0 1,0 0-1,0 0 1,0 0-1,0 0 1,0 0-1,0 0 1,0 0 0,0 0-1,0 1 1,0-1-1,0 0 1,0 0-1,0 0 1,0 0-1,0 0 1,0 0-1,0 0 1,0 0-1,0 0 1,0 0-1,-16-29-611,11 20 618,-15-31-136,-2 0 1,-2 2-1,-1 0 1,-31-34-1,51 64 313,12 6-64,21 9-3,-16-4-68,1-1-72,0-1 0,0 0 1,0-1-1,0 0 1,0-1-1,0-1 0,0 0 1,-1 0-1,1-2 0,13-4 1,-17 4-90,1 0 0,-1-1 0,0 0 1,0-1-1,-1 0 0,0 0 0,0-1 1,0 0-1,-1 0 0,0-1 1,0 0-1,-1 0 0,6-11 0,4-13-279,-1 0 0,-2 0 0,-1-1 0,10-52 1,-6 27 681,-19 99 903,2-13-778,-14 211 2233,15-190-2116,2-1 0,16 93 1,-18-139-516,6 22 46,-6-23-55,0 0 0,0-1 0,0 1 1,0 0-1,1 0 0,-1-1 0,0 1 0,0 0 1,1-1-1,-1 1 0,0-1 0,1 1 0,-1 0 0,1-1 1,-1 1-1,1-1 0,-1 1 0,1-1 0,-1 1 1,1-1-1,-1 0 0,1 1 0,0-1 0,0 1 1,0-2-1,-1-1 0,1 1 0,-1 0 0,0 0 1,1-1-1,-1 1 0,0 0 0,0 0 1,0-1-1,0 1 0,0 0 0,0-1 0,-1-1 1,1 0 0,0-15-31,-1 0 0,-1 1 0,0-1 0,-2 1 0,0-1 0,0 1 0,-2 0 0,-9-19 0,12 31-68,3 7 51,6 8 14,-3-7 28,1-1 0,-1 1-1,1-1 1,-1 0 0,1 0-1,0 0 1,0 0 0,-1 0-1,1-1 1,0 0 0,1 0-1,-1 0 1,0 0 0,6 0-1,-3-1 2,0-1 0,0 1 0,0-1-1,0 0 1,0-1 0,0 0 0,-1 0 0,9-4 0,-5 2 9,0-1-1,0-1 1,-1 0 0,0 0 0,0-1 0,0 0 0,-1 0 0,0-1 0,-1 0 0,0 0 0,7-10 0,-13 14-3,1 1 1,0-1 0,-1 0 0,0 0 0,0 0 0,2-7 0,-3 10-5,0 1 1,0-1 0,0 1 0,0 0 0,0-1 0,0 1 0,0-1 0,0 1-1,0-1 1,0 1 0,0 0 0,0-1 0,0 1 0,-1-1 0,1 1-1,0 0 1,0-1 0,0 1 0,-1 0 0,1-1 0,0 1 0,0 0 0,-1-1-1,1 1 1,0 0 0,0-1 0,-1 1 0,0 0-1,0 0-1,0 0 1,0 0 0,0 0-1,0 1 1,0-1 0,0 0-1,0 1 1,1-1 0,-1 0-1,0 1 1,0-1 0,0 1-1,1 0 1,-1-1 0,0 1-1,0 0 1,0 0 0,-5 5-4,1 0 0,0 0 0,0 1 0,0-1 0,1 1 0,-1 0 1,2 0-1,-1 1 0,1-1 0,0 1 0,1 0 0,-3 15 1,3-13 8,0 0 1,1 1 0,1-1-1,0 0 1,0 0 0,1 1-1,0-1 1,0 0 0,7 19-1,-7-25 1,0-1-1,1 1 1,0 0 0,0 0-1,0-1 1,0 1-1,1-1 1,-1 0 0,1 1-1,0-1 1,0 0 0,0-1-1,0 1 1,0 0-1,1-1 1,-1 0 0,1 0-1,0 0 1,0 0-1,-1-1 1,1 1 0,0-1-1,0 0 1,1 0 0,-1-1-1,0 1 1,0-1-1,0 0 1,0 0 0,0 0-1,8-1 1,0-2 4,-1 1 0,1-1 1,-1-1-1,1 0 0,-1-1 0,0 0 0,-1 0 1,1-2-1,-1 1 0,10-9 0,-3 0-4,-2 0 0,0 0-1,-1-1 1,0-1-1,-1-1 1,-1 0 0,-1 0-1,-1-1 1,0-1 0,-1 0-1,-2 0 1,0 0-1,-1-1 1,0 0 0,-2 0-1,-1-1 1,1-42 0,-4 56-15,0-1 1,-1 0-1,0 1 1,0-1-1,-4-11 1,5 19 4,-1 0 0,1 0 0,0-1 0,-1 1 0,1 0 0,-1 0 0,0 0 0,1-1 0,-1 1 0,0 0 0,1 0 0,-1 0 1,0 0-1,0 0 0,0 0 0,0 1 0,0-1 0,0 0 0,0 0 0,0 1 0,0-1 0,-1 0 0,1 1 0,0 0 0,0-1 0,-1 1 0,1-1 0,0 1 1,0 0-1,-1 0 0,1 0 0,0 0 0,-1 0 0,1 0 0,0 0 0,-1 0 0,1 1 0,0-1 0,0 0 0,-1 1 0,1-1 0,0 1 0,-2 1 1,-2 1-9,0 0 1,1 0 0,-1 1 0,1 0 0,-1 0 0,1 0 0,1 0 0,-1 1 0,1-1 0,-1 1 0,1 0-1,0 0 1,-2 6 0,-4 10-52,-11 42-1,15-48 18,2 1 0,0 0 0,0 0 0,2 0 0,0 0-1,1 0 1,0 0 0,4 22 0,-3-32-128,0 1 0,1-1 0,0 0 0,0 1 0,0-1 0,1 0 0,0 0 0,0 0 0,0-1 0,1 1 0,0-1 0,0 0 0,0 0 0,1 0 0,0-1 0,0 1 0,0-1 0,0 0 0,1-1 0,-1 1 0,1-1 0,11 5 0,12 2-604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07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94 10642,'6'-2'886,"-1"-1"0,1 1 0,0 0 0,-1 1 0,1 0 0,8-1 0,-8 1-438,-1 0 0,1 0 0,0-1 0,-1 1 0,9-4 1,-12 3-404,0 1 1,0 0 0,0-1 0,0 1 0,-1-1-1,1 1 1,-1-1 0,1 0 0,-1 1 0,1-1 0,-1 0-1,0 0 1,0 0 0,0 0 0,0 0 0,0-1-1,0 1 1,0-3 0,-1 4-14,0 0 0,1 0 0,-1 0 0,0 0 0,0 0 0,0 0 0,0 0 0,0 0 0,0 0 0,0 0 0,0 0 0,0 0 0,0 0 0,-1 0 0,1 0 0,0 0 0,-1 0 1,1 0-1,-1 0 0,1 0 0,-1 0 0,1 0 0,-1 0 0,0 1 0,1-1 0,-1 0 0,0 0 0,0 1 0,0-1 0,1 1 0,-1-1 0,0 1 0,0-1 0,0 1 0,0-1 0,0 1 0,0 0 0,0-1 0,0 1 0,0 0 0,0 0 0,-2 0 0,0-1 6,1 1-1,-1 0 1,0 0-1,0 0 0,1 1 1,-1-1-1,0 1 1,1-1-1,-1 1 1,0 0-1,1 0 1,-1 0-1,1 0 1,-1 1-1,-2 1 0,1 2-31,-1 0 0,1 0 0,0 0-1,0 1 1,1 0 0,0-1-1,0 1 1,0 1 0,1-1-1,0 0 1,-3 13 0,1 0-8,1 0 0,-1 35 0,4-49-32,0 4 16,0 0 1,0-1-1,1 1 0,2 12 1,-3-20-18,0 0-1,1 0 1,-1 0 0,0 0-1,0 0 1,1 0 0,-1 1 0,1-1-1,-1 0 1,1 0 0,-1-1-1,1 1 1,0 0 0,0 0 0,-1 0-1,1 0 1,0-1 0,0 1-1,0 0 1,0-1 0,0 1 0,0 0-1,0-1 1,0 1 0,0-1-1,0 0 1,0 1 0,0-1-1,0 0 1,0 0 0,0 1 0,0-1-1,1 0 1,-1 0 0,0 0-1,0-1 1,0 1 0,0 0 0,0 0-1,0 0 1,0-1 0,0 1-1,2-1 1,5-4-146,-1 1 1,0-1-1,0 0 1,0 0-1,-1-1 0,0 0 1,0 0-1,8-11 0,-13 16 169,24-29-585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3:06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8 134 19780,'-8'-3'3277,"19"-6"-2796,25-36-192,-24 29-244,0 1 0,26-26 0,-38 41-45,1 0 0,-1-1 0,0 1 0,1 0-1,-1-1 1,0 1 0,1 0 0,-1 0 0,1-1-1,-1 1 1,0 0 0,1 0 0,-1 0 0,1-1-1,-1 1 1,1 0 0,-1 0 0,1 0 0,-1 0-1,1 0 1,-1 0 0,0 0 0,1 0 0,-1 0-1,1 0 1,-1 0 0,1 0 0,-1 0 0,1 1-1,-1-1 1,1 0 0,-1 0 0,0 0-1,1 1 1,-1-1 0,1 0 0,-1 1 0,0-1-1,1 0 1,-1 1 0,0-1 0,1 0 0,-1 1-1,0-1 1,0 0 0,1 1 0,-1-1 0,0 1-1,0-1 1,0 1 0,0-1 0,0 0 0,1 1-1,-1 0 1,5 29-26,-5-30 26,2 70 170,-12 113 1,0-1 368,10-169-915,1-1 0,1 0-1,0 1 1,6 19 0,-13-42 50,-2-4-11</inkml:trace>
  <inkml:trace contextRef="#ctx0" brushRef="#br0" timeOffset="1">18 373 17876,'7'-5'2184,"0"-1"-1448,2 0-247,2 0 1031,4 1-536,2-1-168,-3-1-472,2 1-376,-2-1-848,-1-2 1864,-6-2-1064,0-2 24,-1 1-112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0.12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28 16 19028,'6'-16'2221,"-2"25"-820,-1 28-74,-19 345-1040,8-340-2073,8-42 1749,0 0 0,0 0 0,0 1 0,-1-1 0,1 0 0,0 0 0,0 0 0,0 0 0,0 0 0,-1 0 0,1 0 0,0 0 0,0 0 0,0 0 0,-1 0 0,1 0 0,0 0 0,0 0 0,0 0 0,-1 0 0,1 0 0,0 0 0,0 0 0,0 0 0,-1 0 0,1 0 0,0 0 0,0 0 0,0 0 0,0 0 0,-1-1 0,1 1 0,0 0 0,0 0 0,0 0 0,0 0 0,0 0 0,-1-1 0,1 1 0,0 0 0,0 0 0,0 0 0,0 0 0,0-1 0,0 1 0,0 0 0,0 0 0,0 0 0,0-1 0,0 1 0,0 0 0,0 0 0,0 0 0,0-1 0,0 1 0,0 0 0,0 0 0,-5-21-701,1-7-196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0.62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0 100 15891,'1'-4'333,"-1"0"-1,1 0 0,0 1 0,0-1 1,1 0-1,-1 1 0,1-1 0,0 1 1,3-5-1,-4 7-138,1-1 0,0 0-1,0 1 1,0 0 0,0-1 0,0 1 0,0 0-1,0 0 1,0 0 0,1 0 0,-1 0 0,0 1 0,1-1-1,-1 1 1,0 0 0,4-1 0,39-3 1166,13-1-726,69-15 0,-110 16-839,-11 2-84,1 0 0,-1 1 0,0 0 0,1 0 0,9 0 0,-15 1 297,-1 0 0,0 0 0,1 0 0,-1 0 0,0 0 0,1 0 0,-1 0 0,0 0 0,1 0 0,-1 0 0,0 0-1,1 1 1,-1-1 0,0 0 0,1 0 0,-1 0 0,0 0 0,0 0 0,1 1 0,-1-1 0,0 0 0,0 0 0,1 1 0,-1-1 0,0 0-1,0 0 1,1 1 0,-1-1 0,0 0 0,0 1 0,0-1 0,0 0 0,0 1 0,0-1 0,0 0 0,1 1 0,-1-1 0,0 0 0,0 1-1,0-1 1,0 0 0,0 1 0,-9 15-410,-5-1 38</inkml:trace>
  <inkml:trace contextRef="#ctx0" brushRef="#br0" timeOffset="1">103 236 16540,'-4'11'1856,"5"-5"-968,7-2-304,7-4 1281,5-4-505,8-3-472,2 0-184,3-5-328,0 1-240,-5 5-784,-3 2-432,-12 8 856,-11 8-216,-10 12-136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1.12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1 366 16772,'0'16'2112,"5"-8"-1248,10-8-296,5-2 1441,8-8-953,5-3-200,5-6-368,3 0-296,1 1-1040,-4 1-2048,-3-2 2511,-5 2-431,0 1-304</inkml:trace>
  <inkml:trace contextRef="#ctx0" brushRef="#br0" timeOffset="1">588 31 21285,'0'0'1856,"7"0"-1352,5 0-240,1-2 760,5-2-360,1 0-616,1-5-544,-3 3 480,0 1-168,-4 5-88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1.6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283 1 18860,'-4'26'1528,"1"10"-1168,-1 2-176,-1 10 673,1 3-513,3 4-512,-1-4-248,1-6-505,1-4 81,-3-12 520,0-3-216,0-8-160</inkml:trace>
  <inkml:trace contextRef="#ctx0" brushRef="#br0" timeOffset="1">1 566 15827,'25'-6'1985,"7"-6"-953,1-3-368,6-4 1121,2-2-489,-1-5-328,1 0-320,-4 4-880,-4 1-504,-9-2 616,-7 0-200,-5 2-128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2.1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 41 14395,'-11'9'1928,"18"-1"-839,2-2-409,11-5 2401,8-2-1921,7-6-392,2-3-56,2-2-368,1-1-352,-1 3-912,-5 2 880,-7 5-232,-5 3-128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2.5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98 17900,'1'5'212,"-1"-3"80,0 0 0,0 0 1,0-1-1,0 1 0,1 0 0,-1-1 0,1 1 1,-1 0-1,1-1 0,1 4 0,-1-5-217,-1 0 0,1 1 0,0-1-1,-1 0 1,1 0 0,0 1 0,0-1 0,0 0-1,-1 0 1,1 0 0,0 0 0,0 0 0,0 0 0,-1 0-1,1 0 1,0-1 0,0 1 0,-1 0 0,1 0-1,0-1 1,0 1 0,-1 0 0,1-1 0,0 1-1,-1-1 1,1 1 0,0 0 0,0-2 0,14-7-48,0-2 1,25-21 0,-31 24-32,0-1 0,1 2-1,0-1 1,0 2 0,0-1 0,1 1-1,0 1 1,13-5 0,-23 9 7,1 1-1,-1-1 1,1 1 0,-1 0-1,1 0 1,-1-1 0,0 1-1,1 0 1,-1 0-1,1 0 1,-1 0 0,1 1-1,-1-1 1,1 0 0,-1 1-1,0-1 1,1 1 0,-1-1-1,1 1 1,-1 0-1,0-1 1,0 1 0,0 0-1,1 0 1,0 1 0,0 0 15,-1 1 1,0-1-1,1 0 1,-1 1-1,0-1 1,0 1-1,-1-1 1,1 1 0,0 0-1,-1-1 1,1 1-1,-1 4 1,0 8 138,-1 0 0,-1 0 0,-6 27 0,6-31 12,-1 0 0,0 0 1,-7 15-1,13-62-2508,-1 25 1982,0 0 1,7-18-1,3 0-346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3.0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85 128 16540,'0'-1'465,"-6"-24"1721,6 24-2131,0 1 1,-1 0 0,1-1 0,0 1-1,0-1 1,0 1 0,0 0-1,0-1 1,-1 1 0,1 0 0,0-1-1,0 1 1,-1 0 0,1-1-1,0 1 1,0 0 0,-1-1-1,1 1 1,0 0 0,-1 0 0,1 0-1,0-1 1,-1 1 0,1 0-1,-1 0 1,1 0 0,0 0 0,-1 0-1,1 0 1,-1-1 0,1 1-1,0 0 1,-1 0 0,1 0 0,-1 0-1,1 0 1,0 1 0,-1-1-1,1 0 1,-1 0 0,1 0-1,0 0 1,-1 0 0,1 1 0,0-1-1,-1 0 1,1 0 0,0 0-1,-1 1 1,1-1 0,0 0 0,-1 1-1,1-1 1,0 0 0,0 1-1,-1-1 1,-3 6 128,1 1 1,0-1-1,0 1 0,0-1 0,0 1 1,1 0-1,1 0 0,-1 0 0,0 11 1,0-6-90,-12 70 314,4 0-1,3 1 1,8 147 0,-1-219-356,1 0 0,0 0-1,1-1 1,0 1 0,0 0 0,1-1 0,9 19 0,-12-29-55,1-1 0,-1 1 0,0-1 0,0 1 0,1 0 0,-1-1 1,0 1-1,0-1 0,1 0 0,-1 1 0,0-1 0,0 1 0,0-1 0,0 1 1,0-1-1,0 1 0,0-1 0,0 0 0,0 0 0,-13-66-587,8 45 282,1 1 1,-1-24 0,4 36 253,1 0-1,0-1 1,0 1 0,1 0-1,0 0 1,0 0 0,1 0-1,1 0 1,-1 0 0,1 1-1,1-1 1,0 1 0,0 0-1,0 0 1,1 0-1,1 0 1,-1 1 0,10-10-1,55-56 248,57-67 42,-111 120-202,0-1 0,-2-1 0,-1-1 0,0 0 0,10-27 0,-14 17 54,-8 32-83,-1 0 1,0 1-1,0-1 0,1 0 1,-1 0-1,0 0 0,0 0 1,0 1-1,0-1 0,0 0 1,0 0-1,0 0 0,0 0 1,-1 0-1,1 1 0,0-1 1,0 0-1,-1 0 0,1 0 1,0 1-1,-1-1 0,1 0 1,-1 0-1,1 1 0,-1-1 1,1 0-1,-1 1 0,0-1 1,1 1-1,-1-1 0,-1 0 1,1 1-1,-1 0 1,1 0 0,0 0 0,-1 1 0,1-1-1,0 0 1,-1 1 0,1-1 0,0 1-1,0 0 1,-1-1 0,1 1 0,0 0 0,0 0-1,0-1 1,0 1 0,0 0 0,0 0 0,0 0-1,0 0 1,1 0 0,-1 1 0,0-1-1,0 2 1,-19 34 59,9-7 8,1 0 0,1 1 1,2 0-1,1 1 0,1 0 0,2-1 1,1 1-1,2 0 0,4 41 0,-3-65-37,0-1-1,1 1 0,-1-1 1,2 1-1,-1-1 1,1 0-1,0 0 1,4 7-1,-6-13-42,0 1 1,0 0-1,1-1 1,-1 1-1,0-1 1,1 0-1,-1 1 0,0-1 1,1 0-1,0 0 1,-1 0-1,1 0 1,0 0-1,-1 0 1,1-1-1,0 1 0,0 0 1,0-1-1,0 0 1,0 1-1,0-1 1,0 0-1,-1 0 1,1 0-1,0 0 0,0 0 1,0-1-1,0 1 1,0 0-1,0-1 1,0 0-1,-1 1 0,1-1 1,0 0-1,2-1 1,7-6-413,0 1 1,-1-1-1,0-1 0,0 0 1,-1 0-1,0-1 0,0 0 1,-2 0-1,9-13 1,-4 5-487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3.6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74 293 16708,'0'-1'147,"0"1"0,0-1 0,0 0 0,0 0 0,0 1 1,0-1-1,0 0 0,0 0 0,0 1 0,0-1 0,0 0 1,-1 1-1,1-1 0,0 0 0,-1 0 0,1 1 0,0-1 1,-1 1-1,1-1 0,-1 0 0,0 1-65,1 0-1,-1 0 1,1-1 0,-1 1-1,1 0 1,0 0-1,-1 0 1,1 1 0,-1-1-1,1 0 1,-1 0-1,1 0 1,0 0 0,-1 0-1,1 0 1,-1 1 0,1-1-1,0 0 1,-1 0-1,1 1 1,0-1 0,-1 0-1,1 0 1,-1 1-1,-2 2 227,1 0 0,-1 0 0,0 0 0,1 0-1,-5 8 1,0 5-18,0 0 1,1 1-1,-5 19 1,9-27-258,0 1 0,1-1 0,0 1 0,0 0 0,1 0 1,0-1-1,2 13 0,-2-21-29,0 0 1,0 0-1,0 0 1,1 0-1,-1 0 0,0 0 1,0 0-1,1 0 1,-1 0-1,1 0 0,-1 0 1,1-1-1,-1 1 1,1 0-1,-1 0 1,1 0-1,0-1 0,-1 1 1,1 0-1,0-1 1,0 1-1,-1-1 0,2 1 1,-1 0 0,0-1 0,0 0-1,0 0 1,0 0 0,0-1 0,0 1 0,0 0 0,0 0 0,0 0-1,0-1 1,0 1 0,-1 0 0,1-1 0,0 1 0,0-1 0,0 1 0,0-1-1,1-1 1,2-2 11,1 0-1,-1-1 0,0 0 0,0 0 0,6-10 0,14-34 20,-16 32-107,0 1-1,0 0 1,11-14 0,-19 29 67,0 1 1,1 0-1,-1 0 1,0 0-1,0 0 1,0 0-1,0-1 1,0 1 0,0 0-1,0 0 1,0 0-1,0 0 1,1 0-1,-1 0 1,0 0-1,0-1 1,0 1-1,0 0 1,0 0 0,0 0-1,1 0 1,-1 0-1,0 0 1,0 0-1,0 0 1,0 0-1,1 0 1,-1 0-1,0 0 1,0 0-1,0 0 1,0 0 0,1 0-1,-1 0 1,0 0-1,0 0 1,0 0-1,0 0 1,0 0-1,1 0 1,-1 0-1,0 0 1,0 0 0,0 1-1,0-1 1,0 0-1,1 0 1,-1 0-1,0 0 1,4 12-136,-1 18-18,-3-28 139,0 8-37,1 5-19,0 0 0,4 20 1,-5-35 66,0 1 1,0-1 0,0 0 0,0 1 0,0-1 0,0 1 0,0-1 0,0 1-1,0-1 1,1 1 0,-1-1 0,0 0 0,0 1 0,0-1 0,0 1 0,1-1-1,-1 0 1,0 1 0,0-1 0,1 0 0,-1 1 0,0-1 0,1 0 0,-1 1-1,0-1 1,1 0 0,-1 0 0,0 1 0,1-1 0,-1 0 0,1 0 0,-1 0-1,0 1 1,1-1 0,-1 0 0,1 0 0,-1 0 0,1 0 0,-1 0 0,0 0-1,1 0 1,-1 0 0,1 0 0,-1 0 0,1 0 0,-1 0 0,1-1 0,-1 1-1,0 0 1,1 0 0,-1 0 0,1 0 0,-1-1 0,0 1 0,1 0 0,-1 0-1,0-1 1,1 1 0,-1 0 0,0-1 0,1 1 0,-1 0 0,0-1 0,0 1-1,1-1 1,-1 1 0,0-1 0,18-29-397,8-40-121,-2-1-1,-4-1 0,12-82 0,-23 101 520,-14 113 322,-6 91 625,11-127-763,-1-2 83,1 0 1,1 0 0,0 0-1,8 30 1,-9-51-244,0 0-1,0 0 1,0 0 0,1 0 0,-1 0 0,0 0 0,1 0-1,-1 0 1,1 0 0,-1 0 0,1 0 0,0 0-1,-1 0 1,1-1 0,0 1 0,-1 0 0,1 0-1,0-1 1,2 2 0,-3-2-11,1 0-1,0 0 1,-1 0 0,1 0 0,0 0-1,-1 0 1,1 0 0,0 0-1,-1-1 1,1 1 0,0 0 0,-1 0-1,1-1 1,-1 1 0,1 0-1,-1-1 1,1 1 0,-1-1-1,1 1 1,-1 0 0,1-1 0,0 0-1,2-3 5,1-1 0,-2 1 0,1-1 0,0 1 0,3-11 0,1-8 32,-1-1 0,2-25 0,-10 63-20,1 0 0,2 29 0,-1-39-16,1 0-1,-1 0 1,1-1-1,0 1 1,0 0 0,0 0-1,0-1 1,1 1 0,-1 0-1,1-1 1,0 0 0,0 1-1,0-1 1,1 0-1,-1 0 1,4 3 0,-4-5 0,-1 0 0,1 0 1,0 0-1,0-1 1,0 1-1,0 0 0,0-1 1,0 1-1,0-1 1,0 0-1,0 0 0,0 0 1,0 0-1,0 0 1,0 0-1,0 0 1,0-1-1,0 1 0,0-1 1,0 1-1,0-1 1,-1 0-1,4-1 0,4-3 16,-1 0-1,0 0 0,12-10 0,39-42 59,-20 18-91,-38 38 6,0 0 0,0 0 0,0 0 0,0 1 1,1-1-1,-1 0 0,0 0 0,0 1 0,0-1 0,1 0 0,-1 1 0,0 0 0,3-1 0,-4 1 3,1 0 0,-1 0 0,1 0 0,-1 0 0,0 0-1,1 0 1,-1 1 0,1-1 0,-1 0 0,0 0-1,1 0 1,-1 1 0,0-1 0,1 0 0,-1 0 0,0 1-1,1-1 1,-1 0 0,0 1 0,0-1 0,1 0 0,-1 1-1,0-1 1,0 0 0,0 1 0,0-1 0,1 1-1,-1 0 1,1 4-3,0 0 0,-1 0-1,0 0 1,0 1 0,0 6-1,-1-2 4,-1 31 22,1-22 36,0-1 0,1 0-1,5 36 1,0-42-38,1-17-230,1-20-538,-1-8-682,-2 0 0,-2-1 0,-1 1 0,-1-1 0,-2 1 0,-8-42 0,6 62 1289,1 17 630,1 19 527,3-19-1036,-1 0-1,1-1 0,0 1 0,1-1 0,-1 1 1,0-1-1,1 0 0,0 0 0,0 1 1,0-1-1,0 0 0,0-1 0,1 1 0,5 4 1,3 2-201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4.17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16900,'2'3'307,"0"-1"0,0 1 0,0 0 0,-1 0 1,1-1-1,-1 1 0,1 0 0,-1 0 0,0 0 0,0 0 1,-1 0-1,1 1 0,0 4 0,-1 48 2547,-1-12-1445,1-43-1388,0-1 0,0 1 0,0 0 0,0-1 0,0 1 0,0 0 0,0-1 0,0 1 0,1 0 1,-1-1-1,0 1 0,1 0 0,-1-1 0,0 1 0,1-1 0,-1 1 0,0 0 0,1-1 0,0 1 0,0 0-14,-1-1 0,1 0-1,-1 0 1,1 0 0,-1 0 0,1 0-1,-1 0 1,0 0 0,1 0 0,-1 0-1,1 0 1,-1-1 0,1 1 0,-1 0-1,1 0 1,-1 0 0,0 0 0,1-1-1,-1 1 1,1 0 0,-1 0-1,1-1 1,22-23-84,-19 18 51,1 0-31,1 0 1,-1 0-1,1 1 0,0 0 0,1 0 0,-1 0 0,1 1 0,13-7 1,-17 10 41,-1 0 1,0 1-1,1-1 1,-1 1-1,0-1 1,1 1-1,-1 0 1,0 0-1,1 0 1,-1 0-1,1 0 1,-1 0-1,1 1 1,-1-1-1,0 1 1,1-1-1,-1 1 1,0 0-1,0 0 1,0 0-1,0 1 1,0-1-1,0 0 1,0 1-1,0-1 1,0 1-1,0 0 1,-1-1-1,1 1 1,-1 0-1,1 0 1,-1 0-1,2 4 1,2 2-16,-1 0 0,0 1 0,-1-1 0,5 16 0,-7-20-40,0 0-1,0 0 0,-1 1 1,1-1-1,-1 0 0,0 0 1,0 0-1,0 0 0,-1 0 1,1 0-1,-1 0 0,-2 8 1,-4-5-44,-2-7-71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5.3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169 13 15747,'4'-12'2321,"-9"16"-807,-11 19-56,-23 61-451,-34 109-1,63-159-964,1 0 1,2 0-1,1 1 1,2-1-1,1 1 1,3 52-1,1-75-232,0 0-1,1 1 1,0-1-1,1-1 1,8 20-1,-10-28 115,0 1-1,1-1 1,0 0-1,-1 0 1,1 0-1,0 0 1,1 0-1,-1 0 1,0-1-1,1 1 1,0-1-1,-1 0 1,1 1-1,0-1 1,0-1-1,0 1 1,1 0-1,-1-1 1,0 1-1,1-1 1,-1 0-1,1 0 1,6 0-1,20-3-562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3:06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 18092,'0'0'125,"0"-1"0,1 0 1,-1 0-1,0 0 0,0 1 0,0-1 0,1 0 1,-1 0-1,0 1 0,1-1 0,-1 0 1,1 1-1,-1-1 0,1 1 0,-1-1 0,1 0 1,-1 1-1,1-1 0,0 1 0,-1-1 1,1 1-1,0 0 0,-1-1 0,1 1 0,0 0 1,0-1-1,-1 1 0,1 0 0,0 0 1,0 0-1,-1-1 0,1 1 0,0 0 1,0 0-1,0 0 0,-1 0 0,1 1 0,0-1 1,0 0-1,-1 0 0,2 1 0,2-1 6,-1 1 0,0-1 0,1 1 0,-1 0 0,0 1 0,0-1-1,1 0 1,3 4 0,-3-2-94,-1 1-1,1-1 1,-1 1 0,0 0-1,0 0 1,0 0 0,-1 0-1,0 1 1,0-1-1,0 1 1,0-1 0,0 1-1,-1 0 1,0 0 0,0 0-1,-1 0 1,1 8-1,-1-2 105,0 1-1,0 0 1,-2 0-1,1-1 0,-2 1 1,-4 16-1,44-18-415,-26-6 240,-1 1 1,0-1-1,0 1 0,0 1 0,-1 0 0,0 1 0,12 10 1,-16-13 28,-1 0 0,0 0 0,-1 1 0,1 0 0,-1-1 0,0 1 0,3 7 0,-4-10 13,-1 1 0,0 0 0,-1 0 0,1 0 1,0-1-1,-1 1 0,0 0 0,1 0 0,-1 0 1,0 0-1,-1 0 0,1 0 0,0 0 0,-2 5 1,0-3 38,-1-1 1,1 1 0,-1-1 0,1 1 0,-1-1-1,-1 0 1,1 0 0,-1 0 0,1-1 0,-1 1 0,0-1-1,0 0 1,-1 0 0,-7 4 0,4-3-2,1 0-1,-2 0 1,1-1-1,0 0 1,-1-1-1,1 0 1,-17 2-1,22-4-47,1 0 0,-1 0 1,0 0-1,1 0 0,-1 0 0,0-1 0,1 1 0,-1-1 0,0 0 0,1 0 0,-1 0 0,1 0 0,0 0 0,-1-1 0,1 1 0,0-1 0,0 1 1,0-1-1,0 0 0,0 0 0,0 0 0,0 0 0,1 0 0,-1 0 0,1 0 0,-1-1 0,1 1 0,0 0 0,-1-5 0,-5-17-87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5.8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55 16323,'0'-2'133,"0"0"-1,0 0 0,0-1 0,0 1 1,0 0-1,1 0 0,-1 0 0,1 0 0,0 0 1,0 0-1,0 0 0,0 0 0,0 0 0,0 0 1,0 0-1,0 0 0,1 1 0,-1-1 1,1 0-1,-1 1 0,1 0 0,2-2 0,-2 1 10,1 1-1,0 0 1,0 0-1,0 0 1,0 0-1,0 0 0,1 1 1,-1-1-1,0 1 1,0 0-1,0 0 1,0 0-1,1 0 0,-1 1 1,4 0-1,-4 0-54,0-1 1,1 1-1,-1 0 0,1 0 0,-1 1 0,0-1 0,0 0 0,0 1 1,0 0-1,0 0 0,0 0 0,0 0 0,0 1 0,-1-1 0,1 1 1,-1-1-1,0 1 0,4 5 0,-4-3-13,0 0-1,0 0 1,0 0-1,-1 0 1,0 1-1,0-1 1,0 0-1,-1 1 1,0-1-1,0 0 1,-1 7-1,-2 11 91,-1-1 0,-2 0 0,0-1 0,-16 36 0,0-5 69,10-28-183,2 0 0,0 1-1,2 0 1,-8 38 0,16-61-92,0 0 1,0 0-1,0 0 1,0 0-1,0 0 1,0 0-1,0 0 1,1 0-1,-1 0 1,1 2-1,-1-4-70,1 1 0,-1 0-1,0-1 1,1 1 0,-1-1 0,0 1 0,1-1-1,-1 1 1,1-1 0,-1 1 0,1-1 0,-1 1-1,1-1 1,-1 0 0,1 1 0,0-1 0,-1 0-1,1 0 1,-1 1 0,2-1 0,0 0-85,0 0 0,0 0-1,0 0 1,0-1 0,0 1 0,0 0 0,0-1 0,0 0 0,0 1-1,0-1 1,0 0 0,0 0 0,0 0 0,-1 0 0,1-1 0,0 1 0,1-2-1,22-20-878,5-7-301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6.2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99 5 17332,'0'-1'53,"-1"1"0,1 0 1,0-1-1,-1 1 0,1 0 1,0-1-1,-1 1 0,1 0 1,0 0-1,-1 0 0,1-1 0,-1 1 1,1 0-1,0 0 0,-1 0 1,1 0-1,-1 0 0,1 0 1,-1 0-1,1 0 0,0 0 1,-1 0-1,1 0 0,-1 0 1,1 0-1,-1 0 0,1 0 1,0 0-1,-1 0 0,1 1 0,-1-1 1,-15 12 521,-9 18 271,19-18-677,-1 1-1,2-1 1,0 1-1,0 0 1,1 0-1,-4 27 1,6-29-141,1 1 1,0-1 0,1 0-1,0 1 1,1-1 0,0 0-1,1 0 1,5 21 0,-6-30-5,-1 0 0,1 0 0,0 0 0,0-1 0,0 1 0,0 0 0,0 0 0,1-1 0,-1 1 1,0 0-1,1-1 0,-1 0 0,1 1 0,-1-1 0,1 0 0,0 1 0,0-1 0,-1 0 0,1 0 0,0-1 0,0 1 1,0 0-1,4 0 0,-3-1 20,0 0 0,0 0 0,-1 0 0,1 0 1,0-1-1,0 1 0,0-1 0,0 0 1,-1 0-1,1 0 0,0 0 0,-1 0 0,1 0 1,-1-1-1,1 0 0,-1 1 0,2-3 0,7-6 144,-1 0 0,-1 0 0,1-1 0,-2 0-1,0 0 1,0-1 0,8-17 0,-12 20-129,0 1 0,-1-1 0,0 1 1,0-1-1,0 0 0,-2 0 0,1-1 1,-1 1-1,0 0 0,-1 0 0,0-1 1,-1-9-1,0 17-102,1 0 0,-1 0 0,0 0 1,1 1-1,-1-1 0,0 0 0,0 0 1,0 1-1,0-1 0,-1 0 0,1 1 0,0 0 1,-1-1-1,1 1 0,-1 0 0,1-1 1,-1 1-1,0 0 0,1 0 0,-1 0 0,0 0 1,0 1-1,1-1 0,-1 0 0,0 1 1,0 0-1,0-1 0,0 1 0,0 0 0,0 0 1,0 0-1,0 0 0,0 0 0,0 0 0,0 1 1,0-1-1,0 1 0,0-1 0,1 1 1,-1 0-1,0 0 0,0-1 0,1 1 0,-1 1 1,0-1-1,1 0 0,-1 0 0,1 1 1,-1-1-1,-1 3 0,-4 9-409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6.7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31 13803,'9'-5'706,"-1"1"1,1 0-1,0 0 1,0 1-1,0 0 1,1 1 0,-1 0-1,0 0 1,1 1-1,0 1 1,-1-1-1,19 3 1,-26-2-649,0 0 1,-1 0 0,1 1 0,-1-1 0,1 1 0,-1-1 0,0 1-1,1 0 1,-1-1 0,0 1 0,1 0 0,-1 0 0,0 0 0,0 0-1,0 0 1,1 0 0,-1 0 0,0 1 0,-1-1 0,1 0-1,0 0 1,1 3 0,-1-2-16,-1 1 0,1 0-1,0 0 1,-1 0 0,0 0 0,0 0-1,0 0 1,0 0 0,0 0 0,0 0-1,-2 3 1,-2 9-22,0-1 0,-1 1 0,-12 22 0,12-28 42,-34 67 29,23-48-91,2 0 0,0 2-1,-16 52 1,30-81-21,-1 0-1,1-1 1,0 1-1,0 0 1,-1 0-1,1-1 1,0 1-1,0 0 1,0-1-1,0 1 1,0 0-1,0 0 1,0-1-1,0 1 1,0 0-1,0 0 1,0-1-1,0 1 1,1 0-1,-1 0 1,0-1-1,0 1 1,1 0-1,-1-1 1,1 1-1,-1-1 1,0 1-1,1 0 1,1-1-10,-1 0 0,0 0 0,0 0 0,0 0 0,0 0 0,0 0 0,0 0 1,0 0-1,0-1 0,0 1 0,0 0 0,0-1 0,0 1 0,-1-1 0,1 1 0,0-1 0,1 0 0,7-6-74,0 0-1,14-14 0,6-12-160,4-2-74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7.19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56 326 15635,'-6'7'428,"0"0"0,1 0 0,0 1 0,0 0-1,1 0 1,0 0 0,0 0 0,1 0 0,0 1 0,0 0-1,1-1 1,1 1 0,-2 12 0,2-16-343,1 0-1,0 0 1,-1 1 0,2-1 0,-1 0 0,1 1-1,0-1 1,0 0 0,0 0 0,1 0 0,-1 0-1,1 0 1,1 0 0,-1 0 0,1-1-1,-1 1 1,1-1 0,1 0 0,-1 1 0,0-2-1,1 1 1,0 0 0,6 4 0,-8-7-42,0 1 0,1-1 1,-1 0-1,0 1 0,1-1 1,-1 0-1,1-1 0,-1 1 1,1 0-1,0-1 0,-1 1 1,1-1-1,0 0 1,-1 0-1,1 0 0,0 0 1,-1-1-1,1 1 0,0-1 1,-1 1-1,1-1 0,-1 0 1,1 0-1,-1 0 0,1 0 1,-1-1-1,0 1 0,0-1 1,1 1-1,-1-1 0,0 0 1,-1 0-1,1 0 0,0 0 1,0 0-1,2-4 0,1-1 55,-1-1 0,0 0 0,0 0 0,0 0-1,-1 0 1,0-1 0,-1 1 0,0-1 0,2-17 0,-4 19-212,0-1 1,0 0 0,-1 1 0,0-1 0,0 1 0,-1-1 0,0 1 0,0-1 0,-1 1-1,1 0 1,-6-8 0,6 12 5,0 0-1,0-1 0,0 1 1,-1 0-1,1 0 1,-1 0-1,0 0 0,0 1 1,0-1-1,0 1 1,0 0-1,-1 0 0,1 0 1,-1 0-1,0 0 0,1 1 1,-1 0-1,0-1 1,0 2-1,0-1 0,1 0 1,-9 0-1,-6 5-632</inkml:trace>
  <inkml:trace contextRef="#ctx0" brushRef="#br0" timeOffset="1">374 1 18444,'10'34'1896,"-2"7"-1039,3 3-289,0 5 752,0 1-64,-2 1-192,-5 4-183,-4 4-329,-8 7-144,-8 1-264,-7 3-216,-6-4 40,-1 0 16,2-7-48,0-6-48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7.72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58 18644,'21'-2'1768,"14"1"-991,5-5-281,14-3 704,3 1-288,5-2-80,1-2-136,-6 4-336,-6 6-239,-16 6-658,-6 8-359,-19 8 712,-4 4-160,-6 8-104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48.1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92 17988,'33'9'2024,"11"-8"-1128,5-5-359,10-6 903,2-3-408,4-7-328,-2 1-648,-15 3 112,-6 4-168,-12 4-184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31.0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154 316 19628,'0'-3'257,"-1"0"0,0 0 0,0 0 0,0 1 0,0-1 0,0 0-1,-1 0 1,1 1 0,-1-1 0,-2-3 0,4 6-203,-1-1 1,0 0-1,0 1 0,0-1 0,1 0 1,-1 1-1,0-1 0,0 1 0,0 0 1,0-1-1,0 1 0,0 0 1,0-1-1,0 1 0,0 0 0,0 0 1,0 0-1,0 0 0,0 0 1,0 0-1,0 0 0,0 0 0,0 0 1,0 1-1,0-1 0,0 0 0,1 1 1,-1-1-1,0 0 0,0 1 1,0-1-1,0 1 0,0 0 0,1-1 1,-3 2-1,-5 5 20,0 1 0,1 0 0,-1 0 0,2 0 0,-1 1 0,1 0 0,-8 15 0,6-7-41,0 1-1,1-1 1,-8 28 0,15-42-29,-1-1 0,1 0 1,-1 1-1,1-1 1,0 1-1,0-1 0,0 0 1,0 1-1,0-1 0,0 1 1,1-1-1,0 4 0,0-6-2,-1 1 0,0-1 0,1 1 0,-1-1-1,0 1 1,1-1 0,-1 1 0,0-1 0,1 0 0,-1 1-1,1-1 1,-1 1 0,1-1 0,-1 0 0,1 0-1,-1 1 1,1-1 0,-1 0 0,1 0 0,1 1-1,-1-1 1,1 0-1,-1 0 1,1 0-1,-1-1 1,1 1-1,-1 0 0,0 0 1,1-1-1,-1 1 1,1-1-1,2-1 1,3-2-18,0-1 1,0 0 0,0 0-1,-1-1 1,0 0 0,0 0-1,0 0 1,7-11 0,38-63-131,-32 45 91,-2-1 1,-1-2-1,-2 1 1,-2-2-1,15-77 1,-24 105 34,-3 9 12,1 0 0,0-1 0,-1 1-1,1-1 1,-1 1 0,0-1 0,0 1 0,0-1-1,0 0 1,0 1 0,0-1 0,-1 1 0,1-1 0,-1 1-1,-1-5 1,1 7 7,1 0-1,0 0 1,0 0-1,0 0 0,0-1 1,-1 1-1,1 0 1,0 0-1,0 0 0,0 0 1,-1 0-1,1 0 1,0 0-1,0 0 1,0 0-1,-1 0 0,1 0 1,0 0-1,0 0 1,0 0-1,-1 0 1,1 0-1,0 0 0,0 0 1,-1 0-1,1 0 1,0 0-1,0 0 0,0 0 1,-1 0-1,1 0 1,0 0-1,0 1 1,0-1-1,0 0 0,-1 0 1,1 0-1,0 0 1,0 0-1,0 1 1,0-1-1,0 0 0,0 0 1,-1 0-1,1 1 1,0-1-1,0 0 0,0 0 1,-6 11-28,1 0 1,1 0 0,-1 0-1,2 0 1,-1 0-1,2 1 1,-3 15 0,1-7 5,-3 10 23,2 1 0,0-1 0,2 1 0,2-1 0,3 56 0,-1-82 6,-1 1-1,1 0 0,1-1 1,-1 1-1,0-1 0,1 0 0,0 1 1,0-1-1,1 0 0,-1 0 0,6 7 1,-7-10-3,1 1 0,0-1 0,0 1 1,-1-1-1,1 0 0,0 0 0,0 0 1,0 0-1,1 0 0,-1 0 1,0 0-1,0-1 0,0 1 0,1-1 1,-1 1-1,0-1 0,0 0 0,1 0 1,-1 0-1,0 0 0,1-1 0,-1 1 1,0 0-1,0-1 0,3-1 1,5-2 3,0 0 1,-1 0-1,1-2 1,-1 1-1,0-1 1,-1 0-1,1-1 1,-2 0-1,1 0 1,12-15-1,-8 7-2,-1 0 0,0-1 0,-2-1 0,1 0 0,7-19 0,-15 31 0,0 0 0,0 0 0,-1 0 0,1 0 0,-1 0 0,0 0 0,0 0 0,-1 0 0,0-8 0,1 13-5,-1 0 0,0-1 0,0 1 0,0-1 0,0 1 0,0 0 0,-1-1 0,1 1 1,0-1-1,0 1 0,0 0 0,0-1 0,0 1 0,0-1 0,-1 1 0,1 0 0,0-1 0,0 1 0,-1 0 0,1-1 0,0 1 0,0 0 0,-1-1 0,1 1 0,0 0 0,-1 0 0,1-1 0,0 1 0,-1 0 0,1 0 0,-1 0 0,1 0 0,0-1 0,-1 1 0,1 0 0,-1 0 0,1 0 0,0 0 1,-1 0-1,1 0 0,-1 0 0,1 0 0,-1 0 0,1 0 0,0 0 0,-1 1 0,1-1 0,-1 0 0,1 0 0,0 0 0,-1 0 0,0 1 0,-19 17-2,12-8 8,0 2 0,1-1 0,0 1 0,1 0 0,0 0 0,1 1 0,0 0 0,1 0 0,1 0 0,0 0 0,1 1 0,-2 20 0,4-31-4,0-1 1,0 1 0,0 0 0,1-1-1,-1 1 1,0-1 0,1 1 0,0 0 0,0-1-1,-1 1 1,1-1 0,1 0 0,-1 1-1,0-1 1,1 0 0,-1 0 0,1 0-1,-1 0 1,1 0 0,0 0 0,0 0 0,0 0-1,0-1 1,0 1 0,1-1 0,-1 0-1,0 1 1,1-1 0,-1 0 0,1 0-1,-1-1 1,1 1 0,-1 0 0,1-1 0,-1 0-1,1 1 1,0-1 0,3-1 0,12 0-3,0-1 0,-1-2 0,1 1 1,-1-2-1,0-1 0,0 0 0,18-9 1,25-9-62,-60 24 72,1 0-1,-1 0 1,1-1 0,0 1 0,-1 0-1,1-1 1,-1 1 0,1 0 0,-1-1-1,1 1 1,-1 0 0,1-1 0,-1 1-1,1-1 1,-1 1 0,0-1 0,1 1-1,-1-1 1,0 0 0,1 1 0,-1-1-1,0 1 1,0-1 0,1 0 0,-1 1-1,0-1 1,0 1 0,0-1 0,0 0-1,0 1 1,0-1 0,0 0 0,0 1-1,0-1 1,0 0 0,-1 1 0,1-1-1,0 1 1,0-1 0,-1 0 0,-17-29 324,8 16-222,1-2 24,4 8-110,1 1 1,-1-2-1,1 1 0,0 0 1,1-1-1,-3-10 1,6 18-46,0 1 1,0-1-1,0 0 1,0 1 0,0-1-1,0 0 1,0 1 0,0-1-1,0 1 1,0-1-1,0 0 1,0 1 0,0-1-1,1 1 1,-1-1 0,0 0-1,0 1 1,1-1-1,-1 1 1,0-1 0,1 1-1,-1-1 1,1 1 0,-1-1-1,1 1 1,-1 0-1,0-1 1,1 1 0,0-1-1,-1 1 1,1 0 0,-1 0-1,1-1 1,-1 1-1,1 0 1,1 0 0,25-1-851,-16 2 693,3-1-30,0 0 1,25-4-1,-1-6-212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31.9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 4 16043,'0'0'34,"0"0"1,0 0-1,0 0 0,0-1 0,0 1 0,0 0 0,0 0 0,0 0 0,-1 0 0,1-1 0,0 1 0,0 0 0,0 0 0,0 0 0,-1 0 0,1-1 0,0 1 0,0 0 0,0 0 0,-1 0 0,1 0 0,0 0 0,0 0 0,0 0 1,-1 0-1,1 0 0,0 0 0,0 0 0,-1 0 0,1 0 0,0 0 0,0 0 0,0 0 0,-1 0 0,1 0 0,0 0 0,0 0 0,-1 0 0,1 0 0,0 0 0,0 0 0,0 0 0,0 1 0,-1-1 0,1 0 0,0 0 0,0 0 1,0 0-1,0 0 0,-1 1 0,1-1 0,0 0 0,0 0 0,0 0 0,0 1 0,0-1 0,0 0 0,0 0 0,-1 0 0,1 1 0,0-1 0,0 0 0,0 0 0,0 1 0,0-1 0,-9 17 161,0 10 11,0 0 1,2 0-1,1 1 0,1-1 0,2 1 0,1 1 1,0-1-1,3 0 0,4 42 0,-4-61-201,1 1 0,0-1 0,0 0 0,1 0 0,0 0 0,0 0 0,6 10-1,-7-16-3,0 0 0,-1-1 0,1 1 0,0-1-1,0 1 1,0-1 0,1 0 0,-1 0 0,0 0-1,1 0 1,-1-1 0,1 1 0,0-1 0,0 1-1,-1-1 1,1 0 0,0 0 0,0 0 0,0 0-1,0-1 1,0 1 0,0-1 0,0 0-1,1 0 1,3 0 0,3-2 7,-1 0 0,1 0-1,-1-1 1,0-1 0,0 0 0,0 0-1,0 0 1,-1-1 0,0 0 0,0-1-1,0 0 1,13-13 0,-3 1 60,0-1 0,-2-1 0,24-37 0,3-20 189,-39 69-202,-1 0 0,0 0 0,0 0-1,-1 0 1,0-1 0,0 1 0,0-13-1,-11 46 216,2 5-254,2 0 1,1 1-1,-1 42 0,5-51-16,1-1-1,0 0 0,2 0 0,1-1 1,11 40-1,-13-55 14,0 1 0,1-1 0,-1 0 0,1 0 0,0 0 0,0 0 0,1-1 0,-1 1 0,1-1 0,5 4 0,-7-6 14,1 0-1,-1 0 1,0-1 0,1 0-1,-1 1 1,1-1-1,0 0 1,-1 0 0,1 0-1,0-1 1,0 1-1,-1 0 1,1-1-1,0 0 1,0 0 0,0 0-1,0 0 1,-1 0-1,1-1 1,0 1 0,5-2-1,-2-1 41,1 0 0,-1-1-1,-1 1 1,1-1 0,-1 0 0,1 0-1,-1-1 1,0 1 0,-1-1-1,1 0 1,-1-1 0,0 1 0,0-1-1,-1 0 1,1 0 0,2-8-1,2-3 111,-1-1 0,-1 0 0,-1-1-1,5-28 1,-5 12 91,0-66 0,-5 84-305,-1 0-1,-1 0 1,-1 0 0,0 0-1,-10-29 1,13 45-30,-1-1 0,1 0 0,-1 0 0,0 1 0,1-1 0,-1 1 0,0-1 0,0 1-1,0-1 1,0 1 0,0-1 0,0 1 0,-1 0 0,-1-2 0,2 3-3,1 0 1,-1 0-1,1 0 0,-1 0 0,1 0 0,0 1 1,-1-1-1,1 0 0,-1 0 0,1 0 1,0 1-1,-1-1 0,1 0 0,-1 0 1,1 1-1,0-1 0,0 0 0,-1 1 0,1-1 1,0 1-1,-1-1 0,1 0 0,0 1 1,0-1-1,0 1 0,0-1 0,-1 0 0,1 1 1,0-1-1,0 1 0,0-1 0,0 1 1,0 0-1,-1 4-277,0 0 0,0 0 0,1 0 0,0 0 0,0 0 1,0 0-1,1 0 0,1 9 0,7 7-781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32.3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150 1 17900,'-36'30'1426,"16"-14"-686,-28 30-1,43-41-584,0 1 0,0 0 0,1 1 0,0-1 0,0 1 0,1 0 0,-1 0 0,2 0 0,-5 13 0,7-18-138,-1 0 0,1-1 0,-1 1 0,1 0 0,0 0 0,0 0-1,0 0 1,0-1 0,0 1 0,0 0 0,0 0 0,1 0 0,-1 0-1,1-1 1,-1 1 0,1 0 0,0 0 0,-1-1 0,1 1 0,0 0-1,0-1 1,0 1 0,0-1 0,1 0 0,-1 1 0,0-1 0,1 0-1,-1 1 1,1-1 0,-1 0 0,1 0 0,-1 0 0,1-1 0,0 1-1,0 0 1,-1-1 0,1 1 0,0-1 0,0 1 0,0-1 0,-1 0-1,1 0 1,0 0 0,0 0 0,0 0 0,0 0 0,0 0 0,-1-1-1,3 0 1,5 0-4,-1-1 0,0-1 0,0 1-1,0-2 1,0 1 0,-1-1-1,1 0 1,-1 0 0,0-1 0,0 0-1,0-1 1,-1 1 0,10-11 0,-6 3 63,0 1 1,0-2 0,-1 1 0,-1-1 0,0 0 0,7-20-1,-9 11 75,-7 12-53,1 11-94,0-1 0,0 1 0,0 0 0,0 0 0,0 0 0,0 0 0,0 0 0,0-1 0,0 1 1,0 0-1,0 0 0,-1 0 0,1 0 0,0 0 0,0-1 0,0 1 0,0 0 0,0 0 0,0 0 0,-1 0 1,1 0-1,0 0 0,0 0 0,0 0 0,0 0 0,-1 0 0,1-1 0,0 1 0,0 0 0,0 0 0,0 0 1,-1 0-1,1 0 0,0 0 0,0 0 0,0 0 0,0 0 0,-1 0 0,1 1 0,0-1 0,0 0 1,-1 0 4,0 1 0,0 0 0,0 0 0,0-1 0,0 1 0,0 0 0,0 0 0,0 0 0,0 0 0,1 0 0,-1 0 0,0 0 0,1 0 0,-1 0 0,1 1 0,-1 1 0,-7 24-29,7-22 3,-1 4-191,0 1 1,1 0-1,0 0 1,1 1-1,0 13 1,1-22 67,-1 1-1,0-1 1,1 0 0,-1 1-1,1-1 1,0 1 0,0-1-1,0 0 1,0 0 0,0 1-1,1-1 1,1 2 0,-1-2 8,-1-1 0,0-1 0,0 1 1,1 0-1,-1 0 0,0 0 1,1-1-1,-1 1 0,1-1 0,-1 1 1,1-1-1,-1 1 0,1-1 1,-1 0-1,1 0 0,0 0 1,-1 0-1,1 0 0,-1 0 0,1 0 1,2-1-1,20-10-835,3-8-259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32.8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28 221 13803,'-6'23'900,"0"1"-97,0 1 1,2 0-1,1 0 0,1 0 1,1 42-1,2-63-695,-1-1 0,1 0 0,-1 0 1,1 1-1,0-1 0,0 0 0,0 0 1,1 0-1,-1 0 0,1 0 0,0 0 0,0-1 1,0 1-1,2 2 0,-2-4-61,-1 1 0,1-1 0,0 0 0,-1-1-1,1 1 1,0 0 0,0 0 0,-1-1 0,1 1 0,0-1 0,0 1 0,0-1 0,0 0-1,0 0 1,0 0 0,-1 0 0,1 0 0,0 0 0,0-1 0,0 1 0,0 0-1,0-1 1,0 0 0,3-1 0,4-3 20,1 0-1,-1 0 1,0-1-1,0-1 1,-1 0 0,0 0-1,0 0 1,0-1-1,10-14 1,0-3 49,-1 0 1,15-31-1,-17 27-65,-1 0 0,12-40-1,-23 57-50,1 0 0,-2 0-1,1 0 1,-2 0 0,1-1-1,-2 1 1,0 0 0,-2-24-1,1 34-1,1 0 0,0-1-1,-1 1 1,1 0 0,-1 0-1,0 0 1,0 0 0,0 0 0,0 0-1,0 0 1,0 0 0,0 0-1,-1 1 1,1-1 0,-1 0-1,1 1 1,-1-1 0,0 1-1,-1-2 1,1 2-1,0 1-1,0-1 1,1 1-1,-1-1 1,0 1-1,0 0 1,0 0 0,0 0-1,0 0 1,0 0-1,0 0 1,1 0-1,-1 1 1,0-1 0,0 1-1,0-1 1,-2 2-1,-4 2-6,1 0-1,0 0 1,1 0-1,-1 1 1,1 0-1,0 1 1,0-1-1,-9 12 1,8-7-7,0-1 0,1 1 0,0 0 0,1 1 0,0 0 0,0-1 0,-3 15 0,7-21-33,0 0 1,0 1-1,0-1 0,1 0 0,0 1 1,-1-1-1,2 1 0,-1-1 1,0 0-1,1 1 0,0-1 1,0 0-1,0 1 0,1-1 0,-1 0 1,1 0-1,0 0 0,0 0 1,1 0-1,-1-1 0,1 1 0,3 3 1,53 47-925,-39-37 826,-1 0-1,20 24 0,-34-34 128,1 0 0,-2 1 0,1-1 0,-1 1 0,0 0 0,0 0 0,-1 0 0,0 0 0,-1 1 0,3 12 0,-4-10-61,-1-16 26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53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27 182 18660,'0'0'54,"0"0"0,0 0-1,-1 0 1,1 1 0,0-1 0,-1 0-1,1 0 1,0 0 0,-1 0 0,1 0-1,0 0 1,0 0 0,-1 0 0,1 0-1,0 0 1,-1 0 0,1-1 0,0 1 0,0 0-1,-1 0 1,1 0 0,0 0 0,-1 0-1,1-1 1,0 1 0,0 0 0,0 0-1,-1 0 1,1-1 0,0 1 0,0 0-1,0 0 1,-1 0 0,1-1 0,0 1 0,0-1-1,-2-14 731,8-18 429,1 15-125,16-34 0,-20 47-995,0-1 1,1 1 0,-1-1 0,1 1-1,0 0 1,0 1 0,1-1-1,0 1 1,8-7 0,-12 10-90,-1 1 0,1 0 0,-1-1 1,1 1-1,-1 0 0,1 0 0,-1-1 0,1 1 1,-1 0-1,1 0 0,-1 0 0,1-1 0,-1 1 1,1 0-1,0 0 0,-1 0 0,1 0 0,-1 0 1,1 0-1,-1 0 0,1 1 0,-1-1 0,1 0 1,0 0-1,-1 0 0,1 0 0,-1 1 0,1-1 1,-1 0-1,1 1 0,-1-1 0,1 1 0,0 0 5,0 1-1,0-1 0,-1 0 0,1 1 0,0-1 0,-1 1 0,1 0 0,-1-1 0,0 1 0,0-1 0,1 4 0,-4 42 173,-18 37 304,21-84-483,0 1-1,0-1 1,0 1-1,0-1 1,1 0-1,-1 1 1,0-1-1,0 0 1,0 1-1,0-1 1,1 0 0,-1 1-1,0-1 1,0 0-1,1 1 1,-1-1-1,0 0 1,1 0-1,-1 1 1,0-1-1,1 0 1,-1 0-1,0 0 1,1 1-1,-1-1 1,0 0-1,1 0 1,-1 0-1,1 0 1,0 0-1,16 4-2,-11-3 1,-2 0 0,-1 0 0,0 0 0,0 0 1,0 1-1,0-1 0,0 1 0,0 0 0,-1 0 1,1-1-1,-1 2 0,1-1 0,-1 0 0,0 1 1,1-1-1,-1 1 0,0-1 0,-1 1 0,1 0 1,0 0-1,-1 0 0,0 0 0,0 0 1,0 0-1,0 0 0,0 1 0,0-1 0,-1 5 1,0-2 31,0 0 1,-1 0 0,0 0-1,0 0 1,-1 0 0,1 0-1,-1 0 1,-1 0 0,1-1-1,-1 1 1,0-1 0,0 0-1,0 0 1,-6 6 0,1-1 135,-1 0 0,-1 0 1,-18 14-1,24-21-181,1-1 0,-1 1 0,0-1 0,0 0 0,0 0 0,0 0 0,0 0 0,0-1 0,-1 0 0,1 0 0,0 0 0,-1 0 0,1-1 0,-1 1 0,-4-1 0,7-1-103,1 1 1,-1 0-1,1-1 0,-1 0 0,1 1 0,0-1 1,-1 0-1,1 1 0,0-1 0,-1 0 0,1 0 1,0 0-1,0 0 0,0-1 0,0 1 0,0 0 1,0 0-1,0-1 0,0 1 0,1 0 0,-1-1 1,0 1-1,1-1 0,-1 1 0,1-1 0,-1 1 1,1-1-1,0 1 0,0-4 0,-1-3-219,1 0 0,0 0 0,0-1 0,2-11 0,7-18-690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33.3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52 0 17420,'-18'41'1639,"13"-33"-1498,1 0 0,1 0 0,-1 0 0,2 1 0,-1-1 0,1 1 0,0 0 0,-1 9 0,3-18-152,0 0 0,0 1 0,1-1-1,-1 1 1,0-1 0,0 0-1,0 1 1,0-1 0,0 0 0,0 1-1,0-1 1,1 0 0,-1 1 0,0-1-1,0 0 1,0 1 0,1-1 0,-1 0-1,0 0 1,0 1 0,1-1 0,-1 0-1,0 0 1,1 1 0,-1-1-1,0 0 1,1 0 0,-1 0 0,0 0-1,1 1 1,15-1-331,15-10-242,-19 5 496,0 1 0,0 0-1,0 1 1,1 1 0,14-2-1,-25 4 118,1-1 1,-1 1-1,1 1 0,-1-1 0,0 0 0,1 0 0,-1 1 1,0 0-1,1-1 0,-1 1 0,0 0 0,0 0 1,0 0-1,0 0 0,2 2 0,-2-2 28,-1 1 0,0-1 0,0 1 0,0-1 0,0 1 0,0 0 0,0-1 0,-1 1 0,1 0 0,-1 0 0,1 0 0,-1-1 0,0 1 0,1 0 1,-1 0-1,0 0 0,0 0 0,0-1 0,0 1 0,-1 0 0,1 0 0,-1 3 0,-2 4 201,0 1 1,0-1-1,-1 0 0,0 1 1,-1-1-1,1-1 1,-2 1-1,1-1 0,-2 0 1,-8 9-1,10-11-181,0-1 0,-1 1 0,1-1-1,-1 0 1,-1-1 0,1 0-1,-1 0 1,1 0 0,-1 0 0,0-1-1,-1-1 1,1 1 0,-14 2 0,20-5-78,-1 0 0,1 0 0,0 1 0,0-1 0,0-1 0,0 1 0,-1 0 0,1 0 1,0 0-1,0-1 0,0 1 0,0 0 0,0-1 0,-2 0 0,-12-17-151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34.0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47 1 17612,'0'8'517,"-1"1"0,0-1 0,-1 0 0,-3 10 0,-3 20 270,-7 89 833,1 190 0,14-311-1586,0 5 43,0-1-1,0 0 1,1 1-1,1-1 1,3 13-1,2-11 47,-6-11-120,-1-1 0,0 0 0,1 0 0,-1 0 0,0 0 0,1 0 0,-1 0 0,0 0 0,0 0-1,1 0 1,-1 0 0,0 0 0,1 0 0,-1 0 0,0 0 0,1 0 0,-1 0 0,0 0 0,1 0 0,-1 0-1,0 0 1,0 0 0,1 0 0,-1-1 0,0 1 0,1 0 0,-1 0 0,2-2 2,-1 0 0,1 0-1,-1 1 1,0-1 0,1 0 0,-1 0 0,0 0 0,0 0-1,0-1 1,-1 1 0,2-2 0,5-30-5,-1 0 1,-2 0-1,-1 0 0,-3-63 0,-1 88-17,1 4-9,0 0 0,0-1 0,0 1 0,-1 0 0,0 0 1,-3-9-1,4 14 23,0 0 0,-1 0 0,1 0 0,0 0 1,0 0-1,0 0 0,0 0 0,0 0 0,0 0 1,0 0-1,0 0 0,0 0 0,0 0 1,0 0-1,0 0 0,0 0 0,0 0 0,-1 0 1,1 0-1,0 0 0,0 0 0,0 0 0,0 0 1,0 0-1,0 0 0,0 0 0,0 0 0,0 0 1,0 0-1,0 0 0,0 0 0,0 0 0,-1 0 1,1 0-1,0 0 0,0 0 0,0 0 0,0 0 1,0 0-1,0 0 0,0 0 0,0 0 1,0 0-1,0 0 0,0 0 0,0-1 0,0 1 1,0 0-1,0 0 0,0 0 0,0 0 0,0 0 1,-1 11-89,4 19-20,-1-23 102,4 25-70,11 33 0,-15-56 69,1-1-1,1 1 0,0-1 0,0 0 0,1 0 0,-1-1 0,2 1 0,10 12 0,-14-18 13,0 0-1,0 0 1,1 0 0,-1-1-1,0 1 1,1 0 0,-1-1-1,1 0 1,0 1 0,-1-1-1,1 0 1,0-1 0,0 1-1,0 0 1,-1-1 0,1 1-1,0-1 1,0 0 0,4 0-1,-3-1 6,0 0-1,0-1 1,0 1-1,0 0 1,0-1-1,0 0 1,0 0-1,0 0 1,-1-1-1,0 1 1,7-6-1,0-3 15,0-1 0,0 1 0,-1-2 0,-1 1 0,0-1 1,8-18-1,16-45 120,-28 104-90,-5 10-58,2 64 29,0-92-2,0-1 1,1 0-1,0 0 0,0 0 0,1-1 0,0 1 1,0-1-1,7 13 0,-8-19-6,-1 0 1,0 0-1,0-1 1,0 1-1,1 0 1,-1-1-1,1 0 1,-1 1-1,1-1 1,0 0-1,0 0 1,-1 0-1,1 0 1,0 0-1,0 0 1,0 0-1,0-1 1,0 1-1,0-1 1,0 1-1,0-1 1,0 0-1,0 0 1,0 0-1,1 0 1,-1 0-1,0 0 1,0 0-1,0-1 1,0 1-1,0-1 1,0 0-1,0 0 1,0 1-1,2-3 1,7-3 55,-1 0 1,0-1 0,0-1-1,15-14 1,-18 15-45,8-7 33,-7 5-42,1 1 0,-1 1 0,1 0 0,11-7 0,-18 13-21,-1 0 0,1 0 1,0 0-1,-1 0 0,1 0 0,0 0 0,0 1 1,0-1-1,-1 1 0,1 0 0,0-1 0,0 1 1,0 0-1,0 0 0,0 0 0,0 0 0,0 1 0,0-1 1,-1 0-1,1 1 0,0-1 0,0 1 0,0 0 1,-1 0-1,1-1 0,0 1 0,-1 0 0,1 1 0,0-1 1,1 2-1,3 4-18,0 0 1,-1 1-1,0 0 0,0 0 1,3 8-1,-5-8 18,1 0 0,0-1 0,1 0-1,-1 0 1,2 0 0,5 6 0,-9-11 4,0 0 1,1-1-1,-1 1 1,1 0-1,-1-1 1,1 0-1,-1 0 0,1 1 1,0-2-1,0 1 1,0 0-1,0-1 1,-1 1-1,1-1 0,0 0 1,0 0-1,0 0 1,0 0-1,0 0 1,0-1-1,5-1 0,2-1 1,0-1 0,0 0-1,-1-1 1,0 0-1,0 0 1,13-11-1,-15 11-365,0-1 0,0 1 0,0 1 0,1 0 0,-1 0-1,1 0 1,0 1 0,0 0 0,1 1 0,13-3 0,3 8-1110,-12-3 581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34.5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 0 15379,'-20'20'1500,"8"-9"-412,1 0-1,-14 19 1,23-28-956,1 0 0,-1 1 0,0-1 0,1 1 0,0-1 0,0 1 0,0-1 0,0 1 0,0 0 0,0-1 0,0 1 0,1 0 0,0 0 0,-1 0 0,1-1 0,0 1 0,0 0 0,1 0 0,-1 0 0,1 2 0,0-4-126,-1 0-1,1 0 1,0 0-1,0 0 1,-1 0-1,1 0 0,0 0 1,0 0-1,0 0 1,0 0-1,0-1 1,0 1-1,0 0 1,0-1-1,0 1 1,0-1-1,0 0 1,1 1-1,-1-1 0,0 0 1,0 1-1,0-1 1,1 0-1,-1 0 1,0 0-1,2 0 1,37-5-117,-29 3 86,-2 1 2,0 1 1,0-1-1,0 2 0,0-1 0,0 1 1,0 0-1,9 3 0,-15-3 27,-1 0-1,1-1 1,-1 1 0,0 1 0,0-1-1,1 0 1,-1 0 0,0 1-1,0-1 1,0 1 0,0 0-1,3 3 1,-4-3 13,-1-1 0,1 1-1,0-1 1,0 1 0,-1 0 0,1 0-1,-1-1 1,0 1 0,1 0 0,-1 0-1,0-1 1,0 1 0,0 0-1,0 0 1,0-1 0,-1 1 0,1 0-1,0 0 1,-1-1 0,-1 4 0,0 0 8,-1 1 1,0-1 0,0 1-1,-1-1 1,1 0 0,-1 0 0,0 0-1,-1-1 1,1 0 0,-1 1 0,0-2-1,0 1 1,0 0 0,-7 2-1,0 1-183,-1-1 0,1-1 0,-1 0 0,0-1 0,-19 4 0,8-5-186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35.1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122 1 16492,'-3'2'157,"0"1"0,0 0 0,0 0 0,0 1 0,0-1 0,1 1 1,-1-1-1,1 1 0,0 0 0,0 0 0,1 0 0,-3 7 1,-12 53 783,16-64-940,-9 61 1133,2 1-1,3 115 0,31 122 762,-16-232-1718,-11-67-175,0 0-1,0 1 1,0-1-1,0 0 1,0 0-1,0 0 1,0 0-1,0 0 1,0 0-1,0 0 1,-1 0-1,1 0 1,0 0 0,0 0-1,0 0 1,0 1-1,0-1 1,0 0-1,0 0 1,0 0-1,-1 0 1,1 0-1,0 0 1,0 0-1,0 0 1,0 0-1,0 0 1,0 0-1,0 0 1,0 0-1,-1 0 1,1 0-1,0 0 1,0 0-1,0-1 1,0 1-1,0 0 1,0 0-1,0 0 1,0 0-1,-1 0 1,1 0-1,0 0 1,0 0-1,0 0 1,0 0-1,0 0 1,0 0-1,0-1 1,0 1 0,0 0-1,0 0 1,0 0-1,0 0 1,0 0-1,0 0 1,0 0-1,0 0 1,0-1-1,0 1 1,0 0-1,0 0 1,0 0-1,0 0 1,0 0-1,0 0 1,-7-10-5,-8-21-100,2-1-1,1 0 1,1-1 0,2 0-1,-9-63 1,20 75 117,-2 20-17,0 1 0,1-1-1,-1 1 1,0-1 0,1 1-1,-1-1 1,0 1 0,1 0-1,-1-1 1,1 1 0,-1 0-1,1-1 1,-1 1 0,0 0-1,1-1 1,-1 1 0,1 0-1,-1 0 1,1 0 0,0-1-1,0 1 1,2 0-62,0 1 0,0-1 1,1 0-1,-1 1 0,0 0 0,0 0 0,0 0 1,4 2-1,10 2-503,-4-1 247,0-2 0,1 1 0,0-2-1,-1 0 1,1 0 0,0-2 0,-1 1-1,20-5 1,14-6-458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35.6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154 0 13931,'-4'1'230,"1"0"0,-1 1 1,1-1-1,-1 1 0,1 0 1,0-1-1,-1 2 0,1-1 0,0 0 1,0 0-1,1 1 0,-6 5 0,-29 39 1287,33-41-1033,-6 8-122,0 1-1,2 1 0,0 0 0,-8 21 1,13-30-319,1 0 0,-1 1 1,2-1-1,-1 1 1,1-1-1,0 1 1,0 0-1,1-1 1,0 1-1,1 0 1,0-1-1,1 9 1,-1-15-38,-1 1 0,0-1 0,1 0 0,-1 1 1,1-1-1,-1 0 0,1 1 0,0-1 0,0 0 0,-1 0 1,1 0-1,0 0 0,0 0 0,0 0 0,0 0 1,0 0-1,0 0 0,1 0 0,-1-1 0,0 1 1,0 0-1,0-1 0,3 2 0,-2-2 2,1 0 0,-1 0 0,0 0 0,0 0 0,0-1 0,1 1 0,-1-1 0,0 1 0,0-1 0,0 0 0,0 1-1,0-1 1,3-2 0,3-2 25,-1 0-1,0 0 0,0-1 0,0 0 1,-1 0-1,7-8 0,-1-5 143,-1 0 1,0 0-1,-1-1 0,-1 0 1,-1-1-1,-1 0 1,5-27-1,-6 70 122,-2 32-435,-4-38 11,0-1 0,2 1 1,0-1-1,0 0 0,6 17 0,-8-31 62,1 0 0,-1 1 0,1-1 0,-1 0-1,1 1 1,-1-1 0,1 0 0,0 0-1,-1 0 1,1 1 0,0-1 0,0 0-1,0 0 1,0 0 0,0 0 0,0-1-1,0 1 1,0 0 0,1 0 0,-1-1-1,2 2 1,-2-2-2,0 0 0,0 0 1,0-1-1,0 1 0,0 0 0,1 0 0,-1 0 0,0-1 1,0 1-1,0-1 0,0 1 0,0-1 0,0 1 0,0-1 1,0 0-1,0 1 0,0-1 0,-1 0 0,3-1 0,3-5-211,0-1 0,-1 1 0,0-1 0,8-16 0,9-23-595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36.0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 21 14867,'2'-15'1127,"-1"10"-377,0 8 505,-19 152 3570,5-49-3819,13-102-971,-6 50 450,2 72 1,4-124-481,0 0 0,0-1 0,0 1-1,0 0 1,0-1 0,0 1 0,1-1 0,-1 1 0,1-1 0,-1 1 0,1-1-1,0 1 1,-1-1 0,3 3 0,-3-4-3,1 1 0,-1-1 0,1 0 0,-1 0 1,0 0-1,1 0 0,-1 0 0,1 0 0,-1 0 0,1 0 0,-1 0 0,1 0 1,-1 0-1,1 0 0,-1 0 0,0 0 0,1 0 0,-1-1 0,1 1 0,-1 0 1,1 0-1,-1 0 0,0-1 0,1 1 0,-1 0 0,0 0 0,1-1 0,-1 1 1,0 0-1,1-1 0,-1 0 0,6-5 12,-1-1 0,0 0 0,7-13 0,-11 19-15,57-98-668,85-111 0,-136 200-8,-9 10-476,-15 15-929,8-6 2058,-10 7-594</inkml:trace>
  <inkml:trace contextRef="#ctx0" brushRef="#br0" timeOffset="1">147 426 18052,'7'35'1824,"1"-7"-1200,5-2-256,4-9 697,5-4-313,1-13-880,3-8-544,-1-15 552,3-9-208,0-11-169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36.5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70 1 17492,'-28'201'6113,"25"-152"-5862,2-1 0,3 0 1,1 0-1,13 61 0,-15-103-298,-1-3 1,1 0 1,-1-1-1,1 1 0,0-1 1,-1 1-1,1 0 0,0-1 1,1 0-1,1 5 0,-3-7 36,0 0 1,0 0-1,0 0 0,0 0 0,0 0 1,1 0-1,-1 0 0,0 0 0,0 0 0,0 1 1,0-1-1,0 0 0,0 0 0,0 0 0,0 0 1,0 0-1,0 0 0,0 0 0,1 0 1,-1 0-1,0 0 0,0 0 0,0 0 0,0 0 1,0 0-1,0 0 0,0 0 0,0 0 0,1 0 1,-1 0-1,0 0 0,0 0 0,0 0 1,0 0-1,0 0 0,0 0 0,0 0 0,0 0 1,1 0-1,-1 0 0,0 0 0,0 0 0,0 0 1,0 0-1,0 0 0,0 0 0,0 0 1,0 0-1,0-1 0,0 1 0,0 0 0,1 0 1,-1 0-1,0 0 0,1-9-348,-1-11-98,-5-16-287,-10-39 1,11 60 777,0 0 0,-1 1 0,-1-1 1,-1 1-1,-9-16 0,7 20 321,9 10-344,0 0 1,0-1 0,-1 1 0,1 0-1,0 0 1,0 0 0,0 0 0,0 0 0,0 0-1,0 0 1,0 0 0,0 0 0,0 0-1,-1 0 1,1 0 0,0 0 0,0 0 0,0 0-1,0 0 1,0 0 0,0 0 0,0 0-1,0 0 1,0 0 0,-1 0 0,1 0-1,0 0 1,0 0 0,0 0 0,0 0 0,0 0-1,0 0 1,0 1 0,0-1 0,0 0-1,0 0 1,-1 0 0,1 0 0,0 0 0,0 0-1,0 0 1,0 0 0,0 0 0,0 0-1,0 1 1,0-1 0,0 0 0,0 0 0,0 0-1,0 0 1,0 0 0,0 0 0,0 2 33,0-1 1,0 0 0,1 0 0,-1 0-1,0 1 1,1-1 0,-1 0 0,1 0-1,-1 0 1,1 0 0,0 0 0,-1 0-1,1 0 1,0 0 0,0 0 0,1 2-1,2 0-132,0 0 0,0 0 0,1 0 0,-1-1 0,0 1 0,1-1 0,-1 0 0,1 0 0,0-1 0,0 0 0,0 1 0,0-1 0,8 0 0,-5-1-79,0 0 0,1 0-1,-1-1 1,0 0 0,0 0 0,1-1 0,11-4-1,10-6-398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37.0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141 2 15075,'-14'14'1531,"-10"10"999,-30 38 1,48-54-2322,0 1 1,0-1 0,1 1 0,1 0 0,-1 1 0,1-1 0,1 1-1,0-1 1,-2 13 0,5-21-194,-1 0 1,1 0-1,0-1 0,0 1 0,0 0 1,0 0-1,0 0 0,0 0 0,0 0 1,0 0-1,0 0 0,1-1 0,-1 1 1,0 0-1,1 0 0,-1 0 0,0-1 1,1 1-1,-1 0 0,1 0 0,-1-1 1,1 1-1,-1 0 0,1-1 0,0 2 1,1-1-4,-1-1 0,1 1 1,-1-1-1,1 1 0,-1-1 1,1 0-1,-1 1 0,1-1 1,-1 0-1,1 0 0,-1 0 0,1 0 1,2 0-1,7-2 3,0-1 1,0 0-1,14-6 0,-16 6 9,11-4 1,70-21 16,-78 26-47,-1-1 0,1 2-1,0 0 1,-1 0-1,24 2 1,-34-1 6,0 0 1,0 0-1,0 0 1,0 1-1,0-1 1,0 0-1,-1 0 1,1 1-1,0-1 1,0 1-1,0-1 1,0 1-1,0-1 1,-1 1-1,1-1 1,1 2-1,-2-2 6,0 1 0,1-1 0,-1 0-1,0 0 1,0 1 0,0-1 0,0 0 0,0 1-1,0-1 1,0 0 0,0 1 0,0-1 0,0 0 0,0 1-1,0-1 1,0 0 0,0 1 0,0-1 0,0 0-1,0 1 1,0-1 0,0 0 0,-1 1 0,1-1 0,0 0-1,0 0 1,0 1 0,0-1 0,-1 1 0,0-1 10,1 1 0,-1-1 0,0 1 0,0-1 0,1 1 0,-1-1 0,0 1 0,0-1 0,0 0 0,1 1 0,-1-1 0,0 0 0,0 0 0,0 0 0,0 0 0,0 0 0,0 1 0,1-2 0,-1 1 1,0 0-1,0 0 0,0 0 0,0 0 0,0 0 0,0-1 0,1 1 0,-1 0 0,0-1 0,0 1 0,1-1 0,-1 1 0,-1-1 0,-1-2 22,1 0 1,-1 0-1,1-1 1,0 1-1,-1 0 1,1-1-1,1 0 0,-1 1 1,0-1-1,1 0 1,0 0-1,0 0 1,-1-4-1,0-5 26,0 0 1,1-23-1,1 31-70,0 0-1,0 0 0,1 0 0,0-1 1,0 1-1,0 0 0,4-8 1,-5 11 1,1 1 0,0 0 0,-1 0 0,1-1 0,0 1 0,0 0 0,0 0 0,0 0 0,0 0 0,0 0 0,0 0 0,0 0 0,1 0 0,-1 0 0,0 1 0,1-1 0,-1 0 1,0 1-1,1-1 0,-1 1 0,1 0 0,-1-1 0,0 1 0,1 0 0,-1 0 0,1 0 0,-1 0 0,1 0 0,-1 0 0,1 0 0,-1 0 0,3 1 0,10 4-31,1 0-1,23 12 1,-25-10 24,0-1 0,1-1 0,27 7 0,-37-11 0,0 0 1,1-1 0,-1 1-1,1-1 1,-1-1 0,1 1-1,-1 0 1,1-1 0,-1 0 0,0 0-1,1 0 1,-1-1 0,0 0-1,0 1 1,0-1 0,0-1-1,4-2 1,30-31-294,-43 69 232,4-23 106,0-1-1,1 1 1,0 0 0,0-1-1,1 1 1,4 19 0,-5-27-27,0-1 0,1 1 0,0 0 0,-1 0 0,1 0 0,0 0 0,0 0 0,0-1 0,0 1 0,0 0 0,1-1 0,-1 1 0,0-1 0,1 1 0,-1-1 1,1 0-1,0 1 0,-1-1 0,1 0 0,0 0 0,0 0 0,0-1 0,0 1 0,-1 0 0,1-1 0,0 1 0,0-1 0,0 1 0,0-1 0,0 0 0,0 0 0,0 0 0,1 0 0,-1 0 0,0-1 0,0 1 0,0-1 0,-1 1 0,4-2 0,8-3-115,0-1-1,0 0 1,0-1-1,-1-1 1,0 0-1,-1 0 0,0-1 1,20-21-1,-15 15-381,0 0 0,24-15 0,-40 30 477,1 0-1,-1-1 0,0 1 0,0 0 1,1 0-1,-1 0 0,0-1 1,1 1-1,-1 0 0,0 0 0,1 0 1,-1 0-1,0 0 0,1 0 0,-1 0 1,0 0-1,1 0 0,-1 0 1,0 0-1,1 0 0,-1 0 0,0 0 1,1 0-1,-1 0 0,0 0 1,1 0-1,-1 0 0,0 0 0,1 0 1,-1 1-1,1-1 0,1 11-97,-7 19 265,4-27-146,-6 24 140,-8 39 525,14-60-747,0 1 1,1 0 0,0 0 0,0 0 0,0 0-1,1 0 1,2 8 0,-1-10-78,1-9-31,-3-13-37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37.5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 19 23341,'-6'9'1728,"6"-7"-1504,1-2-320,8-7 1921,-1-3-1673,3 3-96,-1 1 24</inkml:trace>
  <inkml:trace contextRef="#ctx0" brushRef="#br0" timeOffset="1">3 346 21701,'-3'8'1488,"3"-18"-2040,3-8-2137,4-12 2769,0-5-304,0-1-488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50.2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193 80 14555,'7'-7'855,"22"-25"805,-28 30-1326,1-1 0,0 1 0,-1-1 0,1 1 0,-1-1 0,0 1 1,0-1-1,0 0 0,0 1 0,0-1 0,0-5 0,-1 8-286,0 0 1,0-1-1,0 1 0,-1 0 1,1 0-1,0-1 0,0 1 0,0 0 1,0 0-1,-1 0 0,1-1 1,0 1-1,0 0 0,-1 0 0,1 0 1,0 0-1,0-1 0,-1 1 0,1 0 1,0 0-1,0 0 0,-1 0 1,1 0-1,0 0 0,0 0 0,-1 0 1,1 0-1,0 0 0,-1 0 1,1 0-1,0 0 0,0 0 0,-1 0 1,1 0-1,0 0 0,-1 0 1,1 0-1,0 0 0,0 1 0,-1-1 1,1 0-1,0 0 0,0 0 0,-1 0 1,1 1-1,0-1 0,0 0 1,-14 8 540,3 1-429,0 1 0,1 0-1,1 1 1,-1 0 0,2 1-1,-1 0 1,-12 24 0,3 4-76,-18 53 1,19-44-35,2 1 0,2 0-1,2 1 1,3 1 0,2-1-1,2 1 1,2 0 0,6 54-1,-2-89-249,1 0 0,0 0 0,11 31 0,-13-45 158,0 1 0,1 0 0,0 0 0,-1 0 0,1-1 0,0 1 0,1-1 0,-1 0 0,1 1 0,-1-1-1,1 0 1,0 0 0,0-1 0,0 1 0,1-1 0,-1 1 0,0-1 0,1 0 0,0-1 0,-1 1 0,7 2 0,20-3-300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4:54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6 16820,'-5'1'129,"0"-1"0,0 1 0,0 0 0,0 1 1,0-1-1,1 1 0,-1 0 0,0 0 0,1 0 1,-1 1-1,1 0 0,0 0 0,0 0 1,0 0-1,0 0 0,1 1 0,-1 0 0,1 0 1,-5 7-1,-3 5 47,1 1-1,1 0 1,-14 33 0,13-21 35,0 0 0,2 0 0,-8 52 0,14-64-104,0 0 1,1 1 0,1-1 0,1 0-1,0 0 1,2 0 0,8 34 0,-10-46-90,0-1 0,1 0 0,0 0 0,0 1 0,0-1 0,0 0 0,1 0 0,0-1 0,-1 1 0,1-1 0,1 1 0,-1-1 1,0 0-1,1 0 0,0 0 0,-1-1 0,1 1 0,8 3 0,-7-5-10,0 1 0,1-1 0,-1 0-1,0-1 1,0 1 0,1-1 0,-1 0 0,0 0 0,1-1 0,-1 0 0,0 0 0,0 0 0,0 0-1,0-1 1,0 0 0,5-2 0,4-4 31,0 0 0,0 0 0,-1-1-1,0-1 1,-1 0 0,0-1 0,20-23 0,-12 9 92,-1-1 0,31-54 0,-43 65-103,0 0-1,-1 0 0,-1 0 1,0 0-1,-1-1 1,0 0-1,-1 0 0,-1 0 1,-1 0-1,-1-26 1,0 35-100,-1 1 1,1 0 0,-2 0 0,1 0-1,0 0 1,-1 1 0,0-1 0,-1 0 0,1 1-1,-1-1 1,0 1 0,0 0 0,-1 0-1,1 0 1,-1 0 0,0 1 0,-1-1-1,1 1 1,-1 0 0,0 0 0,0 1-1,0-1 1,0 1 0,-1 1 0,1-1-1,-1 1 1,1-1 0,-1 2 0,0-1-1,-8-1 1,-18 2-369,0 7-155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52.12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0 456 17220,'5'-1'335,"-1"-1"0,1 1 1,-1-1-1,0 0 0,0-1 1,0 1-1,0-1 0,0 0 1,-1 0-1,4-3 0,31-38 555,-27 29-509,56-79 374,68-125-1,-113 181-692,-21 36-58,-1 1 0,1 0 0,0-1 0,0 1 0,-1 0 0,1 0 0,0 0 0,0-1 0,0 1 0,0 0 0,1 0 0,-1 0 0,3-1 0,-1 7 37,-2 10-11,-11 82 21,-33 135 0,24-141-480,19-82 373,4-7-49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52.62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141 0 17876,'2'10'1552,"-7"13"-1048,0 9-184,-8 11 649,0 7-153,-4 10-264,-1 4-72,4-2-136,1-3-88,5-10-104,-2-8-128,7-11-536,0-5-256,1-17 568,2-6 16,-10-5-176,2-6-96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53.0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34 16892,'12'8'1968,"3"0"-1224,11 2-224,3-3 977,11-1-601,2-3-80,5-7-712,2-5-616,-2-7 568,-3-5-144,-8-5-232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55.22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116 92 18300,'18'-16'1192,"-10"8"-781,1-1 1,1 1-1,-1 1 0,1 0 0,1 0 0,-1 1 0,1 1 0,0-1 1,19-5-1,-29 11-396,0-1 0,0 1 1,0 0-1,0 0 1,0-1-1,0 1 0,0 0 1,0 0-1,0 0 1,0 0-1,0 0 0,0 0 1,0 0-1,0 1 1,0-1-1,0 0 0,0 0 1,-1 1-1,1-1 0,0 1 1,0-1-1,0 1 1,0-1-1,0 1 0,-1-1 1,1 1-1,0 0 1,0-1-1,-1 1 0,1 0 1,-1 0-1,1 0 0,0-1 1,-1 1-1,1 0 1,-1 0-1,0 0 0,1 0 1,-1 0-1,0 0 1,0 0-1,0 0 0,1 0 1,-1 0-1,0 0 0,0 0 1,0 0-1,0 0 1,-1 0-1,1 0 0,0 1 1,-2 5-4,1 0 1,-1 1-1,0-1 0,0-1 1,-1 1-1,-3 7 1,-25 41 123,-76 98 1,-8 13 283,113-163-397,0 0-1,0 0 1,1 1-1,-1-1 1,1 1-1,0 0 1,0-1-1,-1 7 1,2-9-19,0-1 1,0 1-1,0 0 0,0 0 1,1 0-1,-1-1 0,0 1 1,0 0-1,1 0 0,-1-1 1,0 1-1,1 0 0,-1-1 1,1 1-1,-1 0 0,1-1 1,-1 1-1,1 0 1,0-1-1,-1 1 0,1-1 1,0 1-1,-1-1 0,1 0 1,0 1-1,0-1 0,-1 0 1,1 1-1,0-1 0,0 0 1,-1 0-1,1 0 0,0 1 1,0-1-1,0 0 0,0 0 1,-1 0-1,1-1 0,0 1 1,0 0-1,1 0 0,17-3-304,0-1-1,0 0 1,0-1-1,0-1 1,-1-1-1,26-14 1,15-3-220,-20 10 27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56.3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185 17 15139,'-4'-1'436,"0"1"0,0-1-1,0 0 1,0 1 0,0 0 0,0 0-1,-1 0 1,1 0 0,0 1 0,0 0-1,0-1 1,0 1 0,0 1-1,1-1 1,-1 1 0,0-1 0,-5 4-1,1 0-182,0 0 0,0 0 0,1 1 0,0 0 0,0 0 0,-10 12 0,15-16-249,0 1 0,0-1 0,0 1 0,1-1 0,-1 1 0,1 0 0,-1 0 1,1 0-1,0 0 0,0 0 0,0 0 0,1 0 0,-1 0 0,0 6 0,2-7-11,-1 1 0,1-1 0,-1 1 0,1-1 0,0 0 0,0 0 0,0 1 0,0-1 0,0 0 0,1 0 0,-1 0 0,1 0 0,-1 0 0,1-1 0,0 1 0,0 0 0,0-1 1,0 1-1,3 1 0,12 8-60,-4-2 12,0 0 0,0 1 0,-1 0 0,13 13 0,-22-18 43,1-1 0,-1 1 1,1 0-1,-2 0 1,1 0-1,0 1 0,-1-1 1,0 1-1,0-1 0,-1 1 1,0 0-1,0-1 0,0 1 1,0 0-1,-1 7 0,-1-4 11,1 0 0,-2 0 0,1 1 0,-2-1 0,1 0 0,-1 0 0,0-1 0,-1 1 0,0-1 0,-5 9 0,7-13 40,-1 0 0,1 0 1,-1 0-1,0-1 0,0 1 0,0-1 0,-1 1 1,1-1-1,-1 0 0,0-1 0,0 1 0,0 0 1,0-1-1,0 0 0,0 0 0,-1 0 0,1-1 1,-1 1-1,1-1 0,-1 0 0,-6 0 0,8-1-7,1 0 1,0 0-1,0 0 0,0-1 0,0 1 0,-1-1 0,1 1 0,0-1 1,0 0-1,0 0 0,0 0 0,0 0 0,0 0 0,1 0 0,-1 0 1,0-1-1,1 1 0,-4-4 0,3 2 11,0 0 0,0 0-1,0-1 1,0 1 0,1-1-1,-1 0 1,1 1 0,0-1 0,-1-7-1,0 0 0,2 1 0,-1-1 0,1 0 0,1 1 0,0-1 0,1 1 0,2-11 0,0 8-42,0 1 0,1 0 1,1 0-1,0 1 0,0 0 0,1 0 0,1 0 0,0 1 1,0 0-1,13-11 0,11-8 45,63-42-1,-24 19 73,-68 49-94,0 1-1,0-1 1,0 0 0,0 0-1,0 0 1,-1 0 0,0 0-1,0 0 1,0-1 0,2-3 0,-4 7-16,1-1 1,-1 1 0,0-1 0,0 1 0,0-1 0,0 1 0,0-1 0,0 0 0,0 1 0,0-1-1,0 1 1,0-1 0,0 1 0,0-1 0,0 1 0,-1-1 0,1 1 0,0-1 0,0 1-1,0-1 1,-1 1 0,1-1 0,0 1 0,-1-1 0,1 1 0,0-1 0,-1 1 0,-1-1 5,0 0 0,1 0 1,-1 1-1,0-1 0,1 1 1,-1-1-1,0 1 0,1-1 1,-1 1-1,0 0 0,0 0 1,0 0-1,-2 1 0,-5-1-163,-1 2 0,0-1 0,0 1-1,1 1 1,-1 0 0,1 0-1,0 1 1,0 0 0,0 1 0,1 0-1,-1 0 1,1 0 0,1 1-1,-1 1 1,1-1 0,0 1-1,0 1 1,1-1 0,-7 11 0,0 1-468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56.8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1 19244,'-1'30'1905,"-1"0"-1225,1 0-312,-2 3 840,3-3-248,0-3-360,-1-2-328,2-8-480,2-4-240,-3-12-504,1 2-144,-1-12 776,0-3-224,5-6-225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57.3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104 50 16676,'-13'29'8827,"-1"8"-7751,-15 59 0,28-93-1071,1-1 1,-1 0-1,1 1 0,0-1 0,0 0 0,0 0 1,0 1-1,0-1 0,1 3 0,-1-5-12,1 1 0,-1-1-1,0 0 1,0 1-1,0-1 1,1 1 0,-1-1-1,0 0 1,0 1-1,1-1 1,-1 0 0,0 1-1,1-1 1,-1 0-1,0 0 1,1 1 0,-1-1-1,1 0 1,-1 0 0,0 1-1,1-1 1,-1 0-1,1 0 1,-1 0 0,0 0-1,1 0 1,-1 0-1,1 0 1,4 0-86,-1-1 1,0 0-1,0-1 0,0 1 1,0-1-1,0 0 1,6-3-1,-10 5 92,7-4-145,0 1 0,0 0 0,0 0 1,1 0-1,-1 1 0,0 1 0,1-1 0,0 1 0,14 0 0,-19 1 128,-1 0 0,1 1 0,-1-1 0,1 1 0,0 0 0,-1-1 0,1 1 0,-1 1 0,0-1 0,1 0 0,-1 0 0,0 1 0,0-1 0,0 1 0,0 0 0,0 0 0,0 0 0,0 0 0,-1 0 0,1 0 0,-1 0 0,1 0 0,-1 1 0,0-1 0,0 0-1,0 1 1,0-1 0,0 1 0,0-1 0,-1 1 0,0 0 0,1 3 0,-1 1 91,0-1 1,0 0-1,0 1 0,-1-1 0,0 0 0,0 0 1,-1 0-1,0 1 0,0-2 0,0 1 0,-1 0 0,1 0 1,-2-1-1,1 1 0,-7 7 0,7-8 27,-1-1-1,0 1 0,0-1 1,0 0-1,0 0 0,-1 0 1,1-1-1,-1 0 0,0 0 1,0 0-1,0 0 0,-1-1 1,1 0-1,-1 0 1,1 0-1,-1-1 0,-6 1 1,9-1-111,0-1 1,0 0 0,0-1 0,0 1 0,0-1-1,0 1 1,0-1 0,0 0 0,0 0 0,0 0-1,1 0 1,-1-1 0,0 1 0,1-1 0,-5-3-1,2 1-79,1 0 0,1 0 0,-1-1 0,1 1-1,-1-1 1,1 0 0,1 0 0,-3-5 0,-2-6-149,2 0-1,0 0 1,1-1 0,-4-29-1,4 4-328</inkml:trace>
  <inkml:trace contextRef="#ctx0" brushRef="#br0" timeOffset="0.99">87 35 18428,'14'-6'1960,"1"2"-1103,0-1-329,4 4 864,1 0-200,4 1-368,2 0-320,3 0-744,4 0-480,0-3-200,-2 0 680,1-3-224,-5 0-152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57.7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39 43 13067,'46'-20'2828,"-39"16"-2405,0 1 0,1-1 0,-1 1 0,1 1 0,14-4 0,-20 6-352,-1 0 0,0 0 0,1 0 0,-1 0-1,1 0 1,-1 0 0,0 1 0,1-1 0,-1 1-1,0-1 1,1 1 0,-1-1 0,0 1 0,1-1-1,-1 1 1,0 0 0,0 0 0,0 0 0,0 0-1,0 0 1,0 0 0,0 0 0,0 0 0,0 0 0,0 0-1,-1 1 1,1-1 0,-1 0 0,1 0 0,0 1-1,-1-1 1,0 0 0,1 1 0,-1-1 0,0 2-1,2 7 341,0 0 0,-1 0 0,-1 17 0,0-22-256,-1 36 415,-2 0 0,-2 0 1,-1 0-1,-3-1 0,-1 0 0,-17 43 0,27-83-635,0 0 0,0 1 0,0-1 0,0 0 0,0 0 0,0 1 0,0-1 0,0 0 0,0 1 0,0-1-1,0 0 1,0 0 0,0 1 0,0-1 0,-1 0 0,1 0 0,0 1 0,0-1 0,0 0 0,0 0 0,-1 0 0,1 1 0,0-1-1,0 0 1,-1 0 0,1 0 0,0 0 0,0 0 0,-1 1 0,1-1 0,0 0 0,0 0 0,-1 0 0,1 0 0,0 0-1,0 0 1,-1 0 0,1 0 0,0 0 0,-1 0 0,1 0 0,0 0 0,-1 0 0,-5-10-496,5 7 229,-6-8-471</inkml:trace>
  <inkml:trace contextRef="#ctx0" brushRef="#br0" timeOffset="1">0 280 17444,'0'-3'2216,"3"0"-1360,7-3-287,6-1 1455,7 0-952,1-2-168,8 1-456,1-2-368,2 1-880,-3 1 0,-3 0 584,-4 0-160,-6 2-160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58.2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 1 15739,'17'12'2545,"3"1"-1321,2 3-464,-1 1 2201,5 5-1609,-3 2-159,-1 6-449,-5 2-208,-8 8-296,-7 9-88,-12 9-128,-7 6-72,-12 4-264,-2 3-320,-6-6 536,1 1-88,3-10-88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59.51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313 1 13083,'0'0'77,"0"0"0,0 0 0,0 0-1,1-1 1,-1 1 0,0 0 0,0 0 0,0 0 0,0 0 0,1 0 0,-1 0 0,0 0 0,0 0 0,0 0-1,0 0 1,1 0 0,-1 0 0,0 0 0,0 1 0,0-1 0,0 0 0,0 0 0,1 0 0,-1 0 0,0 0 0,0 0-1,0 0 1,0 0 0,0 0 0,0 1 0,1-1 0,-1 0 0,0 0 0,0 0 0,0 0 0,0 0 0,0 0-1,0 1 1,0-1 0,0 0 0,0 0 0,0 0 0,0 0 0,0 1 0,0 10 2198,-9 18-94,7-24-1863,-22 55 1352,-2-2 0,-66 108 1,82-149-1502,-107 172 588,115-186-839,1-1-1,-1 1 1,0-1 0,0 1-1,-1-1 1,1 0-1,0 0 1,-4 2 0,6-4 45,0 0 0,-1 1 1,1-1-1,0 0 0,-1 0 1,1 0-1,0 0 0,-1 0 1,1 0-1,0 0 0,-1 0 1,1 1-1,0-1 0,-1-1 1,1 1-1,0 0 0,-1 0 1,1 0-1,-1 0 1,1 0-1,0 0 0,0 0 1,-1 0-1,1 0 0,0-1 1,-1 1-1,1 0 0,-1-1 1,1 0-3,-1 0 0,0 0 0,1 0-1,-1 0 1,1 0 0,-1 0 0,1-1 0,0 1 0,-1 0 0,1 0 0,0-1 0,0 1 0,0-1 0,0-60-664,4 19 171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06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26 18356,'4'-19'2057,"-3"12"-1050,-2 15 365,-3 32-727,1 1 1,2 0 0,8 68 0,-6-97-617,1 0-1,5 22 1,-6-32-37,-1 0 0,1 0 1,0 0-1,-1 0 0,1 0 0,0 0 0,0 0 0,0 0 1,0 0-1,1-1 0,-1 1 0,0 0 0,1-1 0,-1 1 1,1-1-1,0 1 0,-1-1 0,1 0 0,0 0 1,0 0-1,0 0 0,0 0 0,0 0 0,3 1 0,-2-3-144,-1 1-1,1 0 0,-1-1 0,0 0 0,0 1 1,1-1-1,-1 0 0,0 0 0,0 0 0,0-1 0,0 1 1,0 0-1,0-1 0,0 0 0,0 1 0,0-1 1,-1 0-1,1 0 0,-1 0 0,0 0 0,1 0 1,-1 0-1,1-2 0,3-5-670,0 0 1,-1-1-1,0 1 1,2-11-1,-4 11 477,0 0 0,-1 0 0,1-15 0,-8 34 2289,-6 86 1144,11-66-2987,1-1-1,1 0 1,5 31 0,-6-59-155,0 0 0,0 0 0,0 0-1,1 0 1,-1 0 0,0 0 0,1 0 0,-1 0 0,0 0 0,1-1-1,-1 1 1,1 0 0,-1 0 0,1 0 0,1 1 0,-2-2 14,0 0 0,0 0 0,1 0 0,-1 0 1,0 0-1,1 0 0,-1 0 0,0 0 0,0 0 0,1 0 1,-1 0-1,0 0 0,1 0 0,-1 0 0,0-1 0,0 1 1,1 0-1,-1 0 0,0 0 0,1 0 0,-1 0 0,0-1 1,0 1-1,0 0 0,1 0 0,-1 0 0,0-1 1,0 1-1,0 0 0,1 0 0,-1-1 0,2-3-147,0 1-1,0 0 0,0-1 1,-1 0-1,1 0 1,1-6-1,2-19-516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0:59.9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292 14 16908,'-1'-1'106,"0"0"0,0 0 0,0 0 0,0 0 0,0 0 0,0 0-1,0 0 1,0 0 0,-1 1 0,1-1 0,0 1 0,-1-1 0,1 0 0,0 1 0,-1 0 0,1-1 0,-1 1 0,1 0 0,-1 0 0,1 0 0,-1 0 0,1 0 0,-1 0 0,1 0 0,0 1 0,-1-1 0,1 0 0,-1 1 0,1-1 0,0 1 0,-1-1 0,-1 2 0,-5 2 253,0 0 1,0 1-1,-14 10 0,-4 5 541,-27 27 1,43-38-571,1 2 1,0-1-1,1 1 1,0 0-1,-11 20 0,18-29-289,0 0 0,0 0 0,0 0-1,1 0 1,-1 0 0,1 0-1,-1 1 1,1-1 0,-1 0-1,1 0 1,0 1 0,0-1-1,0 0 1,1 0 0,-1 1-1,0-1 1,2 4 0,-1-4-30,0-1 1,0 0-1,0 1 0,0-1 1,0 0-1,1 0 1,-1 0-1,0 0 0,1 0 1,-1 0-1,0 0 1,1 0-1,-1-1 0,1 1 1,-1 0-1,1-1 1,0 1-1,-1-1 0,1 0 1,-1 1-1,1-1 1,0 0-1,-1 0 0,1 0 1,0 0-1,2-1 1,4 0 6,-1-1 0,1 1 0,-1-1 0,1-1 0,-1 0 0,0 0 0,0 0 0,0-1 0,0 0 0,-1 0 0,0-1 0,7-5 0,-8 6 5,-1 1-1,0-1 1,0 0-1,0-1 1,-1 1 0,1-1-1,-1 0 1,0 0-1,0 0 1,-1 0-1,1 0 1,-1 0-1,0-1 1,-1 1-1,1-1 1,-1 1-1,0-8 1,-1 11-16,0 0 0,0-1 0,0 1 0,-1 0-1,1-1 1,-1 1 0,0 0 0,0 0 0,0-1 0,0 1 0,0 0 0,0 0 0,-1 0 0,1 0 0,0 1 0,-1-1-1,0 0 1,1 0 0,-1 1 0,0-1 0,0 1 0,0 0 0,0-1 0,0 1 0,0 0 0,0 0 0,-1 0 0,1 1 0,0-1-1,-1 1 1,1-1 0,-4 0 0,-1 0-45,-1 1 0,1-1 1,-1 1-1,1 0 0,-1 1 0,1 0 0,-1 0 0,1 1 0,-10 2 0,10-1-141,1-1-1,0 1 0,-1 0 1,1 1-1,0-1 1,1 1-1,-1 0 1,1 1-1,-1-1 0,1 1 1,1 0-1,-1 1 1,1-1-1,0 1 1,-6 10-1,7-9-54,0 1 0,0-1 0,1 1 0,0 0-1,0 0 1,1 0 0,0 0 0,1 0 0,0 0 0,0 0 0,0 0 0,1 0 0,3 13 0,9 20-679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00.32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119 108 12891,'13'-15'2647,"-13"15"-2580,1 0-1,-1-1 1,0 1-1,0 0 0,0 0 1,1 0-1,-1 0 0,0-1 1,0 1-1,0 0 0,0 0 1,1 0-1,-1-1 0,0 1 1,0 0-1,0 0 0,0 0 1,0-1-1,0 1 0,0 0 1,0 0-1,0-1 0,0 1 1,1 0-1,-1 0 0,0-1 1,-1 1-1,1 0 0,0 0 1,0-1-1,0 1 1,0 0-1,0 0 0,0-1 1,0 1-1,0 0 0,0 0 1,0-1-1,-1 1 0,1 0 1,0 0-1,0 0 0,0-1 1,0 1-1,-1 0 0,1 0 1,0 0-1,0 0 0,0-1 1,-1 1-1,1 0 0,0 0 1,0 0-1,-1 0 0,1 0 1,0 0-1,0 0 1,-1 0-1,1 0 0,0 0 1,0 0-1,-1 0 0,1 0 1,-1 0-1,-1 0 164,0 1 0,0 0 0,0-1 0,0 1-1,0 0 1,1 0 0,-1 0 0,0 0 0,0 1 0,1-1 0,-1 0 0,0 1 0,1-1 0,-1 1 0,-1 3-1,-22 29 782,24-31-876,-7 9 7,0 1 0,2-1 1,0 2-1,0-1 1,1 1-1,1-1 1,0 1-1,1 0 0,-2 25 1,4-37-133,1 0-1,0-1 1,0 1 0,0 0-1,1 0 1,-1 0 0,0-1-1,1 1 1,-1 0 0,1 0-1,0-1 1,-1 1 0,3 2-1,-3-3-4,1-1-1,-1 1 0,1-1 1,0 1-1,-1-1 0,1 1 0,-1-1 1,1 1-1,0-1 0,-1 0 0,1 1 1,0-1-1,0 0 0,-1 0 1,1 0-1,0 1 0,0-1 0,-1 0 1,1 0-1,0 0 0,0 0 0,1-1 1,0 1 3,1-1 0,-1 0 0,1 0 0,-1 0 0,1 0 1,-1-1-1,1 1 0,-1-1 0,0 1 0,0-1 0,0 0 0,0 0 1,0 0-1,0 0 0,2-4 0,4-7 68,0 0 0,-1 0 0,-1-1 0,0 0-1,-1-1 1,0 1 0,5-30 0,-9 36-43,0 0-1,0 1 0,-1-1 1,0 0-1,0 0 1,0 0-1,-1 1 1,-1-1-1,1 0 0,-1 1 1,0-1-1,-1 1 1,0-1-1,0 1 1,-1 0-1,1 0 0,-6-6 1,8 11-67,-1 1 1,1-1-1,0 1 0,0-1 1,-1 1-1,1-1 0,0 1 1,-1 0-1,1 0 1,-1 0-1,0 0 0,1 0 1,-1 0-1,0 0 0,0 1 1,1-1-1,-1 1 0,0-1 1,0 1-1,0 0 1,0-1-1,0 1 0,0 0 1,0 0-1,1 1 0,-1-1 1,0 0-1,0 1 0,0-1 1,0 1-1,0-1 1,1 1-1,-1 0 0,0 0 1,1 0-1,-1 0 0,0 0 1,-1 1-1,0 1-171,0 0 0,0 0 0,0 1 0,0-1 1,0 1-1,1 0 0,-1-1 0,1 1 0,0 0 0,0 0 0,1 1 0,-1-1 0,1 0 0,0 1 0,-1 4 1,2 9-519,4-4-173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00.7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82 1 17668,'29'62'3868,"28"97"0,-49-129-3672,-1 1-1,-2-1 1,0 1-1,-3 0 1,-1 51 0,-3-52-243,-1 0 0,-2 0 0,-1-1 0,-1 1-1,-16 38 1,14-46-162,-1 0-1,-1-1 1,-1 0-1,-1-1 0,0-1 1,-2 0-1,-22 23 1,8-16-189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01.2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246 2 18444,'-1'0'140,"0"-1"0,-1 1 0,1 0 0,0 0 0,-1-1 0,1 1 1,0 0-1,-1 0 0,1 0 0,0 0 0,-1 0 0,1 1 0,-1-1 0,1 0 0,0 1 0,0-1 0,-1 1 1,1-1-1,0 1 0,0 0 0,-1-1 0,1 1 0,0 0 0,0 0 0,-1 1 0,-27 29 1154,26-26-1026,-20 24 43,2 2 1,2 1-1,1 0 0,1 2 1,1 0-1,-16 55 0,23-59-224,2 0-1,1 1 0,1-1 0,2 1 0,0 1 1,3-1-1,0 0 0,6 37 0,-3-53-214,0-1 1,0 0-1,1 0 0,1-1 1,0 1-1,1-1 0,14 24 1,-15-29-42,1-1 1,-1-1 0,1 1-1,1-1 1,-1 0 0,1 0-1,0-1 1,0 1 0,0-2-1,1 1 1,0-1 0,0 0-1,16 5 1,11-2-468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01.6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1 505 16628,'2'-1'146,"0"1"1,0 0-1,0-1 1,0 0 0,-1 1-1,1-1 1,0 0-1,0 0 1,0 0 0,-1 0-1,1 0 1,0-1 0,-1 1-1,1 0 1,-1-1-1,0 1 1,1-1 0,-1 0-1,0 1 1,0-1-1,1-3 1,3-1 163,-4 4-256,161-216 4499,-18-15-3379,-135 218-1081,-5 13 62,-8 24 116,-1 0-294,-50 357-1064,55-358 170,1-13 474,2-11-53,-1-10-60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02.1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183 0 19476,'3'2'2161,"-5"8"-1505,-5 10-240,0 7 1160,-3 10-680,1 6-247,-1 6-345,2 4-32,2-1-168,2-5-16,1-5-168,2-5-208,1-13-401,0-6-303,-5-20-2761,-1-17 2801,1-5-360</inkml:trace>
  <inkml:trace contextRef="#ctx0" brushRef="#br0" timeOffset="1">1 205 14315,'0'0'1928,"7"6"-847,6 1-401,4 0 2296,3 2-1631,6-3-617,4-2-48,5-4-696,2-1-528,-8-5 560,-2 2-144,-7-2-208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02.6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1 318 16708,'0'1'141,"0"0"0,0 0 1,0 0-1,0 0 1,0 0-1,1 1 1,-1-1-1,0 0 1,1 0-1,-1 0 0,1 0 1,0 0-1,-1 0 1,1 0-1,1 1 1,-2-2-77,1 1-1,-1-1 1,1 0 0,0 0 0,-1 1 0,1-1 0,-1 0 0,1 0-1,-1 0 1,1 0 0,-1 0 0,1 0 0,0 0 0,-1 0 0,1 0 0,-1 0-1,1 0 1,-1 0 0,1 0 0,0-1 0,-1 1 0,1 0 0,4-3 211,-1 1 0,1-1 0,-1 0 1,0-1-1,6-4 0,-6 4-89,33-34 763,0-1-1,57-83 0,-20 23-657,-61 87-300,-13 12 8,1 0 0,-1 0 0,0 0 0,0 0-1,0 0 1,1 0 0,-1 0 0,0 0 0,0 0 0,0 0-1,1 0 1,-1 0 0,0 0 0,0 0 0,0 0-1,1 0 1,-1 0 0,0 0 0,0 1 0,0-1 0,0 0-1,1 0 1,-1 0 0,0 0 0,0 0 0,0 0 0,0 1-1,1-1 1,-1 0 0,0 0 0,0 0 0,0 0-1,0 1 1,0-1 0,0 0 0,0 0 0,0 0 0,1 1-1,-1 3-5,1-1-1,-1 1 0,0 0 1,0 0-1,0 8 0,-31 201 33,7-58-1496,24-152 1115,1-7 275,-1-1-29,5-14-234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03.1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0 271 17492,'0'0'63,"0"0"0,0 0 0,0 1 0,0-1 0,1 0 0,-1 0 0,0 0 0,0 0 0,0 0 1,0 1-1,0-1 0,0 0 0,0 0 0,0 0 0,0 0 0,0 0 0,0 1 0,1-1 0,-1 0 0,0 0 0,0 0 1,0 0-1,0 0 0,0 0 0,1 0 0,-1 0 0,0 0 0,0 1 0,0-1 0,0 0 0,0 0 0,1 0 0,-1 0 0,0 0 1,0 0-1,0 0 0,0 0 0,1 0 0,-1 0 0,0 0 0,0 0 0,0 0 0,0 0 0,1-1 0,-1 1 0,0 0 1,11-7 1198,14-19-369,-23 23-615,127-164 1237,-82 102-1393,-42 60-37,-2 8-14,-5 18 33,-11 31 30,0-3-14,-17 64-32,27-94-36,0 0 1,0 0-1,2 36 1,1-55-50,0 1 0,-1-1 1,1 0-1,0 0 0,0 1 0,0-1 1,0 0-1,0 0 0,0 1 0,0-1 1,0 0-1,0 0 0,0 1 0,0-1 1,0 0-1,0 0 0,0 1 0,0-1 1,0 0-1,1 0 0,-1 1 0,0-1 1,0 0-1,0 0 0,0 0 0,0 1 1,1-1-1,-1 0 0,0 0 0,0 0 1,0 1-1,1-1 0,-1 0 0,0 0 1,0 0-1,0 0 0,1 0 0,-1 0 1,0 1-1,0-1 0,1 0 0,-1 0 1,0 0-1,0 0 0,1 0 1,-1 0-1,0 0 0,0 0 0,1 0 1,-1 0-1,0 0 0,0 0 0,1 0 1,-1 0-1,0-1 0,0 1 0,1 0 1,-1 0-1,0 0 0,0 0 0,1 0 1,-1 0-1,0-1 0,0 1 0,0 0 1,0 0-1,1-1 0,9-6 26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03.6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 0 17356,'4'24'1832,"-2"1"-1320,-2 2-224,0 3 760,-3 0-767,0 2-385,-1-5 176,-3-7-144,7-1-153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04.1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0 292 18364,'3'-1'164,"0"0"0,0 0 0,-1 0 0,1 0 0,0 0 0,-1-1 0,1 1 0,-1-1 0,0 0 0,1 1 0,-1-1 1,0 0-1,0-1 0,2-2 0,5-4 149,232-247 3320,-239 257-3263,-3 5-262,-2 9-20,-23 71 325,-15 93-1,39-150-266,6-20-282,-4-9 101,1-1 0,0 1 0,-1 0 0,1 0-1,-1-1 1,1 1 0,-1 0 0,1-1 0,-1 1 0,1 0 0,-1-1 0,1 1 0,-1-1-1,1 1 1,-1-1 0,0 1 0,1-1 0,-1 1 0,0-1 0,1 0 0,5-9-447,-1-1-1,7-17 1,-4 10 214,3-9-215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06.6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262 56 11490,'-1'-3'112,"-2"-3"265,0 0-1,0 0 1,-1 1 0,1-1-1,-9-9 1,11 15-300,0-1 1,0 0-1,0 0 1,0 0-1,-1 1 0,1-1 1,0 0-1,0 1 0,0-1 1,0 1-1,-1-1 1,1 1-1,0 0 0,-1 0 1,1-1-1,0 1 0,-1 0 1,1 0-1,0 0 1,0 0-1,-1 0 0,1 1 1,0-1-1,-1 0 0,1 1 1,0-1-1,0 1 1,-1-1-1,1 1 0,0 0 1,0-1-1,0 1 0,0 0 1,0 0-1,0 0 0,0-1 1,-1 3-1,-13 11 238,1 2-1,1 0 1,0 0-1,2 1 1,-1 1-1,-11 27 1,6-9-124,2 2-1,-15 54 1,23-65-77,1 1 0,-3 39-1,8-53-85,1 0 1,0 1-1,1-1 0,0 0 0,1 0 1,7 22-1,-8-32-23,0 0 1,1 1-1,0-1 0,0-1 1,0 1-1,0 0 0,0 0 0,1-1 1,0 0-1,0 1 0,0-1 1,0 0-1,6 4 0,-6-5 18,0 0-1,0-1 1,0 1-1,1-1 0,-1 0 1,0 0-1,1 0 0,-1-1 1,1 1-1,-1-1 1,0 0-1,1 1 0,-1-2 1,1 1-1,-1 0 1,1-1-1,4-1 0,5-2 108,0 0-1,-1-1 1,1-1-1,-1 0 1,-1-1-1,1 0 0,-1-1 1,15-13-1,1-3 482,46-55 1,-51 52-53,36-58 0,-51 73-463,-1 1 1,0-2 0,0 1 0,-2-1-1,1 0 1,-2 0 0,0 0-1,2-15 1,-5 23-95,1 0 1,-1 0-1,0 0 1,-1 0-1,1 0 0,-1 0 1,0 0-1,0 0 0,-1 1 1,1-1-1,-1 0 0,0 1 1,0-1-1,-1 1 1,1 0-1,-1 0 0,0 0 1,0 0-1,0 0 0,-1 1 1,0-1-1,1 1 1,-1 0-1,0 0 0,0 0 1,-1 1-1,1-1 0,-9-2 1,-9-3-658,0 2 0,0 0 0,0 2 0,-46-4 0,27 3-1119,35 3 950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04.62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0 291 19012,'1'0'120,"0"0"0,0 0 1,-1 1-1,1-1 0,0 0 0,0 0 0,0 0 0,0 0 1,-1 0-1,1 0 0,0 0 0,0 0 0,0-1 0,0 1 1,0 0-1,-1 0 0,1-1 0,0 1 0,0-1 1,-1 1-1,1 0 0,0-1 0,-1 1 0,1-1 0,0 0 1,0-1-1,19-21 456,-14 14 164,147-209 1443,-144 203-2159,-8 14-24,0-1-1,0 0 1,0 1-1,0-1 1,0 1-1,0-1 1,1 1-1,-1 0 1,1 0-1,-1-1 1,0 1-1,3-1 1,-4 2 0,0 1 0,1-1 0,-1 0 0,0 1 0,1-1 0,-1 0 0,0 1 0,0-1 0,1 1 0,-1-1 0,0 0 0,0 1 0,0-1 0,0 1 0,0-1 0,0 1 0,0-1-1,1 0 1,-1 1 0,0-1 0,-1 1 0,1-1 0,0 1 0,0-1 0,0 1 0,0-1 0,0 0 0,0 1 0,-1 0 0,-12 55-2,11-49-1,-45 193-753,47-199 485,2-3 209,1-7-148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05.2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367 177 14163,'1'0'104,"-1"0"1,0 0-1,0 0 0,1 1 1,-1-1-1,0 0 0,0 0 1,1 1-1,-1-1 0,0 0 1,0 0-1,0 1 0,0-1 1,1 0-1,-1 0 0,0 1 1,0-1-1,0 0 0,0 1 1,0-1-1,0 0 0,0 1 1,0-1-1,0 0 0,0 1 1,0-1-1,0 0 0,0 1 1,0-1-1,0 0 0,0 0 1,0 1-1,-3 13 1074,-7 9 438,-1 1-1,-1-2 1,-18 26 0,-1 1-625,7-7-440,-63 100-204,87-141-400,0 0-1,-1-1 0,1 1 0,0 0 1,-1-1-1,1 1 0,-1 0 0,1-1 0,-1 1 1,1-1-1,-1 1 0,0-1 0,1 1 1,-1-1-1,0 1 0,1-1 0,-1 1 0,0-1 1,0 0-1,1 0 0,-3 1 0,3-2 47,0 1 0,-1-1 0,1 1 0,0-1 0,0 0 0,-1 1 0,1-1 0,0 0 0,0 1 0,0-1 0,0 0 0,0 0 0,0 1 0,0-1 0,0 0 0,0 1 0,0-1 0,0-1 0,9-41-139,-9 42 93,9-31-339</inkml:trace>
  <inkml:trace contextRef="#ctx0" brushRef="#br0" timeOffset="1">152 46 18092,'-11'5'436,"-1"0"0,1 1 1,0 0-1,0 1 0,-13 10 1,22-15-379,-1 1 1,0-1-1,1 0 0,-1 1 1,1-1-1,0 1 1,-1 0-1,2 0 0,-1 0 1,0 0-1,0 0 1,1 1-1,0-1 0,0 0 1,0 1-1,0-1 1,0 1-1,0-1 0,1 1 1,0-1-1,0 1 1,0-1-1,1 7 0,-1-9-36,1 0 0,-1 1-1,1-1 1,-1 0 0,1 0-1,0 0 1,-1 0 0,1 0-1,0 0 1,0 0 0,0 0-1,0 0 1,0 0 0,0 0-1,0 0 1,0-1 0,0 1-1,0 0 1,0-1 0,1 1-1,-1-1 1,0 1 0,0-1-1,1 0 1,-1 1 0,0-1 0,1 0-1,-1 0 1,0 0 0,1 0-1,-1 0 1,0 0 0,1 0-1,-1-1 1,0 1 0,0 0-1,3-2 1,2 1 48,0-1 0,-1 0 0,1 0 0,0-1 0,-1 0-1,0 0 1,6-4 0,-2 0 62,0-1-1,-1 0 0,0-1 0,13-17 1,-17 21-75,-1 1 0,0-1 0,-1 0 0,1 0 0,-1 0 0,0-1 1,0 1-1,-1 0 0,1-1 0,-1 1 0,-1-1 0,1-7 0,-1 12-41,1 0 0,-1-1 0,-1 1-1,1-1 1,0 1 0,0 0 0,0-1-1,-1 1 1,1 0 0,0-1-1,-1 1 1,0 0 0,1 0 0,-1 0-1,0-1 1,1 1 0,-1 0 0,0 0-1,0 0 1,0 0 0,0 0 0,0 0-1,0 0 1,0 1 0,0-1 0,0 0-1,-1 1 1,1-1 0,0 0 0,0 1-1,-1-1 1,1 1 0,0 0-1,-1 0 1,1-1 0,0 1 0,-1 0-1,1 0 1,-1 0 0,-2 1 0,-1-1 13,0 1 1,0 1 0,-1-1 0,1 1-1,0 0 1,0 0 0,1 0 0,-1 1-1,-8 5 1,3-1-214,0 2 0,1-1 0,0 1 0,0 1 0,1-1 0,0 2 1,1-1-1,0 1 0,0 0 0,1 0 0,1 1 0,0 0 0,0 0 0,-4 21 0,6-7-360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05.7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41 104 18588,'-4'7'783,"-24"40"1558,26-44-2138,1 0-1,0 0 1,0 0-1,0 0 1,0 0 0,0 0-1,1 1 1,0-1-1,-1 0 1,1 0-1,0 1 1,0-1-1,2 6 1,-2-8-166,0-1 0,0 1 0,0 0-1,1-1 1,-1 1 0,0 0 0,0-1 0,1 1 0,-1-1 0,1 1-1,-1 0 1,0-1 0,1 1 0,-1-1 0,1 1 0,-1-1 0,1 0 0,-1 1-1,1-1 1,0 1 0,-1-1 0,1 0 0,-1 0 0,1 1 0,0-1 0,-1 0-1,2 0 1,-1 0-1,1 0 0,0 0 0,-1 0-1,1 0 1,-1-1 0,1 1 0,-1 0 0,1-1-1,-1 0 1,1 1 0,1-2 0,2-1 13,1-1 0,-1 0 0,0 0 0,-1 0 0,6-5 0,-2-1 19,0-1 0,0 0 0,-1 0 0,9-19-1,-14 25-52,0 0-1,0 0 0,0 0 1,-1 0-1,1 0 0,-1 0 0,-1-1 1,1 1-1,-1 0 0,0-1 1,0 1-1,0 0 0,-1-1 0,-1-4 1,2 8-47,-1 0 0,1 1 0,-1-1 0,1 1 0,-1-1 0,0 1 0,1-1 0,-1 1 0,0-1 0,0 1 1,0 0-1,0-1 0,0 1 0,-1 0 0,1 0 0,0 0 0,-1 0 0,1 0 0,0 0 0,-1 0 0,1 1 0,-1-1 0,1 0 0,-1 1 1,1 0-1,-1-1 0,0 1 0,1 0 0,-1-1 0,0 1 0,1 0 0,-1 0 0,0 0 0,1 1 0,-1-1 0,0 0 0,1 1 0,-1-1 1,1 1-1,-1-1 0,-1 2 0,-1-1-113,1 1 0,0-1 0,0 1 0,0 0 0,0 0 0,1 0 0,-1 0 0,0 1 0,1-1 0,0 1 0,-1-1 0,1 1 0,0 0 0,0 0 0,1 0 0,-1 0 0,0 0 0,-1 6 0,3 5-508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06.1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287 1 15243,'13'14'2057,"5"13"-873,2 5-408,-2 9 1713,-1 7-945,-6 6-336,-4 6-160,-8 9-375,-8 4-129,-9 7-224,-8 2-88,-11 1-152,-3 0-88,-11-5-440,1-5-528,-6-7 840,2-6-153,5-18-143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12.7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567 162 12691,'2'-12'988,"-1"-1"1,-1 1 0,0 0 0,-3-20 0,2 28-700,0-1 1,0 0-1,0 1 0,-1-1 1,1 0-1,-1 1 1,0 0-1,-1-1 1,1 1-1,-1 0 1,1 0-1,-1 1 1,0-1-1,-6-5 1,6 8-182,1-1 1,-1 1 0,0-1 0,0 1-1,1 0 1,-1 0 0,0 1 0,0-1-1,0 0 1,0 1 0,-1 0-1,1 0 1,0 0 0,0 0 0,0 0-1,0 1 1,0-1 0,0 1 0,0 0-1,0 0 1,-3 1 0,-8 4 131,-1 0 0,-23 15 0,30-16-152,-36 20-25,-1-2 0,-1-2 0,-1-2 0,-1-2 0,-73 16 0,117-32-56,1-1-9,0 1-1,0 0 1,0 0-1,0 0 1,1 0 0,-1 0-1,-3 2 1,6-3 0,-1 1 0,0-1 1,1 1-1,-1-1 0,1 1 1,-1 0-1,1-1 1,0 1-1,-1 0 0,1-1 1,0 1-1,-1 0 0,1 0 1,0-1-1,0 1 0,0 0 1,-1 0-1,1-1 0,0 1 1,0 0-1,0 0 0,0 0 1,0-1-1,1 1 0,-1 0 1,0 0-1,0-1 0,0 1 1,1 0-1,-1 0 0,0-1 1,1 2-1,13 33-10,-2 0 0,-1 1 1,-2 0-1,-2 1 0,-1 0 0,2 55 0,-25 344 18,0-112 40,16-246-37,4 1-1,15 85 1,-16-149-12,1 1-1,1 0 1,0-1 0,1 0 0,1 0 0,9 18 0,-12-29 0,-1 0 1,1 0 0,0 0 0,0 0-1,0-1 1,0 1 0,1-1-1,0 0 1,-1 0 0,1 0 0,0 0-1,1-1 1,-1 1 0,0-1 0,1 0-1,-1-1 1,1 1 0,0-1 0,-1 0-1,1 0 1,0 0 0,0 0 0,-1-1-1,6 0 1,10-2-149,-1-1-1,0-1 1,1 0-1,29-12 1,-23 7-671,40-8 1,-40 13 382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14.0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68 116 19740,'0'0'77,"-1"0"0,1 0 0,0 0 0,0 0 0,0 0-1,0 0 1,0 0 0,-1 0 0,1 0 0,0 0 0,0 0 0,0 0 0,0 0-1,0 0 1,-1 0 0,1 0 0,0 0 0,0 0 0,0 0 0,0 0-1,0 0 1,-1 0 0,1 0 0,0-1 0,0 1 0,0 0 0,0 0 0,0 0-1,0 0 1,-1 0 0,1 0 0,0 0 0,0 0 0,0-1 0,0 1-1,0 0 1,0 0 0,0 0 0,0 0 0,0 0 0,0-1 0,0 1 0,0 0-1,6-7 1601,19-10-834,-16 11-443,12-7-213,0 1 0,0 0 1,30-10-1,-38 17-187,0 1 1,1 0 0,-1 1-1,1 0 1,0 1-1,0 0 1,18 1-1,-29 1-8,0 1 0,0-1 0,0 0 0,0 1 0,0-1 0,0 1 0,0 0-1,0 0 1,0 0 0,0 0 0,-1 1 0,1-1 0,0 1 0,-1 0 0,1 0 0,-1 0 0,0 0 0,1 0 0,-1 0 0,0 0-1,0 1 1,3 4 0,-4-3 1,0 0 0,1 0-1,-1 0 1,0 0 0,-1 0-1,1 0 1,-1 0-1,0 0 1,0 0 0,0 0-1,0 0 1,-1 0 0,0 0-1,1 0 1,-1 0 0,-3 7-1,-19 33-7,19-37 10,0 0 1,1 0-1,0 0 1,0 0-1,0 0 0,1 1 1,-3 14-1,3-4 2,2 1-1,0-1 0,1 1 1,1-1-1,7 28 0,29 90 16,-36-130-10,12 38 17,8 21-27,-3 2-1,21 130 1,-35-139 98,-3 101 1,-3-136-1,-2 0 0,0 0 1,-1 0-1,-2-1 1,0 0-1,-1 0 0,-14 29 1,14-40-6,0 0-1,0 0 1,-1 0 0,-1-1-1,1 0 1,-2-1 0,1 0-1,-2 0 1,1-1 0,-1 0-1,0-1 1,0 0 0,-1-1-1,0-1 1,0 1 0,-25 5-1,26-8-68,0 0 0,0-1 0,0-1-1,-1 0 1,1 0 0,-1-1-1,1-1 1,-1 1 0,1-2-1,0 0 1,0 0 0,-1-1 0,2-1-1,-1 0 1,0 0 0,1-1-1,0 0 1,0-1 0,-17-12 0,3-7-1137,23 24 1038,0 1 0,1-1 0,-1 0 0,0 0 0,1 0 0,-1 0-1,1 0 1,0 0 0,-1 0 0,1-1 0,0 1 0,0 0 0,0 0 0,-1 0 0,1 0 0,0 0 0,1 0 0,-1 0 0,0-1 0,0 1 0,0 0 0,1 0 0,-1 0 0,0 0 0,1 0 0,-1 0 0,1 0 0,0-1 0,9-12-595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15.1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78 17308,'22'-77'3414,"-23"100"43,-3 35-2633,-4 10-237,-1-4-73,3 0 0,4 96 0,7-140-830,-2-13-429,-2-8-486,-1-3 780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15.6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1 152 21981,'10'-2'1888,"10"-12"-1352,1-3-240,8-5 568,2 1-159,4-2-193,-1 2-280,-2 5-520,-4 3-336,-9 10-689,-3 3-1823,-12 3 2552,-4 3-465,-7 1-343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1:16.12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13 150 18708,'4'-8'573,"-1"0"0,1 1 0,1-1 0,-1 1 0,1 0 0,12-13 0,-8 8 289,30-32 1011,-36 41-1763,1 0-1,-1 0 1,1 0 0,0 1 0,0-1 0,0 1-1,0 0 1,0 0 0,0 1 0,9-3 0,-12 4-99,0 0 0,0 0 0,1-1 0,-1 1 0,0 0 0,0 1 0,1-1 0,-1 0-1,0 0 1,0 0 0,0 1 0,1-1 0,-1 1 0,0-1 0,0 1 0,0-1 0,0 1 0,0 0 0,0-1 0,0 1 0,0 0 0,0 0 0,0 0 0,-1 0 0,1 0 0,0 0 0,0 0 0,-1 0 0,1 0 0,-1 0 0,1 0 0,-1 0 0,1 0 0,-1 1 0,0-1 0,0 0 0,1 2 0,0 5 3,0 0 0,0 1 0,-1-1 0,-1 12-1,-1 2 7,-1 1 0,-1-1-1,-1 0 1,-1-1 0,-1 1-1,-10 20 1,2-10 69,0-2 1,-3 0-1,-25 34 0,41-60-71,-1 0 15,0 1 0,0-1 0,0 0 0,-1 0 0,1-1 0,-1 1 0,0-1 0,0 1 0,-1-1 1,-7 4-1,12-7-31,0 0 0,0 0 1,0 0-1,0 0 0,0 1 1,0-1-1,0 0 0,0 0 1,0 0-1,-1 0 0,1 0 1,0 0-1,0 0 0,0 0 1,0 0-1,0 0 0,0 0 1,0 0-1,0 0 0,-1 0 1,1 0-1,0 0 0,0 0 1,0 0-1,0 0 0,0 0 1,0 0-1,0 0 0,-1 0 1,1 0-1,0 0 0,0 0 1,0 0-1,0 0 0,0 0 1,0 0-1,0 0 0,-1 0 1,1 0-1,0 0 0,0 0 1,0 0-1,0-1 0,0 1 1,0 0-1,0 0 0,0 0 0,0 0 1,0 0-1,0 0 0,0 0 1,0 0-1,0-1 0,0 1 1,-1 0-1,1 0 0,0 0 1,0 0-1,0 0 0,0 0 1,0 0-1,0-1 0,6-8 42,12-9-37,-11 12-1,1 1 0,0 0 0,0 0 0,1 1 0,-1 0 0,1 1-1,0 0 1,0 0 0,0 1 0,0 0 0,0 0 0,13 0 0,-7 2-233,0 0 0,0 0 0,0 2 1,0 0-1,0 1 0,-1 0 0,16 6 0,-19-4-70,-8-3-100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35.1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106 14 16956,'12'-13'2360,"-12"13"-2313,0 0-1,1 0 1,-1 0-1,0 0 1,0 0 0,1 0-1,-1 0 1,0 0-1,0 0 1,1 0 0,-1 0-1,0 0 1,0 0-1,0 0 1,1 0 0,-1 0-1,0 1 1,0-1 0,0 0-1,1 0 1,-1 0-1,0 0 1,0 0 0,0 1-1,1-1 1,-1 0-1,0 0 1,0 0 0,0 1-1,0-1 1,0 0-1,0 0 1,0 0 0,1 1-1,-1-1 1,5 33 1626,-4-26-1543,4 42 429,-2 0 1,-2 0-1,-2 0 1,-2-1-1,-15 74 1,18-121-616,0 0 1,-1 0 0,1 1-1,0-1 1,-1 0 0,1 0-1,-1 0 1,1 0 0,-1 1 0,0-1-1,1 0 1,-1 0 0,0 0-1,0 0 1,0 0 0,0-1-1,-1 2 1,1-1-29,0-1 0,1 0-1,-1 0 1,0 0 0,0 0-1,0 1 1,1-1 0,-1 0 0,0 0-1,0-1 1,1 1 0,-1 0-1,0 0 1,0 0 0,1 0 0,-1-1-1,0 1 1,1 0 0,-1-1-1,0 1 1,0-1 0,-5-3-335,1-1 1,0 1 0,0-1-1,1 0 1,-5-6 0,5 7 519,-19-24-981,-5-7-75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24.7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22 18956,'3'-18'2873,"-2"15"-1369,-3 11-417,-4 19-203,1-9-839,1 1 0,1 0 0,1 0 0,0 34 0,2-53-63,0 0-1,0 1 1,0-1-1,0 0 1,0 0-1,1 1 1,-1-1-1,0 0 1,0 0-1,0 1 1,1-1-1,-1 0 1,0 0-1,0 0 0,0 1 1,1-1-1,-1 0 1,0 0-1,0 0 1,1 0-1,-1 0 1,0 1-1,1-1 1,-1 0-1,0 0 1,1 0-1,-1 0 1,0 0-1,0 0 1,1 0-1,-1 0 0,0 0 1,1 0-1,-1 0 1,0 0-1,1-1 1,16-2-592,-6 1 93,-9 2 487,-1 1 1,1-1-1,-1 1 1,1-1-1,-1 1 0,1 0 1,-1-1-1,0 1 0,1 0 1,-1 0-1,0 0 0,0 0 1,0 0-1,0 1 0,0-1 1,0 0-1,0 0 0,0 1 1,0-1-1,0 1 1,-1-1-1,1 0 0,0 1 1,-1-1-1,1 1 0,-1 0 1,0-1-1,0 1 0,1 1 1,1 10-35,-1-1 1,1 19-1,-2-25 32,1-1 105,-1 0 0,-1 0-1,1 0 1,-1 0 0,0 0 0,0 0 0,0 0 0,-1 0 0,1 0-1,-1 0 1,0 0 0,-1-1 0,1 1 0,-1-1 0,0 0 0,0 0-1,0 0 1,-1 0 0,0 0 0,1-1 0,-1 1 0,0-1 0,-1 0-1,1 0 1,0-1 0,-1 1 0,0-1 0,1 0 0,-1 0 0,0-1-1,0 0 1,0 1 0,0-2 0,0 1 0,-1 0 0,1-1 0,-8-1-1,11 1-174,-1 0-1,1 0 0,0-1 0,0 1 0,0-1 1,0 0-1,0 0 0,1 1 0,-1-1 0,0-1 0,0 1 1,0 0-1,1 0 0,-1-1 0,1 1 0,-1 0 1,1-1-1,-1 0 0,1 1 0,0-1 0,0 0 0,0 0 1,0 1-1,0-1 0,0 0 0,0 0 0,1 0 1,-1 0-1,1 0 0,-1-3 0,-3-20-582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35.6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0 204 16692,'0'-1'165,"0"-1"1,1 1-1,-1 0 1,0-1 0,0 1-1,1 0 1,-1-1 0,1 1-1,-1 0 1,1 0-1,0 0 1,-1-1 0,1 1-1,0 0 1,0 0-1,0 0 1,0 0 0,0 0-1,0 0 1,0 1 0,0-1-1,0 0 1,0 0-1,1 1 1,0-2 0,5 0 434,0-1 1,1 1 0,11-2 0,1-1 123,39-14 777,83-40 1,-13-4-2593,-127 62 1040,1 0-29,25-11-1641,-27 11 1629,-1 1-1,1 0 0,0-1 1,-1 1-1,1 0 1,0-1-1,0 1 1,-1 0-1,1 0 0,0 0 1,0 0-1,0 0 1,-1 0-1,1 0 0,0 0 1,0 0-1,0 0 1,-1 0-1,1 1 1,0-1-1,0 0 0,-1 0 1,1 1-1,0-1 1,-1 1-1,1-1 1,0 0-1,-1 1 0,1-1 1,0 2-1,1 5-1034</inkml:trace>
  <inkml:trace contextRef="#ctx0" brushRef="#br0" timeOffset="1">129 302 19636,'-4'7'2065,"4"-6"-1233,3-2-296,7-6 1040,4-3-303,3-2-441,6 1-176,2-2-424,-1 1-256,5 7-608,-2 0-312,-1 7 247,-6 1 409,3 8-216,-3 2-232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36.25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5 164 16379,'3'-4'2001,"-2"15"-1073,-1 5-392,0 10 1553,-3 1-985,2 5-400,-1 3-136,1 0-528,-1-4-216,2-9-408,0-5-168,0-16-448,3-2 559,-3-18 161,0-8-224,-1-7 24</inkml:trace>
  <inkml:trace contextRef="#ctx0" brushRef="#br0" timeOffset="1">5 1 16708,'3'11'2144,"-2"-1"-1392,-1 3-472,3-1 1409,0-2-1937,1-3-1609,0-9 1745,4-5-440,2-7-432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36.72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55 286 15459,'-3'11'846,"0"-1"-1,-1 0 1,-1 0-1,1 0 1,-2 0-1,1 0 1,-1-1-1,-13 14 1,21-29-496,10-8-645,-8 12 223,0 0 0,0 0 1,0 0-1,1 0 1,-1 1-1,0 0 0,1 0 1,-1 0-1,1 0 1,-1 1-1,1-1 0,0 1 1,-1 1-1,1-1 1,8 2-1,-7-1 46,0 1-1,0 0 1,0 0-1,0 1 1,0 0-1,0 0 1,-1 0-1,1 0 1,-1 1-1,9 8 1,-11-9 103,0 1 1,0-1-1,0 1 0,0-1 1,0 1-1,-1 0 1,0 0-1,1 0 0,-2 1 1,1-1-1,0 0 1,-1 1-1,0-1 0,1 8 1,-2-9 75,0 1 0,0 0-1,0 0 1,-1-1 0,0 1 0,1 0 0,-2-1 0,1 1 0,0 0 0,0-1 0,-1 0 0,0 1 0,0-1 0,0 0-1,0 0 1,0 0 0,-1 0 0,1 0 0,-1-1 0,-3 3 0,0 0 85,-1 0-1,0-1 1,0 1 0,-1-2-1,1 1 1,-1-1 0,1 0-1,-1-1 1,-10 3 0,14-5-316,0 1 0,1-1 0,-1 0 0,0 1 0,0-2 0,1 1 0,-1 0 1,0-1-1,0 0 0,-3-1 0,5 1-108,0 1 0,0-1 0,0 0 0,0 0 0,1-1 0,-1 1 0,0 0 0,1-1 0,-1 1 0,1-1 0,-1 1 0,1-1 0,0 0 0,0 1 0,0-1 0,0 0 0,0 0-1,0 0 1,-1-2 0,0-10-683,4 1-219</inkml:trace>
  <inkml:trace contextRef="#ctx0" brushRef="#br0" timeOffset="1">312 1 18340,'-2'109'3838,"4"112"-1257,-2-219-2576,0 0 0,0-1 1,1 1-1,-1-1 1,0 1-1,1 0 0,-1-1 1,1 1-1,0-1 1,-1 1-1,1-1 0,0 1 1,2 2-1,-3-4-5,1 0-1,0 1 1,-1-1-1,1 0 1,0 0-1,-1 1 1,1-1-1,0 0 1,0 0-1,-1 0 1,1 0-1,0 0 1,0 0-1,-1 0 1,1 0-1,0 0 1,0-1-1,-1 1 1,1 0 0,0 0-1,-1-1 1,1 1-1,0 0 1,-1-1-1,1 1 1,-1-1-1,1 1 1,0 0-1,-1-1 1,1 0-1,-1 1 1,1-1-1,-1 1 1,1-2-1,22-22-155,-19 19 104,0-1 0,0 2 0,1-1 0,0 0 0,0 1-1,0 0 1,0 0 0,1 0 0,0 1 0,9-5 0,-13 8 46,-1 0 0,0-1 1,1 1-1,-1 0 0,0 0 1,1 0-1,-1 0 0,1 0 1,-1 1-1,0-1 0,1 0 0,-1 0 1,0 1-1,1-1 0,-1 1 1,0-1-1,0 1 0,1 0 1,-1 0-1,0-1 0,0 1 1,0 0-1,0 0 0,0 0 0,0 0 1,0 0-1,0 0 0,0 0 1,-1 1-1,1-1 0,0 0 1,-1 0-1,1 0 0,-1 1 0,1-1 1,-1 2-1,3 5 67,-1-1 0,-1 1 0,1-1-1,-1 15 1,0 5 206,-2-1 1,-8 47-1,7-81-2359,2-12 1791,3-7-260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37.3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0 207 15827,'4'0'253,"0"0"-1,0-1 0,-1 1 1,1-1-1,0 0 0,-1 0 0,1 0 1,-1-1-1,1 1 0,-1-1 1,0 1-1,1-1 0,-1 0 1,0-1-1,0 1 0,0 0 0,3-5 1,7-6 460,-2-1-1,15-20 1,-19 24-460,1-2-15,-2 6-165,-1-1 0,0 0 0,-1 0 0,1 0 0,-1 0 0,-1-1 0,0 0 0,0 1 0,4-17 0,-7 24-69,0 0 1,0 0-1,0 0 1,0 0-1,0-1 1,0 1-1,0 0 1,0 0-1,1 0 1,-1-1-1,0 1 1,0 0 0,0 0-1,0 0 1,0 0-1,0-1 1,0 1-1,0 0 1,-1 0-1,1 0 1,0-1-1,0 1 1,0 0-1,0 0 1,0 0-1,0 0 1,0-1-1,0 1 1,0 0-1,0 0 1,-1 0-1,1 0 1,0 0 0,0-1-1,0 1 1,0 0-1,0 0 1,-1 0-1,1 0 1,0 0-1,0 0 1,0 0-1,0 0 1,-1 0-1,1 0 1,0 0-1,0 0 1,0 0-1,-1 0 1,1 0-1,0 0 1,0 0-1,0 0 1,-1 0-1,-12 9 215,-12 18 137,10-7-53,1 1 0,1 0 1,0 1-1,2 0 1,-15 44-1,25-63-277,0-1 1,0 0-1,1 0 1,-1 0-1,1 0 1,0 1-1,0-1 1,0 0-1,0 0 1,0 1-1,0-1 1,1 3-1,-1-5-16,1 1 0,-1-1 0,0 1-1,0 0 1,1-1 0,-1 1-1,1-1 1,-1 1 0,1-1 0,-1 1-1,1-1 1,-1 0 0,1 1-1,-1-1 1,1 0 0,-1 1 0,1-1-1,-1 0 1,1 0 0,0 1 0,-1-1-1,1 0 1,0 0 0,-1 0-1,1 0 1,0 0 0,4 0 8,0-1 1,0 0-1,0 0 0,-1 0 1,1-1-1,-1 0 0,1 0 1,7-4-1,46-29-93,26-14-223,-74 44 226,0 1 0,1 0 0,-1 0 0,1 1 0,-1 1 0,17-3 0,-23 5 46,0 0 1,0 0 0,0 0 0,0 1-1,0-1 1,0 1 0,0 0 0,0 0-1,0 0 1,0 1 0,0-1 0,0 1-1,-1 0 1,1 0 0,-1 0 0,0 1-1,1-1 1,-1 1 0,0 0 0,0 0 0,2 3-1,-1-1 98,-1 0-1,0 0 1,0 1-1,0-1 1,0 1-1,-1 0 1,0 0-1,0-1 1,-1 1-1,0 0 1,0 1-1,0-1 1,0 8-1,-7-63 772,-2 1 0,-17-53 0,26 101-855,-1 0 0,0 0 1,0-1-1,0 1 0,0 0 1,0 0-1,0 0 0,0-1 1,0 1-1,0 0 0,0 0 1,0 0-1,1 0 0,-1 0 1,0-1-1,0 1 0,0 0 1,0 0-1,0 0 1,1 0-1,-1 0 0,0 0 1,0-1-1,0 1 0,0 0 1,1 0-1,-1 0 0,0 0 1,0 0-1,0 0 0,1 0 1,-1 0-1,0 0 0,0 0 1,0 0-1,0 0 0,1 0 1,-1 0-1,0 0 0,0 0 1,0 0-1,1 0 0,-1 0 1,0 1-1,0-1 0,0 0 1,0 0-1,1 0 1,-1 0-1,0 0 0,0 0 1,0 0-1,1 1 0,14 5-575,-12-4 325,5 0-86,1 1 0,0-2 1,0 1-1,1-1 1,-1 0-1,0-1 0,0 0 1,0-1-1,1 0 1,10-2-1,18-5-568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37.8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88 19924,'10'4'2417,"0"-4"-1561,3-1-360,1-5 1328,5-1-951,-2 0-481,4-5-1793,-1-2 1417,-1-8-352,0-1-208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38.3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178 7 17652,'-1'-1'124,"-1"0"0,0 0 0,1 1 0,-1-1 0,0 0 1,0 1-1,1-1 0,-1 1 0,0 0 0,0 0 0,0-1 0,1 1 0,-1 0 0,0 1 1,0-1-1,0 0 0,0 0 0,-2 2 0,1-1 45,-1 1 0,1-1 0,0 1 0,0 0 0,0 0 1,0 0-1,0 1 0,-4 4 0,-2 3 182,1 0 0,0 1-1,1 0 1,-7 14 0,3-2-133,0 1 0,2 0 0,1 1 0,2 0 0,0 1 0,1-1 0,2 1 0,0 0 0,2 0 0,1 0 0,1 0 0,1 0 0,10 45 0,-11-64-195,2 0 1,-1-1 0,1 1-1,0 0 1,0-1 0,0 0-1,1 1 1,0-2 0,1 1-1,-1 0 1,8 6 0,-10-10-23,0 0 0,1-1 0,-1 1 0,1-1 0,-1 0 0,1 1 0,-1-1 0,1 0 0,-1-1 0,1 1 1,0 0-1,0-1 0,-1 1 0,1-1 0,0 0 0,0 0 0,-1 0 0,1-1 0,0 1 0,0 0 0,-1-1 1,1 0-1,0 0 0,-1 0 0,1 0 0,0 0 0,-1 0 0,0-1 0,1 1 0,-1-1 0,4-3 0,-1 1 6,0 0 0,-1-1 0,1 0-1,-1 0 1,0-1 0,0 1 0,-1-1-1,1 0 1,-1 0 0,4-11 0,-5 13 3,-1 0 0,0-1 0,1 1 0,-2-1 0,1 1 0,0-1 0,-1 1 0,0-1 0,0 0 0,0 1 0,0-1 0,-1 1-1,0-1 1,0 1 0,0-1 0,-3-5 0,3 8-8,0 1 0,1-1 0,-1 1 0,0 0-1,0-1 1,0 1 0,0 0 0,-1 0 0,1-1-1,0 1 1,0 0 0,-1 0 0,1 0 0,-1 0-1,1 1 1,-1-1 0,1 0 0,-1 1-1,0-1 1,1 1 0,-1-1 0,1 1 0,-1 0-1,0 0 1,0 0 0,1 0 0,-1 0 0,0 0-1,1 0 1,-1 0 0,0 1 0,1-1 0,-1 0-1,1 1 1,-1 0 0,0-1 0,1 1 0,-1 0-1,-1 1 1,-3 2-6,0 0 0,0 0 0,1 0 0,-1 1 0,1 0-1,0 0 1,0 0 0,-3 7 0,2-4-7,1 1 0,1-1 0,-6 15 0,9-20 7,0-1 0,1 0 0,-1 1 0,1-1 0,-1 1 0,1-1 0,0 1 0,0 4 0,0-7 3,0 1-1,1 0 1,-1-1-1,0 1 1,0-1-1,0 1 1,1-1-1,-1 1 1,0 0-1,1-1 1,-1 1-1,0-1 1,1 0-1,-1 1 1,1-1-1,-1 1 1,1-1-1,-1 0 1,1 1-1,-1-1 1,1 0-1,-1 1 1,1-1-1,0 0 1,-1 0-1,1 1 1,-1-1-1,1 0 1,0 0-1,-1 0 1,1 0-1,0 0 1,2 0-15,0-1 0,0 1 0,0-1 0,-1 0 0,1 0 0,0 0 0,-1 0 0,1 0 0,0 0 0,-1-1 0,0 0 0,1 1 0,-1-1 0,0 0 0,2-2 0,33-37-288,-28 31 200,15-20-204,-14 17 78,0 0 1,1 1-1,17-15 1,-28 27 220,0-1 0,1 1 0,-1-1 1,1 1-1,-1 0 0,0-1 0,1 1 0,-1 0 0,1-1 1,-1 1-1,1 0 0,-1 0 0,1-1 0,-1 1 0,1 0 1,-1 0-1,1 0 0,-1 0 0,1 0 0,-1 0 0,1 0 1,0 0-1,-1 0 0,1 0 0,-1 0 0,1 0 0,-1 0 1,1 0-1,-1 0 0,1 0 0,-1 1 0,1-1 0,-1 0 1,1 0-1,-1 1 0,1-1 0,-1 0 0,1 1 0,-1-1 0,0 0 1,1 1-1,-1-1 0,0 1 0,1-1 0,-1 0 0,0 1 1,1-1-1,-1 1 0,0-1 0,0 1 0,0 0 0,1-1 1,-1 1-1,0-1 0,0 1 0,0 0 0,3 37-85,-3-33 91,0 39-502,-1 1 1,-2-1-1,-14 66 1,17-106 134,2 3-112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38.7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 0 16580,'10'0'1920,"-4"12"-912,-4 5-328,-2 9 1257,0 7-481,0 7-280,-5 6-103,1 7-305,-2 1-168,2 2-216,0-2-96,4-6-192,0-7-104,3-9-496,1-8-328,0-18 696,0-7-136,-2-22-112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39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17 150 11578,'0'0'1402,"19"0"4889,-16 0-6014,1-1 1,-1 0-1,0 1 1,1-1-1,-1-1 1,0 1-1,0 0 1,0-1-1,0 0 1,0 1-1,0-1 1,-1-1-1,1 1 1,-1 0-1,5-5 1,0-1 52,0 0 1,-1-1 0,10-17-1,-13 21-254,-1 0 0,0 0-1,0-1 1,0 1 0,-1-1-1,2-9 1,-3 14-66,0 0 0,0 0 0,0 0 0,0 0 0,0 0 0,0 0 0,0 0 0,0 0 0,0 0 0,-1 0 0,1 0 0,0 0 0,-1 0 0,1 0 0,-1 0 0,1 0 0,-1 1 0,-1-2 0,1 1-3,0 0 1,0 1-1,0-1 0,0 1 1,0 0-1,0-1 1,0 1-1,0 0 0,0 0 1,-1-1-1,1 1 1,0 0-1,0 0 0,0 0 1,0 1-1,0-1 1,-1 0-1,1 0 0,0 1 1,-2 0-1,-2 1 5,0 0 0,0 0-1,0 1 1,1 0 0,-1 0-1,1 1 1,-1-1 0,1 1-1,0 0 1,0 0 0,1 0-1,-1 0 1,1 1 0,0-1-1,-4 9 1,1-1-5,0 0 0,1 0 0,0 1 0,1-1 1,-4 21-1,6-22-2,1 0 1,0 0 0,1 1 0,0-1 0,1 0 0,0 1 0,1-1 0,3 13 0,-4-22-4,0 1 1,0-1-1,0 0 1,0 1-1,0-1 0,0 0 1,1 0-1,-1 1 1,1-1-1,0 0 1,-1 0-1,1-1 0,0 1 1,0 0-1,0-1 1,4 3-1,-3-3 0,-1 0 1,1-1-1,0 1 0,-1-1 0,1 0 0,0 0 1,0 0-1,-1 0 0,1 0 0,0 0 0,-1-1 1,1 0-1,0 1 0,-1-1 0,1 0 0,-1 0 1,1 0-1,-1-1 0,4-2 0,4-2 4,0-1-1,0 0 1,-1 0-1,-1-1 1,1 0 0,-1-1-1,0 0 1,6-10-1,8-14 31,17-38 0,-20 37-46,-19 34 9,0 0 0,0 0 0,0 0 0,0 0-1,0 0 1,0 0 0,0 1 0,0-1 0,0 0 0,0 0-1,0 0 1,0 0 0,0 0 0,0 1 0,0-1 0,0 0-1,0 0 1,0 0 0,0 0 0,0 0 0,0 1 0,0-1-1,0 0 1,0 0 0,0 0 0,0 0 0,1 0 0,-1 0-1,0 0 1,0 1 0,0-1 0,0 0 0,0 0-1,0 0 1,0 0 0,1 0 0,-1 0 0,0 0 0,0 0-1,0 0 1,0 0 0,0 0 0,1 0 0,-1 0 0,0 0-1,0 0 1,0 0 0,0 0 0,0 0 0,0 0 0,1 0-1,-1 0 1,0 0 0,0 0 0,0 0 0,0 0 0,0 0-1,1 0 1,-1 0 0,0 0 0,0 0 0,0 0-1,0-1 1,0 1 0,0 0 0,0 0 0,0 0 0,1 0-1,1 12-49,-2 37-30,-1-29 123,1 0 0,1-1-1,5 26 1,-6-44-36,0-1 1,0 1 0,0 0 0,0-1 0,0 1 0,1 0-1,-1-1 1,0 1 0,0 0 0,1-1 0,-1 1 0,0 0-1,1-1 1,-1 1 0,1-1 0,-1 1 0,1-1-1,-1 1 1,1-1 0,-1 1 0,1-1 0,0 1 0,0-1-5,0 0 0,-1 0 0,1 0 0,-1 0 0,1 0 0,-1-1 0,1 1 0,0 0 0,-1 0 0,1-1 0,-1 1 0,1 0 0,-1-1 0,0 1 0,1 0 0,-1-1 0,1 1 0,-1-1 0,0 1 0,1-1 0,16-28-609,-14 21 452,0 1 0,-1-1 0,1 0 0,-2 0 0,1-1 1,-1 1-1,0 0 0,-1 0 0,0-13 0,-4-4-281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40.0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19028,'0'1'1728,"4"9"-1231,0-2-225,2 2 752,1-3-816,2 1-864,-1-2 760,-1 0-320,1 2-160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40.4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85 282 18684,'-8'11'754,"1"0"0,0 0 0,0 0 1,-5 16-1,10-22-662,0 0 1,1 0-1,-1 0 0,1 1 1,0-1-1,1 1 0,-1-1 1,1 0-1,0 1 1,0-1-1,1 1 0,1 8 1,-1-13-83,-1 1 0,0 0 0,1-1 0,-1 1 0,1-1 0,-1 1 0,1-1 0,0 1 0,0-1 0,0 1 0,0-1 0,0 0 1,0 0-1,0 1 0,0-1 0,0 0 0,1 0 0,-1 0 0,0 0 0,1 0 0,-1-1 0,1 1 0,1 1 0,-1-2-3,1 0 0,-1 0 1,0 0-1,1 0 0,-1 0 0,0 0 0,1-1 0,-1 1 0,0-1 0,0 0 1,1 1-1,-1-1 0,0 0 0,3-2 0,4-3 8,0 0-1,-1 0 1,0 0 0,0-1-1,-1-1 1,8-8-1,-4 0 17,-1 0 0,0 0-1,-1-1 1,-1 0-1,0-1 1,-2 0 0,0 0-1,-1 0 1,-1-1-1,0 0 1,-2 0 0,0 0-1,-1 0 1,-1 0-1,-1 0 1,-3-24 0,3 38-28,0 0 1,-1 1 0,1-1 0,-1 0-1,0 0 1,0 1 0,0-1 0,-1 1-1,-5-8 1,7 11-2,0-1-1,-1 1 1,1 0 0,-1 0-1,1 0 1,-1 0 0,0 0-1,1 0 1,-1 0 0,0 0-1,1 1 1,-1-1 0,0 0-1,0 1 1,0 0 0,0-1-1,0 1 1,1 0-1,-1 0 1,0 0 0,0 0-1,0 1 1,0-1 0,0 0-1,0 1 1,1-1 0,-1 1-1,-3 1 1,-3 2 46,1 0 0,-1 1 0,1 0 0,-1 1 0,2 0 1,-1 0-1,0 0 0,1 1 0,1 0 0,-8 10 0,-2 5 178,1 1-1,-14 30 1,23-43-109,1 0 0,-1 0 0,2 1 0,0-1 0,-3 17 1,5-25-112,1 0 1,0 0-1,0 0 1,0-1 0,0 1-1,0 0 1,0 0 0,1 0-1,-1 0 1,0 0-1,1 0 1,0-1 0,-1 1-1,1 0 1,0 0 0,0-1-1,0 1 1,0 0-1,0-1 1,1 1 0,-1-1-1,0 0 1,1 1 0,-1-1-1,1 0 1,-1 0 0,1 0-1,-1 0 1,1 0-1,0 0 1,0 0 0,-1-1-1,1 1 1,0-1 0,0 1-1,0-1 1,0 0-1,3 1 1,17 0-251,42-1 0,-48-1 84,1 1 0,-1 0 0,0 1 0,28 5 0,-40-4 121,-1-1-1,1 0 1,0 1 0,-1 0 0,0-1 0,1 1 0,-1 1-1,0-1 1,0 0 0,0 1 0,0 0 0,-1-1 0,1 1-1,-1 0 1,0 0 0,1 1 0,-1-1 0,-1 0 0,1 1-1,0-1 1,-1 1 0,0 0 0,0-1 0,1 7 0,1 5-86,-2 0 1,0 1 0,0-1 0,-4 28-1,3-29-36,3-12-47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25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75 20292,'3'0'1609,"4"-1"-1217,3-2-176,4-1 512,3-3-176,3-2-160,3 0-208,-1-1-408,-1 2-272,-2 1-536,-2 1 912,-5 0-104,-2 2-176,-9 4-200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3:41.3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0 15419,'-4'38'6846,"0"9"-4440,4-42-2330,0 0 1,0 0 0,1-1 0,0 1-1,0 0 1,0 0 0,1-1 0,-1 1-1,1-1 1,0 1 0,0-1 0,1 0-1,2 4 1,-3-6-66,0 0-1,-1-1 1,1 1-1,0-1 1,0 0-1,0 0 0,0 0 1,0 0-1,0 0 1,0 0-1,0 0 1,0 0-1,0-1 1,1 1-1,-1-1 1,0 0-1,0 0 0,1 0 1,-1 0-1,0 0 1,0 0-1,1 0 1,-1-1-1,0 1 1,0-1-1,0 0 1,0 0-1,1 1 0,2-4 1,11-4 20,-1-1 1,-1 0-1,1-2 0,21-20 1,-18 15 17,33-22 1,-50 37-45,0 1-1,0-1 1,0 0-1,0 1 1,0-1 0,0 1-1,0 0 1,0-1 0,0 1-1,0 0 1,0-1-1,0 1 1,0 0 0,1 0-1,-1 0 1,0 0-1,0 0 1,0 0 0,0 0-1,0 1 1,0-1 0,0 0-1,0 1 1,1-1-1,-1 0 1,0 1 0,0 0-1,-1-1 1,1 1 0,0-1-1,0 1 1,0 0-1,0 0 1,0-1 0,-1 1-1,1 0 1,0 0-1,-1 0 1,1 0 0,-1 0-1,1 0 1,-1 0 0,1 0-1,-1 2 1,4 6 64,-1 1-1,0-1 1,-1 1 0,1 12 0,0-5 46,-3-16-102,0 1 1,0-1 0,0 0 0,1 0-1,-1 1 1,0-1 0,1 0-1,-1 0 1,1 0 0,-1 1-1,1-1 1,-1 0 0,1 0-1,0 0 1,0 0 0,-1 0-1,1 0 1,0 0 0,0 0 0,0-1-1,0 1 1,0 0 0,0-1-1,0 1 1,0 0 0,1-1-1,1 1 1,-1-1-5,-1 0 0,1-1 1,0 1-1,-1-1 0,1 1 0,-1-1 0,1 0 0,-1 1 1,1-1-1,-1 0 0,1 0 0,-1 0 0,0 0 1,0 0-1,1-1 0,-1 1 0,0 0 0,0-1 1,0 1-1,1-2 0,26-44 9,-21 34-157,0 1-1,1-1 0,14-16 1,-21 28 119,-1 1-1,1-1 1,0 0 0,-1 1 0,1-1 0,0 0-1,-1 1 1,1-1 0,0 1 0,0-1 0,-1 1-1,1 0 1,0-1 0,0 1 0,0 0 0,0-1-1,0 1 1,-1 0 0,1 0 0,0 0 0,0 0-1,0 0 1,0 0 0,0 0 0,0 0 0,0 0-1,0 0 1,-1 1 0,1-1 0,0 0 0,0 0-1,0 1 1,0-1 0,-1 1 0,1-1 0,0 1-1,0-1 1,-1 1 0,1-1 0,0 1 0,-1 0-1,1-1 1,-1 1 0,1 0 0,-1 0 0,1-1-1,-1 1 1,1 0 0,-1 0 0,1 1 0,3 6-54,-1 0 0,0-1 0,0 1 0,1 9-1,32 173 355,3 16 433,-36-196-691,7 25 171,9 71 0,-18-96-103,0-1-1,-1 1 1,0 0-1,-1 0 1,0 0-1,0-1 1,-1 1-1,-1-1 1,1 1-1,-1-1 1,-1 0-1,-6 12 1,10-20-63,-1 1 0,0-1 0,1 0 0,-1 1-1,0-1 1,0 0 0,0 0 0,0 1 0,0-1 0,0 0 0,0 0 0,-1 0-1,1-1 1,0 1 0,0 0 0,-1 0 0,1-1 0,-1 1 0,1-1 0,-1 1 0,1-1-1,0 1 1,-1-1 0,-1 0 0,1 0-1,0-1 0,0 1 0,0-1 0,0 0 0,0 0 0,0 1 0,0-1-1,1-1 1,-1 1 0,0 0 0,1 0 0,-1-1 0,1 1 0,0 0 0,-3-4 0,-2-3 16,1 0 1,0 0 0,0-1 0,0 0-1,1 0 1,-4-12 0,3 2-194,1-1 0,1 0 1,0 0-1,2 0 1,0 0-1,1 0 0,1 0 1,1 0-1,5-26 1,2 12-489,1 0 1,1 1-1,2 0 1,25-45-1,-11 27-121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09.5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7 453 18308,'-6'11'2293,"8"-12"-579,14-17-264,110-169 564,19-25-1682,-139 204-325,1 1 0,-1 0 0,12-9 0,-17 15-7,0 0 0,0 0 0,0 1 0,0-1 0,0 1 0,0-1 0,0 1 0,0-1 0,0 1 0,0-1 0,1 1 0,-1 0 0,0 0 0,0 0 0,0-1 0,3 2 0,-4-1-1,1 0 1,0 1 0,0-1 0,-1 1 0,1 0 0,0-1 0,-1 1 0,1-1-1,0 1 1,-1 0 0,1 0 0,-1-1 0,1 1 0,-1 0 0,0 0-1,1 0 1,-1 0 0,0-1 0,0 1 0,1 0 0,-1 0 0,0 0-1,0 0 1,0 0 0,0 0 0,0 1 0,0 26 99,-1 0 1,-2 0-1,-1 0 1,-12 50 0,6-36 39,-11 51 190,-11 53 292,32-141-562,3-15-495,2-18-989,-9-7 625,0 21 309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0.5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 0 17516,'1'1'116,"-1"-1"1,1 1-1,-1-1 1,1 1 0,-1 0-1,1-1 1,-1 1-1,1 0 1,-1-1-1,0 1 1,1 0 0,-1 0-1,0-1 1,0 1-1,1 0 1,-1 0 0,0-1-1,0 1 1,0 0-1,0 0 1,0 1-1,-2 23 293,1-16 199,-7 84 825,-11 198 620,19-288-2087,0 0 1,0 0 0,-1 1 0,1-1 0,-1 0 0,1 0 0,-1 1-1,0-1 1,-2 4 0,2-6-9,0-1-1,1 1 1,-1 0 0,0 0-1,0-1 1,0 1 0,0-1-1,0 1 1,0-1 0,0 1-1,0-1 1,0 1 0,0-1-1,0 0 1,0 0-1,-1 0 1,1 0 0,0 1-1,0-1 1,0 0 0,0-1-1,0 1 1,0 0 0,0 0-1,-1 0 1,1-1 0,0 1-1,0-1 1,0 1 0,-1-1-1,-18-6-314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0.95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64 15187,'3'0'2193,"6"3"-1217,2-3-248,5 0 2297,11-3-1833,3-2-168,9 1-248,2-6-111,2 1-193,-1-1-96,-2 2-176,-4-1-176,-7 5-464,-4 1-393,-9 2 697,0 1-112,-3 0-96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3.4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105 7 18004,'6'-7'1985,"-8"18"-1039,-9 19 37,-2-1-518,-39 101 787,44-106-871,1 1 1,1 0-1,-4 35 0,9-55-283,1-1 1,-1 1-1,1-1 0,1 1 1,-1 0-1,2 6 0,-2-10-77,0 0-1,1 0 1,-1 0-1,1 0 1,-1 0 0,1 0-1,-1 0 1,1 0-1,0 0 1,-1-1-1,1 1 1,0 0-1,0 0 1,0-1-1,-1 1 1,1 0-1,0-1 1,0 1-1,0-1 1,0 1-1,0-1 1,0 0-1,0 1 1,0-1-1,0 0 1,0 0 0,1 0-1,-1 1 1,0-1-1,0 0 1,0 0-1,2-1 1,4 0-63,-1 0 1,1-1 0,0 0 0,-1 0 0,1-1-1,-1 0 1,0 0 0,0 0 0,0-1-1,0 0 1,8-7 0,-3 1-555,0 0-1,0-1 1,-1-1-1,11-16 1,-2-5-2,-4-2-216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3.8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35 21821,'-11'-13'1792,"11"9"-1352,-4-3-184,4 1 576,4 5-584,-1-1-912,0 1 440,-1 7 40,-2 2-152,-1 5-136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4.7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87 1 17404,'1'5'1784,"2"5"-1296,-6 10-264,-1 8 969,-1 6-641,0 3-128,0 6-320,1 0-88,-2-3-216,1-4-160,-3-7-449,1-8-47,-3-8 608,-1-5-184,-6-7-120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5.1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1 316 18908,'4'-2'369,"0"1"0,0-1 0,0 0 0,-1 0 1,1 0-1,-1 0 0,1-1 0,-1 0 0,0 1 0,6-7 0,2-1 227,23-20-351,-1-1 0,-2-2 1,-1-1-1,-1-2 1,42-68-1,-71 104-243,0 0 0,0-1-1,0 1 1,0-1 0,0 1 0,1 0-1,-1-1 1,0 1 0,0-1 0,0 1-1,1 0 1,-1-1 0,0 1 0,1 0 0,-1-1-1,0 1 1,1 0 0,-1 0 0,0-1-1,1 1 1,-1 0 0,1 0 0,-1 0-1,0 0 1,1-1 0,-1 1 0,1 0 0,-1 0-1,1 0 1,-1 0 0,1 0 0,6 13 58,-3 34 36,-4-39-84,2 39-46,-1-16-354,1 0-1,1 0 0,13 56 0,-10-79 36,0-11 18,1-13-92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5.7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1 17236,'-4'67'6916,"14"151"-6357,-9-210-560,0 0-1,0 0 1,1-1 0,2 10 0,-3-16 0,-1-1 0,0 1 1,0-1-1,0 1 0,0-1 0,1 1 0,-1-1 0,0 0 0,0 1 0,1-1 0,-1 1 0,0-1 0,1 0 0,-1 1 0,0-1 0,1 0 1,-1 1-1,1-1 0,-1 0 0,0 0 0,1 0 0,-1 1 0,1-1 0,-1 0 0,1 0 0,-1 0 0,1 0 0,-1 0 0,2 0 1,-1 0-3,0-1 0,0 0 1,1 0-1,-1 0 1,0 0-1,0 0 0,0 0 1,0 0-1,0 0 1,0 0-1,0 0 0,0-1 1,0 1-1,-1 0 1,2-3-1,27-53-66,-22 40 70,1 0-1,1 0 0,1 0 1,0 2-1,23-29 0,-32 43 1,1 0-1,-1-1 0,0 1 1,1 0-1,-1 0 1,1-1-1,-1 1 0,1 0 1,0 1-1,-1-1 1,1 0-1,0 0 0,0 1 1,-1-1-1,1 1 1,0-1-1,0 1 0,0 0 1,0 0-1,-1 0 1,1 0-1,3 0 0,-3 1 2,0 0-1,0 0 1,0 1-1,0-1 1,0 0-1,0 1 1,0-1-1,0 1 1,-1-1-1,1 1 1,0 0-1,-1 0 1,0 0-1,1 0 1,0 3 0,4 8 6,0 0 0,-1 1 0,-1-1 0,5 22 0,-4-17 11,1 13-200,-9-39-3090,-1-13 2544,2 7-56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6.5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44 128 17548,'1'-1'135,"-1"0"1,0 0-1,0 0 1,0 1-1,0-1 1,0 0-1,0 0 1,-1 0-1,1 1 1,0-1-1,0 0 1,0 0-1,-1 1 1,1-1-1,0 0 1,-1 0-1,1 1 1,-1-1-1,1 0 0,-1 1 1,1-1-1,-1 1 1,1-1-1,-1 1 1,0-1-1,1 1 1,-1-1-1,0 1 1,0-1-1,0 1-53,0 0-1,0 0 0,1 0 0,-1 1 0,0-1 0,0 0 1,0 1-1,1-1 0,-1 0 0,0 1 0,0-1 1,1 1-1,-1-1 0,0 1 0,1-1 0,-1 1 0,1-1 1,-1 1-1,1 0 0,-1-1 0,1 1 0,-1 0 1,1 0-1,0-1 0,-1 1 0,1 0 0,0 0 0,0-1 1,-1 2-1,-2 9 17,0-1 0,0 1 0,1 0 0,-2 22 0,4-27-94,0 1 0,0-1 0,0 0 0,1 0 0,0 1 0,0-1 0,0 0 0,1 0 0,0 0 1,4 7-1,-6-12-1,0-1 0,0 1 0,0-1 0,0 0 0,1 1 0,-1-1 0,0 0 0,0 1 0,1-1 0,-1 0 0,0 1 0,1-1 0,-1 0 0,0 1 0,1-1 0,-1 0 1,1 0-1,-1 1 0,0-1 0,1 0 0,-1 0 0,1 0 0,-1 0 0,1 0 0,-1 0 0,0 0 0,1 0 0,-1 0 0,1 0 0,0 0 0,10-9 78,6-23 61,-16 31-133,14-43 199,-12 33-150,1 0-1,0 1 1,0-1 0,1 1-1,0 0 1,9-12-1,-14 21-53,0 1-1,0 0 0,1-1 1,-1 1-1,0-1 1,1 1-1,-1 0 1,0 0-1,1-1 0,-1 1 1,1 0-1,-1 0 1,0-1-1,1 1 1,-1 0-1,1 0 0,-1 0 1,1 0-1,-1-1 1,1 1-1,-1 0 1,0 0-1,1 0 0,-1 0 1,1 0-1,-1 0 1,1 0-1,-1 1 1,1-1-1,-1 0 1,1 0-1,-1 0 0,1 0 1,-1 0-1,0 1 1,1-1-1,-1 0 1,1 0-1,-1 1 0,0-1 1,1 0-1,-1 1 1,0-1-1,1 0 1,-1 1-1,0-1 0,0 1 1,1-1-1,-1 0 1,0 1-1,0-1 1,0 1-1,0-1 0,1 1 1,-1 0-1,9 30 6,-8-26 3,8 42 44,-6-28-15,1 0 0,7 20 0,-11-39-38,0 0-1,0 1 0,0-1 1,0 0-1,0 0 0,0 1 1,1-1-1,-1 0 0,0 0 1,0 1-1,0-1 0,0 0 1,0 0-1,0 0 0,1 1 1,-1-1-1,0 0 0,0 0 1,0 0-1,0 1 1,1-1-1,-1 0 0,0 0 1,0 0-1,1 0 0,-1 0 1,0 0-1,0 1 0,0-1 1,1 0-1,-1 0 0,0 0 1,0 0-1,1 0 0,-1 0 1,6-8 73,2-16 26,-8 24-99,5-20 81,7-27 19,-11 44-94,0 0-1,0 0 1,0 0 0,1 0 0,-1 0 0,1 1 0,0-1 0,0 0-1,0 1 1,0 0 0,3-4 0,-4 6-9,-1 0 1,1-1-1,0 1 1,-1 0-1,1-1 1,0 1-1,-1 0 1,1 0-1,0 0 1,-1-1-1,1 1 1,0 0-1,-1 0 1,1 0-1,0 0 0,0 0 1,-1 1-1,1-1 1,0 0-1,-1 0 1,1 0-1,0 0 1,-1 1-1,1-1 1,0 0-1,-1 1 1,1-1-1,0 1 1,-1-1-1,1 1 0,-1-1 1,1 1-1,-1-1 1,1 1-1,0 0 1,14 24-31,-14-23 27,14 34-19,5 10 12,-20-46 10,0 1 1,0-1-1,0 1 1,0-1-1,0 0 1,0 1-1,1-1 1,-1 0-1,0 1 1,0-1-1,1 0 1,-1 1-1,0-1 1,0 0-1,1 0 1,-1 1-1,0-1 1,1 0-1,-1 0 1,0 1-1,1-1 1,-1 0-1,0 0 1,1 0-1,-1 0 1,1 0-1,-1 0 1,0 0-1,1 0 1,-1 1-1,1-1 1,-1 0-1,0-1 1,1 1-1,-1 0 1,1 0-1,-1 0 1,0 0-1,1 0 1,-1 0-1,0 0 1,1-1-1,-1 1 1,1 0-1,-1 0 1,0 0-1,0-1 1,1 1-1,-1 0 1,0-1-1,1 1 1,-1 0-1,0 0 1,0-1-1,1 1 1,-1-1-1,11-24 41,-10 22-39,15-49 48,-9 25-18,21-45-1,-28 70-33,1 1 1,-1-1-1,1 1 1,0-1-1,0 1 1,0 0-1,0-1 1,0 1-1,0 0 0,0 0 1,0 0-1,1 0 1,-1 0-1,0 0 1,1 0-1,1-1 0,-2 2 0,0 0 0,0 0 0,0 0 1,0 0-1,-1 1 0,1-1 0,0 0 0,0 0 0,0 0 0,0 1 0,-1-1 0,1 0 0,0 1 0,0-1 0,-1 1 0,1-1 0,0 1 0,-1-1 0,1 1 0,0 0 0,-1-1 0,1 1 0,-1 0 0,1-1 0,-1 1 0,1 0 0,-1 0 0,0 0 0,1-1 0,-1 2 0,10 20-54,12 38-1,-13-33 50,-9-27 9,0 1 1,1-1-1,-1 1 1,0 0-1,0-1 1,0 1-1,1-1 0,-1 1 1,0-1-1,1 1 1,-1-1-1,0 1 1,1-1-1,-1 1 1,0-1-1,1 1 0,-1-1 1,1 0-1,-1 1 1,1-1-1,-1 0 1,1 1-1,0-1 1,-1 0-1,1 1 0,0-1 1,0-1-1,-1 1 1,1 0-1,0 0 1,-1-1-1,1 1 1,0 0-1,-1-1 0,1 1 1,-1-1-1,1 1 1,-1 0-1,1-1 1,-1 1-1,1-1 1,-1 0-1,1 1 0,-1-2 1,18-33 64,-16 30-55,15-41 32,-13 32-30,1 1 0,0-1 0,1 1 0,15-24 0,-21 36-15,1 0 1,-1 1 0,1-1 0,-1 1-1,0-1 1,1 1 0,-1-1 0,1 1-1,-1-1 1,1 1 0,-1-1 0,1 1-1,-1 0 1,1-1 0,0 1-1,-1 0 1,1 0 0,0-1 0,-1 1-1,1 0 1,0 0 0,-1 0 0,1 0-1,0 0 1,-1 0 0,2 0 0,-1 0-1,0 1 0,0-1 0,0 1 0,0-1-1,-1 1 1,1 0 0,0-1 0,0 1 0,-1 0 0,1 0 0,-1 0 0,1-1 0,0 1 0,-1 0 0,1 2 0,2 5-6,0 0-1,0 0 1,1 11-1,-3-16 7,13 84-17,-8-43 24,-6-44-5,0 0 0,0 0 0,0 0 0,0 0 0,0 0 1,0 0-1,0 0 0,0 0 0,0 0 0,1 0 0,-1 0 0,0 0 0,0 0 0,0 0 0,0 0 0,0 0 1,0 0-1,0 0 0,0-1 0,0 1 0,1 0 0,-1 0 0,0 0 0,0 1 0,0-1 0,0 0 0,0 0 1,0 0-1,0 0 0,0 0 0,1 0 0,-1 0 0,0 0 0,0 0 0,0 0 0,0 0 0,0 0 0,0 0 1,0 0-1,0 0 0,0 0 0,0 0 0,0 0 0,0 0 0,0 1 0,1-1 0,-1 0 0,0 0 0,0 0 1,0 0-1,0 0 0,0 0 0,6-17-227,4-23-1338,0-7-5154,-10 39 5521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25.7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98 9778,'-21'27'452,"1"2"-1,1 0 1,1 1-1,2 1 1,1 1-1,2 0 1,1 1-1,1 0 1,2 1-1,2 0 1,1 1-1,1-1 1,0 40-1,5-64-434,0 0-1,1-1 1,0 1-1,1-1 0,-1 0 1,2 1-1,0-1 0,0 0 1,0 0-1,10 16 1,-11-21 24,1 0 0,0 0 0,0 0 0,1-1 1,-1 1-1,1-1 0,-1 0 0,1 0 1,0 0-1,0-1 0,1 1 0,-1-1 1,0 0-1,1 0 0,-1 0 0,1-1 0,0 0 1,-1 1-1,1-2 0,0 1 0,0-1 1,0 1-1,5-2 0,0 0 81,0 0 0,0-1 0,0 0 0,0-1 0,0 0 0,-1-1 0,1 0-1,-1 0 1,0-1 0,0-1 0,-1 1 0,0-1 0,9-8 0,5-6 237,0-1 0,-2-2-1,21-27 1,-5 1 382,47-85 0,-70 110-555,-1-1-1,-1-1 1,-1 0-1,-2 0 1,10-52-1,-16 69-182,-1 0-1,-1 0 1,1 0-1,-2 0 1,1 0-1,-1 0 1,0 0-1,-1 0 1,-5-16-1,5 20-76,-1 0 0,1 0-1,-1 0 1,0 1 0,0-1-1,0 1 1,-1 0 0,0 0 0,0 0-1,0 0 1,0 1 0,0-1-1,-1 1 1,1 0 0,-1 1 0,0-1-1,-7-2 1,1 1-81,0 1 1,0 0 0,0 1-1,0 0 1,-1 1-1,1 0 1,0 1-1,-1 0 1,1 0-1,-1 1 1,-12 4-1,-21 10-537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7.0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43 18420,'0'-21'1824,"-2"6"-1208,4 8-247,2 9 911,0 3-272,2 7-504,1 1-304,-1 3-512,1 1-296,-3 1 24,-2-2 400,-2-4-152,0-2-80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7.4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16379,'0'9'1070,"0"-2"-248,0 0 0,0 0 0,0 0 0,1 0-1,0 0 1,0 0 0,1 0 0,0 0 0,3 7 0,-5-14-805,1 1-1,-1-1 1,0 0 0,0 1-1,1-1 1,-1 1 0,0-1-1,1 0 1,-1 0-1,0 1 1,1-1 0,-1 0-1,1 0 1,-1 1 0,0-1-1,1 0 1,-1 0-1,1 0 1,-1 0 0,1 1-1,-1-1 1,0 0 0,1 0-1,-1 0 1,1 0-1,-1 0 1,1 0 0,-1 0-1,1 0 1,-1-1 0,1 1-1,-1 0 1,0 0-1,1 0 1,-1 0 0,1-1-1,-1 1 1,0 0 0,1 0-1,-1-1 1,1 1-1,-1 0 1,1-1 0,20-20-34,-7 6 41,-13 15-27,0-1 0,-1 1 1,1 0-1,0-1 0,-1 1 1,1 0-1,0 0 0,0-1 0,-1 1 1,1 0-1,0 0 0,0 0 0,0 0 1,-1 0-1,1 0 0,0 0 0,0 0 1,-1 0-1,1 1 0,0-1 0,0 0 1,-1 0-1,1 1 0,0-1 0,0 1 1,-1-1-1,1 0 0,0 1 0,-1-1 1,1 1-1,-1-1 0,1 1 0,-1 0 1,1-1-1,-1 1 0,1 0 1,-1-1-1,1 1 0,-1 0 0,1 0 1,1 6-24,1-1 1,-1 1 0,0-1-1,1 9 1,3 7-403,-6-22 403,0 0 1,0 0-1,0 0 0,0 0 0,0 1 0,0-1 1,0 0-1,0 0 0,0 0 0,0 0 1,0 0-1,0 0 0,0 0 0,0 0 0,0 0 1,1 0-1,-1 1 0,0-1 0,0 0 1,0 0-1,0 0 0,0 0 0,0 0 0,0 0 1,0 0-1,0 0 0,1 0 0,-1 0 0,0 0 1,0 0-1,0 0 0,0 0 0,0 0 1,0 0-1,0 0 0,1 0 0,-1 0 0,0 0 1,0 0-1,0 0 0,0 0 0,0 0 1,0 0-1,0 0 0,0 0 0,1-1 0,-1 1 1,0 0-1,0 0 0,0 0 0,5-8-962,5-18-518,-7 19 900,14-35-856,-5 23 667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7.9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45 386 13827,'0'1'323,"0"0"0,-1 1 0,1-1 1,-1 0-1,0 0 0,1 0 0,-1 1 0,0-1 0,0 0 1,1 0-1,-1 0 0,0 0 0,0 0 0,0 0 0,0 0 1,-1-1-1,1 1 0,-2 1 0,-7 7 384,8-5-610,-1 0 1,1 1-1,0-1 1,0 1-1,1 0 1,-1-1-1,1 1 0,0 0 1,0 0-1,1 0 1,-1-1-1,1 1 1,1 7-1,-1-7-17,0-1 0,1 1-1,0-1 1,0 1 0,0-1-1,0 0 1,0 1-1,1-1 1,0 0 0,0 0-1,0 0 1,1 0 0,-1 0-1,5 5 1,-6-8-61,0 0 0,0-1 0,0 1 0,0 0 1,0 0-1,0 0 0,0-1 0,1 1 0,-1-1 0,0 1 0,0-1 1,1 1-1,-1-1 0,0 0 0,1 0 0,-1 1 0,0-1 0,1 0 0,-1 0 1,0 0-1,1-1 0,1 1 0,0-1-3,-1 0-1,1 0 1,-1-1 0,0 1-1,1 0 1,-1-1 0,0 0-1,0 1 1,0-1 0,3-4-1,2-2 0,-1 0-1,-1 0 1,1-1 0,-1 0-1,4-10 1,-1-4 20,-1-1-1,-1-1 1,5-45 0,-9 80-7,-1 0 0,1 0 0,1-1 0,4 12 0,-6-18-15,0-1-1,0 1 0,0-1 1,1 1-1,-1-1 0,1 1 0,0-1 1,0 0-1,0 0 0,0 0 1,3 3-1,-4-5 5,0 1-1,1 0 1,-1-1 0,0 0 0,0 1-1,1-1 1,-1 0 0,0 0-1,0 1 1,1-1 0,-1 0 0,0 0-1,1 0 1,-1-1 0,0 1-1,0 0 1,1 0 0,-1-1 0,0 1-1,0-1 1,1 1 0,-1-1-1,0 1 1,0-1 0,0 0 0,0 0-1,2-1 1,3-3 66,0-1 0,-1 0 0,1 0 1,-1 0-1,-1-1 0,1 0 0,-1 0 0,5-10 0,23-64 456,-20 46-319,-1-1 1,-1-1-1,-3 0 0,6-66 0,-16 79-185,-2 15-23,5 9-12,0 0-1,-1 0 1,1 0 0,0 1 0,-1-1 0,1 0 0,0 0-1,0 0 1,-1 0 0,1 0 0,0 0 0,-1 0 0,1 1 0,0-1-1,0 0 1,-1 0 0,1 0 0,0 1 0,0-1 0,-1 0-1,1 0 1,0 1 0,0-1 0,0 0 0,-1 1 0,1-1 0,0 0-1,0 0 1,0 1 0,0-1 0,0 1 0,-5 9-17,1 0 1,0 1-1,1-1 1,-4 21 0,-4 51-44,8-63 48,0 7 10,1 0 0,1 0 0,1 0-1,1 0 1,1 1 0,8 33-1,-9-58-19,-1 1 0,1-1 0,0 0 0,-1 1 0,1-1 0,1 0 0,-1 1 0,0-1 0,0 0 0,1 0 0,-1 0 0,1 0 0,0 0 0,-1 0 0,1-1 0,0 1 0,0 0 0,0-1 0,1 0 0,-1 1 0,4 1 0,-4-3-66,0 0 1,0 0-1,1 0 1,-1 0 0,0 0-1,0 0 1,0-1 0,1 1-1,-1-1 1,0 1-1,0-1 1,0 0 0,0 0-1,0 0 1,0 0 0,0 0-1,0 0 1,0-1-1,-1 1 1,1 0 0,0-1-1,-1 0 1,2-2 0,4-4-159,0 0-1,-1-1 1,8-13 0,1-7-431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8.3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4 248 15323,'0'3'307,"-4"17"4540,7-15-1906,8-10-866,-6 0-1913,0 0-1,1-1 1,-2 1-1,1-1 1,-1 0-1,0-1 0,0 1 1,0-1-1,2-7 1,3-9-66,9-34 0,-6 0 11,-12 53-98,1-1 1,-1 0-1,0 0 1,0 1-1,-1-1 1,1 0-1,-1 1 1,0-1-1,-3-8 1,4 13-8,0-1 0,0 1 1,0-1-1,-1 0 0,1 1 1,0-1-1,0 1 0,-1-1 1,1 1-1,0-1 0,-1 1 0,1-1 1,-1 1-1,1-1 0,0 1 1,-1-1-1,1 1 0,-1 0 1,1-1-1,-1 1 0,1 0 0,-1-1 1,0 1-1,1 0 0,-1 0 1,1 0-1,-1 0 0,1-1 0,-1 1 1,0 0-1,1 0 0,-1 0 1,0 0-1,1 0 0,-1 0 1,1 0-1,-1 1 0,0-1 0,1 0 1,-1 0-1,1 0 0,-1 1 1,1-1-1,-1 0 0,1 0 1,-1 1-1,1-1 0,-1 0 0,1 1 1,-1-1-1,0 1 0,-2 2 12,1 0 1,-1 1-1,0-1 0,1 0 0,0 1 0,-3 5 1,-1 5 30,1 1 1,0-1 0,1 1 0,1 1-1,0-1 1,1 0 0,1 1 0,0-1-1,1 1 1,1-1 0,0 1 0,6 26-1,-7-40-75,1 1-1,0-1 1,-1 0-1,1 1 1,0-1-1,0 0 1,1 1-1,-1-1 1,0 0-1,1 0 1,-1 0 0,1 0-1,0 0 1,-1-1-1,1 1 1,0 0-1,0-1 1,0 1-1,0-1 1,4 2-1,-5-3-30,1 0-1,0 0 0,0 1 1,-1-1-1,1 0 1,0-1-1,0 1 1,0 0-1,-1 0 1,1-1-1,0 1 1,-1-1-1,1 0 1,0 1-1,-1-1 1,1 0-1,-1 0 1,1 0-1,-1 0 0,1 0 1,-1 0-1,0 0 1,1-1-1,-1 1 1,0-1-1,0 1 1,2-3-1,6-10-413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8.8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1 157 22973,'2'-11'376,"1"1"1,0 1-1,0-1 1,1 0-1,1 1 1,0 0-1,9-13 1,-10 16-247,0 0 1,1 0 0,0 1 0,0 0-1,0 0 1,1 0 0,0 0 0,0 1 0,0 0-1,0 0 1,10-3 0,-14 6-122,-1 0 1,1 1-1,-1-1 0,1 1 1,-1-1-1,1 1 1,0 0-1,-1-1 0,1 1 1,0 0-1,-1 0 1,1 0-1,0 0 0,-1 1 1,1-1-1,-1 0 1,1 1-1,0-1 0,-1 1 1,1 0-1,-1-1 0,1 1 1,-1 0-1,0 0 1,1 0-1,-1 0 0,0 0 1,1 0-1,-1 0 1,0 0-1,0 1 0,0-1 1,0 0-1,0 1 1,0-1-1,-1 1 0,1-1 1,0 1-1,-1-1 1,1 1-1,0 2 0,0 4-9,1 0-1,-1 0 1,0 0-1,0 0 1,-1 0 0,0 1-1,-2 10 1,-6 26 15,-3-1 0,-26 72 0,8-30 0,27-79-12,0 0 1,0 0-1,1 1 1,-1 13-1,2-20-1,0 0-1,0 0 1,0 0 0,0 0-1,0-1 1,0 1 0,1 0-1,-1 0 1,0 0 0,1-1-1,-1 1 1,0 0-1,1 0 1,-1-1 0,1 1-1,-1 0 1,1 0 0,-1-1-1,1 1 1,0 0 0,1 0-1,-1-1 1,0 0 0,0 0 0,0 1 0,0-1 0,0 0 0,0 0-1,1 0 1,-1 0 0,0-1 0,0 1 0,0 0 0,0 0-1,0-1 1,0 1 0,1-1 0,-1 1 0,0-1 0,0 1-1,1-2 1,14-7-192,0-1 0,-1 0-1,0-2 1,15-14 0,49-56-1202,-74 77 1371,7-9-433</inkml:trace>
  <inkml:trace contextRef="#ctx0" brushRef="#br0" timeOffset="1">48 284 19084,'-12'3'1456,"12"-2"-1160,5-1-144,12-2 529,6-3-241,4-2-664,3-3-536,0-3 647,0 2-103,-2 1-96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9.2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83 22421,'2'-15'1833,"-2"15"-1805,0 0 0,0 0-1,1 0 1,-1-1 0,0 1 0,0 0-1,0 0 1,0 0 0,0 0 0,0 0-1,1 0 1,-1 0 0,0 0 0,0 0-1,0 0 1,0 0 0,0 0 0,0 0-1,1 0 1,-1 0 0,0 0 0,0 0-1,0 0 1,0 0 0,0 1 0,1-1-1,-1 0 1,0 0 0,0 0 0,0 0-1,0 0 1,0 0 0,0 0 0,0 0-1,0 0 1,0 1 0,1-1 0,-1 0-1,0 0 1,0 0 0,0 0 0,0 0-1,0 0 1,0 1 0,0-1 0,0 0-1,0 0 1,12 29 1369,3 12-1026,28 55 0,-42-95-370,-1 0 1,1 0-1,0 1 1,-1-1-1,1 0 1,0 0-1,0 0 1,0 0-1,-1 0 1,1 0-1,0 0 1,0 0-1,1 0 1,-1-1-1,0 1 1,0 0-1,0-1 1,0 1-1,1-1 1,-1 1-1,0-1 1,3 1-1,-3-1 1,1 0 0,-1-1 0,1 1 0,0-1 0,-1 1 0,1-1 0,-1 1 0,1-1 0,-1 0 0,0 0-1,1 0 1,-1 0 0,0 0 0,1 0 0,-1 0 0,1-1 0,6-7 8,0-1-1,-1 0 1,0-1 0,5-10 0,-7 12-5,11-20 6,-10 16-10,1 0 0,1 0 0,0 1-1,0 0 1,21-21 0,-28 32-3,0 0 0,0 0 0,0 0 0,0 1 0,0-1 0,0 0 0,0 1 0,0-1 0,0 0 0,0 1 0,0-1 0,0 1 0,1 0 0,-1-1 0,0 1 0,0 0 0,0 0 0,1 0 0,-1 0 0,0 0 0,0 0 0,1 0 0,-1 0 0,0 0 0,0 1 0,0-1 0,1 0 0,-1 1 0,0-1 0,0 1 0,0-1 0,0 1 0,0 0 0,0 0 1,0-1-1,0 1 0,0 0 0,0 0 0,0 0 0,0 0 0,-1 0 0,1 0 0,0 0 0,-1 0 0,1 0 0,0 2 0,3 6-1,0 0 1,0 1 0,-1 0-1,4 14 1,-6-18 14,3 12 16,-4-13-4,1-1 1,0 1 0,0 0-1,1 0 1,0-1-1,3 9 1,-5-13-23,0 0 1,0 0-1,0 0 1,1 1 0,-1-1-1,0 0 1,0 0-1,0 0 1,0 0 0,0 0-1,0 0 1,0 0 0,0 0-1,0 0 1,0 0-1,1 0 1,-1 0 0,0 0-1,0 0 1,0 0-1,0 0 1,0 0 0,0 0-1,0 0 1,0 0-1,0 0 1,1 0 0,-1 0-1,0 0 1,0 0-1,0 0 1,0 0 0,0 0-1,0 0 1,0 0-1,0 0 1,0 0 0,1 0-1,-1 0 1,0 0-1,0 0 1,0 0 0,0-1-1,0 1 1,0 0-1,0 0 1,0 0 0,0 0-1,0 0 1,0 0 0,0 0-1,5-9 76,0-11 9,-5 19-78,8-32 81,20-71-1334,-19 88-612,-6 18 738,-2 8 480,-1 7-237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19.7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94 20044,'0'-1'86,"0"1"0,0-1-1,0 0 1,0 1 0,0-1-1,1 0 1,-1 1 0,0-1 0,0 1-1,1-1 1,-1 0 0,0 1-1,1-1 1,-1 1 0,1-1-1,-1 1 1,1-1 0,-1 1 0,1-1-1,-1 1 1,1 0 0,-1-1-1,1 1 1,-1 0 0,1-1-1,0 1 1,-1 0 0,1 0 0,-1 0-1,1-1 1,0 1 0,-1 0-1,1 0 1,0 0 0,1 0 0,30 2 520,-18 0-780,-3-2-198,-1 0-1,0-1 0,1 0 0,-1-1 0,0 0 1,0-1-1,0 0 0,11-6 0,6-4-2111,38-25 0,-57 33 2132,-7 4 408,-1 1 0,0 0-1,1-1 1,-1 1 0,0 0 0,1-1-1,-1 1 1,0 0 0,1 0 0,-1-1-1,0 1 1,1 0 0,-1 0 0,1 0-1,-1-1 1,0 1 0,1 0 0,-1 0-1,1 0 1,-1 0 0,1 0 0,-1 0-1,0 0 1,1 0 0,-1 0 0,1 0-1,-1 0 1,1 0 0,-1 0 0,0 1-1,1-1 1,-1 0 0,1 0 0,-1 0-1,0 1 1,1-1 0,-1 0 0,1 0-1,-1 1 1,0-1 0,0 0 0,1 1-1,-1-1 1,0 0 0,1 1 0,-1-1-1,0 0 1,0 1 0,0-1 0,0 1-1,1-1 1,-1 1 0,0-1 0,0 0-1,0 1 1,0-1 0,0 1 0,0-1-1,0 1 1,0-1 0,0 1 0,-4 37 2849,1-22-2036,2-9-515,1 2-69,-1-1-1,1 1 0,0 0 0,3 14 0,-3-21-272,0-1-1,0 0 1,0 0-1,1 0 0,-1 0 1,0 0-1,1 0 1,-1 0-1,1 0 0,-1 0 1,1 0-1,-1 0 1,1-1-1,0 1 1,-1 0-1,1 0 0,0 0 1,0-1-1,0 1 1,0 0-1,-1-1 0,1 1 1,0-1-1,0 1 1,0-1-1,0 0 1,0 1-1,0-1 0,0 0 1,1 0-1,-1 1 1,0-1-1,0 0 0,0 0 1,0 0-1,0 0 1,0 0-1,0-1 0,0 1 1,0 0-1,0 0 1,0-1-1,0 1 1,0-1-1,0 1 0,0-1 1,1 0-1,1-1 1,1 1-1,-1 0 1,1 0 0,-1 0-1,1 0 1,0 0 0,-1 1-1,1-1 1,0 1-1,0 0 1,-1 0 0,1 1-1,0-1 1,-1 1 0,1-1-1,3 3 1,-4-2 26,-1 0 0,1 0-1,-1 1 1,1 0 0,-1-1 0,0 1 0,0 0 0,0 0 0,0 0 0,0 0 0,-1 0 0,1 1 0,-1-1 0,1 1-1,-1-1 1,0 1 0,0-1 0,0 1 0,0 0 0,0-1 0,-1 1 0,1 3 0,0 0 48,-1 0 1,0 0-1,0 0 0,0 0 1,-1 0-1,0 0 1,0 0-1,-1-1 0,1 1 1,-1 0-1,-1-1 1,1 1-1,-1-1 0,0 0 1,0 0-1,0 0 1,-4 5-1,5-8-128,-1 1 0,1 0 1,0-1-1,-1 0 0,1 0 0,-1 0 0,0 0 0,0 0 0,1 0 1,-1-1-1,-1 1 0,1-1 0,0 0 0,0 0 0,0 0 1,-1 0-1,1-1 0,0 1 0,-1-1 0,1 0 0,0 0 0,-1 0 1,1 0-1,0-1 0,-1 1 0,1-1 0,0 0 0,0 0 0,0 0 1,-1 0-1,-3-3 0,4 2-4,0 0 0,0 0 1,0-1-1,0 1 0,1-1 0,-5-5 1,-16-23-437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21.2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11 16828,'6'-2'210,"0"0"1,0 0 0,0 1 0,1-1 0,-1 1 0,0 1 0,0-1 0,1 1-1,-1 0 1,0 1 0,0 0 0,1 0 0,-1 0 0,0 0 0,0 1-1,0 0 1,0 0 0,0 1 0,-1 0 0,1 0 0,-1 0 0,0 1-1,0-1 1,0 1 0,0 0 0,0 1 0,4 5 0,1 2 19,-1 0 1,-1 0 0,0 1-1,0 0 1,-1 0-1,-1 1 1,0 0-1,-1 0 1,-1 0 0,5 25-1,-5-7-100,-1 1-1,-1 0 1,-2 0-1,-1 0 1,-2 0-1,-9 42 1,3-34-301,-2 0 1,-1-1 0,-3 0-1,-29 57 1,38-84 1,-1-1 0,-1 1 0,-1-1 1,1 0-1,-2-1 0,0 0 0,0 0 1,-21 16-1,1-10-286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22.1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186 87 15435,'3'-9'551,"1"0"81,-1-1-1,0 0 1,0 0-1,2-18 1,-5 28-558,0 0 0,0-1 0,0 1 1,0 0-1,0-1 0,0 1 0,0 0 0,0-1 0,0 1 0,0 0 0,0-1 0,0 1 1,0 0-1,0-1 0,0 1 0,0 0 0,0-1 0,0 1 0,0 0 0,0-1 0,-1 1 0,1 0 1,0-1-1,0 1 0,0 0 0,-1 0 0,1-1 0,0 1 0,0 0 0,-1 0 0,1-1 1,0 1-1,0 0 0,-1 0 0,-9 7 1091,-9 20-178,-8 32-589,3 1 0,-25 97 0,38-116-341,-38 168 12,43-168-184,1 0 1,3 0-1,2 46 1,1-75-101,0 0-1,1 0 1,1 0 0,-1 0 0,8 17-1,-8-24 152,0-1-1,0 0 0,0 0 0,1 0 1,-1 0-1,1 0 0,0 0 0,0-1 1,1 0-1,-1 1 0,1-1 0,-1 0 1,1-1-1,0 1 0,0-1 0,7 3 0,20 3-457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22.7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1 111 19948,'33'1'1649,"8"-4"-1081,7-4-192,9-6 440,4-2-88,4-7-224,-1 2-280,-6 3-648,-8 4-392,-20 12 664,-8 3-208,-17 14-144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47.5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228 140 13163,'1'-6'425,"0"-1"0,0 1-1,-1-1 1,0 0 0,0 1 0,0-1 0,-2-8 0,2 14-332,-1 0 1,1 0 0,0 0 0,-1-1 0,1 1 0,-1 0 0,1 0-1,-1 0 1,1 0 0,-1 0 0,0 0 0,1 0 0,-1 1 0,0-1-1,0 0 1,0 0 0,0 0 0,0 1 0,-1-2 0,1 2-16,-1 0-1,1 0 1,0 0 0,-1-1 0,1 1 0,0 1 0,-1-1 0,1 0-1,-1 0 1,1 0 0,0 1 0,-1-1 0,1 1 0,0-1-1,0 1 1,-1 0 0,1-1 0,0 1 0,0 0 0,-2 1 0,-10 9 71,0-1 1,1 2-1,1-1 0,0 2 1,0 0-1,1 0 1,1 0-1,-8 17 1,2-3-122,2 1 1,1 1 0,-11 42 0,18-52-19,1 0 0,1 0 0,1 0 0,0 1 1,3 34-1,-1-42-9,2 1 1,0-1-1,0 0 1,1 0-1,1 0 1,0 0-1,1 0 1,0-1-1,0 1 1,8 9-1,-11-18-1,0 0-1,0 0 1,0-1-1,0 1 1,0-1-1,1 1 1,-1-1-1,1 0 1,0 0-1,-1 0 1,1 0 0,0-1-1,0 1 1,0-1-1,0 0 1,1 0-1,-1 0 1,0 0-1,0 0 1,1-1-1,-1 1 1,7-1-1,-5-1 12,0 0 0,0 0 0,0-1 0,0 1 0,0-1 0,-1 0 0,1 0 0,-1-1 0,1 0 0,-1 1 0,0-1 0,0-1 0,0 1 0,5-6 0,6-7 103,-2-1 0,0-1 0,-1 0 0,0 0 0,16-39 1,-9 11 340,19-70 1,-7-22 374,-28 117-661,0 0 0,-2 0 0,-1 0 0,-3-35 0,3 54-161,-1-1 1,1 1-1,0 0 1,-1-1-1,1 1 1,-1 0-1,0-1 1,0 1-1,0 0 1,0 0-1,0 0 1,0 0-1,0 0 1,-1 0-1,1 0 1,-1 0-1,0 0 1,1 1-1,-1-1 1,0 0-1,0 1 0,0 0 1,0-1-1,0 1 1,0 0-1,-1 0 1,1 0-1,0 1 1,-1-1-1,1 0 1,0 1-1,-1 0 1,1-1-1,0 1 1,-1 0-1,1 0 1,-1 0-1,-2 1 1,-3 1-99,-1-1 1,1 2-1,0-1 1,0 1-1,0 0 1,0 1-1,0 0 1,1 0-1,-11 8 1,5-2-352,1 0 0,1 1 1,-1 1-1,2 0 0,-14 18 0,17-17-181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23.22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64 17476,'29'16'2168,"7"-14"-1160,2-2-399,7-5 1831,2-5-1448,3 0-304,3 1-199,-7 0-1026,-4 1 1434,-12 1-905,-4-2-64,-12-5 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25.70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10 380 14323,'-9'15'4612,"14"-22"-211,18-28-812,-21 32-4082,37-58 1166,117-174-143,-148 223-515,-5 8-12,-1 0 0,1 0 0,0 0 1,0 1-1,0-1 0,0 1 1,1-1-1,-1 1 0,1 0 1,4-2-1,-7 5-3,-1 0 0,0 0-1,0 0 1,1 0 0,-1 0 0,0 0 0,1 0 0,-1 0 0,0 0-1,0 1 1,1-1 0,-1 0 0,0 0 0,0 0 0,1 0 0,-1 1-1,0-1 1,0 0 0,1 0 0,-1 1 0,0-1 0,0 0 0,0 0-1,0 1 1,0-1 0,1 0 0,-1 1 0,0-1 0,0 0 0,0 0-1,0 1 1,0-1 0,0 0 0,0 1 0,0-1 0,0 0 0,0 1-1,0-1 1,0 0 0,0 0 0,0 1 0,0-1 0,0 0 0,-1 1-1,1-1 1,-2 22-9,1-19 8,-33 158 12,3-18-130,30-135 53,-1 2-1579,2-10 1614,0 1 0,0-1 0,0 0 0,-1 0 0,1 0 0,0 0 0,0 0 0,0 0 0,-1 0 0,1 0 1,0 0-1,0 0 0,0 0 0,-1 0 0,1 0 0,0 0 0,0 0 0,-1 0 0,1 0 0,0 0 1,0 0-1,0 0 0,-1 0 0,1 0 0,0 0 0,0-1 0,0 1 0,0 0 0,-1 0 0,1 0 0,0 0 1,0 0-1,0-1 0,0 1 0,-1 0 0,1 0 0,0 0 0,0 0 0,0-1 0,0 1 0,0 0 1,0 0-1,0 0 0,0-1 0,0 1 0,-5-6-560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26.1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55 38 16011,'11'-25'3052,"-5"12"1651,-9 37-2437,-14 69-1533,3-17-664,-5 79 0,18-149-1697,-1-8 585,-4-16 62,3 6 562,-3-4-376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26.61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41 20148,'-2'0'1985,"5"0"-1257,1 0-232,8 0 1088,4 0-343,5-3-433,3-1-232,7-2-328,-1 0-144,0-1-576,1 1-440,-4 2 808,-4 0-128,-5 4-136,-4 1-185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27.0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1 130 23109,'38'-33'3137,"6"-4"-1436,-40 35-1657,0-1 1,0 1 0,0 0-1,0 0 1,0 1 0,0-1-1,0 1 1,1 0 0,-1 0-1,8 0 1,-10 1-45,-1 0 0,0 0 0,0 0 0,1 0 0,-1 0 0,0 0 0,1 1 1,-1-1-1,0 0 0,0 1 0,1-1 0,-1 1 0,0-1 0,0 1 0,0 0 0,0 0 0,0-1 0,0 1 0,0 0 0,0 0 0,0 0 0,1 2 0,0 0-1,-1-1-1,0 1 0,1 0 0,-1 0 1,-1 0-1,1 0 0,0 0 0,-1 0 0,1 5 1,-1 5-2,-1 1 0,0-1 1,-4 19-1,5-32 3,-2 12 56,0-1 0,-1 0-1,0 0 1,-1 0 0,0 0-1,-6 11 1,9-22-43,1 1 0,0-1 1,0 1-1,0-1 0,0 0 1,-1 1-1,1-1 0,0 1 1,0-1-1,-1 0 0,1 1 1,0-1-1,0 0 0,-1 0 1,1 1-1,0-1 0,-1 0 1,1 0-1,-1 1 0,1-1 1,0 0-1,-1 0 0,1 0 0,-1 0 1,1 0-1,0 1 0,-1-1 1,1 0-1,-1 0 0,1 0 1,-1 0-1,1 0 0,0 0 1,-1 0-1,1-1 0,-1 1 1,0-1 13,0 0 0,0 0 0,0 0 1,0 0-1,0 0 0,0 0 0,0 0 1,1 0-1,-1 0 0,0-1 0,0-1 1,-12-42 328,12 42-328,-12-56 137,-5-63 1,18 122-171,0 0 0,0 0 0,0 0 1,1 0-1,-1 0 0,0 0 0,0-1 0,0 1 0,1 0 1,-1 0-1,0 0 0,0 0 0,0 0 0,1 0 1,-1 0-1,0 0 0,0 0 0,0 0 0,1 0 1,-1 0-1,0 0 0,0 0 0,0 0 0,1 1 0,-1-1 1,0 0-1,0 0 0,0 0 0,0 0 0,1 0 1,-1 0-1,0 0 0,0 1 0,0-1 0,0 0 0,1 0 1,-1 0-1,0 0 0,0 1 0,0-1 0,0 0 1,0 0-1,0 0 0,17 13-57,-3-2-11,-9-8 7,0 0-1,0-1 1,0 0 0,0 0-1,1 0 1,-1-1 0,1 0-1,-1 0 1,1 0 0,-1-1-1,1 1 1,0-1 0,-1-1-1,9 0 1,-7-1-358,-1 1 0,1-1 1,-1 0-1,0 0 0,0-1 0,0 0 1,0 0-1,0-1 0,0 1 0,-1-1 1,0 0-1,6-5 0,-1-4-768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27.8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122 1 17932,'4'0'318,"1"0"0,-1 0-1,1 0 1,-1 1 0,1 0 0,-1 0 0,0 0 0,1 0 0,-1 1 0,0 0-1,0 0 1,0 0 0,0 0 0,-1 1 0,1-1 0,5 6 0,-1-1 4,-1 0 0,1 1 0,-2 0 0,1 0 0,10 18 0,-10-13-206,-1 1 1,0-1-1,-2 2 0,1-1 1,-2 0-1,0 1 0,0 0 1,-1 0-1,-1-1 0,-1 1 1,0 0-1,-1 0 1,-5 29-1,1-20-67,-1 0 0,-1-1 1,-2 0-1,0 0 0,-1 0 1,-1-1-1,-23 33 0,26-43-230,-1-1 0,0-1-1,0 1 1,-1-2 0,-18 15-1,22-19 35,0-1-1,0 0 1,-1-1-1,0 1 1,0-1-1,0-1 1,0 1-1,0-1 1,0 0-1,-1-1 1,-13 2-1,-3-4-416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28.3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287 30 17084,'0'-2'119,"0"0"0,0 1 0,0-1 0,0 1 0,-1-1 0,1 1 0,0-1 0,-1 1 0,1-1 0,-1 1 0,0 0 0,1-1 0,-1 1 0,0 0 0,0-1 0,-2-1 1,3 3-60,-1 0 0,0-1 0,1 1 0,-1 0 0,0-1 0,0 1 0,1 0 0,-1 0 0,0 0 0,0 0 0,0 0 1,1-1-1,-1 2 0,0-1 0,0 0 0,1 0 0,-1 0 0,0 0 0,0 0 0,0 1 0,1-1 0,-2 1 0,-3 2 112,0 0 0,0 0-1,0 1 1,0-1-1,1 1 1,0 1-1,-4 3 1,-14 19 52,1 0 0,2 1 0,1 1 1,-23 49-1,20-31 14,3 2 0,-18 67 0,29-88-197,2 1-1,0 0 1,2 1-1,1-1 1,3 48 0,1-62-165,0-1 0,0 0 1,2 0-1,0 0 1,10 23-1,-10-28-25,0-1-1,1 0 0,0 0 1,1 0-1,0-1 1,0 0-1,0 0 0,1 0 1,13 9-1,-16-13 89,0 0 0,1 0 0,-1-1 0,1 0 0,0 0 1,7 3-1,-5-4-85,1 0-1,-1 0 1,14-1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29.12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 11 17668,'0'-1'102,"0"1"-1,1-1 1,0 0 0,-1 0-1,1 1 1,-1-1 0,1 1 0,0-1-1,-1 0 1,1 1 0,0-1 0,0 1-1,0 0 1,-1-1 0,1 1 0,0 0-1,0-1 1,0 1 0,0 0 0,-1 0-1,1 0 1,0-1 0,1 1 0,-1 1-14,0-1 0,0 1 0,-1-1 1,1 1-1,0-1 0,-1 1 1,1 0-1,-1-1 0,1 1 1,-1 0-1,1-1 0,-1 1 0,1 0 1,-1 0-1,0-1 0,1 1 1,-1 0-1,0 0 0,1 1 1,0 7 362,1 0 1,-1 0-1,0 13 1,-1-20-408,1 44 126,-1-1 0,-2 1-1,-2 0 1,-11 46 0,5-67-1734,3-23 118,-2-13 697,-3-10 21,-2-6-196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29.55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0 284 16444,'1'-4'6374,"8"-7"-3576,19-19-2659,-10 11 473,10-12-318,-2-3 1,-2 0-1,35-65 1,-57 96-281,7-13 48,-9 16-61,1 0 1,-1-1 0,0 1 0,0 0-1,0 0 1,1 0 0,-1 0 0,0-1-1,0 1 1,1 0 0,-1 0 0,0 0-1,0 0 1,1 0 0,-1 0-1,0 0 1,0 0 0,1 0 0,-1 0-1,0 0 1,1 0 0,-1 0 0,0 0-1,0 0 1,1 0 0,-1 0-1,0 0 1,0 0 0,1 0 0,-1 0-1,0 0 1,0 1 0,1-1 0,-1 0-1,0 0 1,0 0 0,0 0-1,1 1 1,-1-1 0,0 0 0,0 0-1,0 0 1,0 1 0,1-1 0,-1 0-1,0 0 1,0 1 0,0-1 0,0 0-1,0 0 1,0 1 0,0-1-1,0 0 1,0 1 0,0-1 0,0 0-1,0 0 1,0 1 0,0-1 0,4 16 36,0 0 1,2 28 0,2 11-5,-5-43-54,13 53 73,-14-59-135,0-1-1,0 1 1,1-1 0,0 1-1,0-1 1,0 0 0,0 0-1,6 6 1,-9-10 19,1-1-1,0 1 0,-1-1 1,1 1-1,0 0 0,-1-1 1,1 1-1,0-1 1,0 0-1,-1 1 0,1-1 1,0 1-1,0-1 1,0 0-1,-1 0 0,1 0 1,0 1-1,0-1 1,0 0-1,0 0 0,0 0 1,-1 0-1,1 0 1,0-1-1,0 1 0,0 0 1,0 0-1,0 0 0,-1-1 1,1 1-1,0-1 1,0 1-1,-1 0 0,1-1 1,0 1-1,0-1 1,-1 0-1,1 1 0,-1-1 1,1 1-1,0-1 1,-1 0-1,1 0 0,2-4-78,0 1-1,0 0 0,-1-1 0,0 0 1,0 0-1,2-5 0,5-28-717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0.49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29 66 20092,'0'-5'2280,"1"9"-765,2 21-144,3 39-797,0 2-428,2 77 154,-8-143-288,0 0 0,0 0 0,0 0 0,0 0 0,0 0 0,0 0 0,0 0 0,0 0 0,-1 0 0,1 0 0,0 0 0,0 0 0,0 0 0,0 0 0,0 0 0,0 0 0,0 0 0,0 0 0,0 0 0,0 0 1,0 0-1,-1 0 0,1 0 0,0 0 0,0 0 0,0 0 0,0 0 0,0 0 0,0 0 0,0 0 0,0 0 0,0 0 0,0 1 0,0-1 0,0 0 0,0 0 0,-1 0 0,1 0 0,0 0 0,0 0 0,0 0 0,0 0 0,-7-16 231,-6-24 33,5 13-103,3 13-142,1-1-1,0 1 0,1-1 0,-2-24 0,5 39-31,0 0 0,0-1 0,0 1 0,0 0 0,0 0 0,-1 0 0,1-1 0,1 1 0,-1 0 0,0 0 0,0 0 0,0 0 0,0-1 0,0 1 0,0 0 0,0 0 0,0 0 0,0 0 0,0 0 0,0-1 0,0 1 0,0 0 0,0 0 0,1 0 0,-1 0 0,0 0 0,0-1 0,0 1 0,0 0 0,0 0 1,1 0-1,-1 0 0,0 0 0,0 0 0,0 0 0,0 0 0,0 0 0,1 0 0,-1 0 0,0 0 0,0 0 0,0 0 0,1 0 0,-1 0 0,0 0 0,0 0 0,0 0 0,0 0 0,1 0 0,-1 0 0,0 0 0,0 0 0,0 0 0,0 0 0,0 0 0,1 0 0,-1 0 0,0 0 0,0 1 0,0-1 0,0 0 0,0 0 0,1 0 0,-1 0 0,0 1 0,10 8-13,-9-8 9,5 5-20,0 0 1,0-1-1,1 0 1,-1 0-1,1 0 1,0-1 0,9 4-1,-13-7 18,0 0 1,0 0-1,0 0 1,0 0-1,0-1 0,0 1 1,0-1-1,0 0 0,0 0 1,0 0-1,0-1 1,0 1-1,0-1 0,0 1 1,-1-1-1,1 0 0,0 0 1,0 0-1,0-1 1,-1 1-1,1-1 0,-1 1 1,4-4-1,3-2-3,-1-1 0,0-1 0,0 0 0,0 0 0,-1 0 0,8-17 0,-1 0-11,16-38-1,-28 59 22,-1 2 2,1 0-1,-1-1 0,0 1 0,0-1 1,0 1-1,0-1 0,0 1 1,-1-1-1,1 1 0,-1-1 1,-1-5-1,1 9-1,0-1 0,0 1-1,0 0 1,0 0 0,0 0 0,0-1 0,-1 1 0,1 0 0,0 0-1,0 0 1,0-1 0,0 1 0,-1 0 0,1 0 0,0 0 0,0 0-1,0 0 1,-1-1 0,1 1 0,0 0 0,0 0 0,-1 0 0,1 0-1,0 0 1,0 0 0,-1 0 0,1 0 0,0 0 0,0 0 0,-1 0-1,1 0 1,0 0 0,0 0 0,0 0 0,-1 0 0,1 0 0,0 0-1,0 0 1,-1 1 0,1-1 0,0 0 0,0 0 0,0 0 0,-1 0-1,1 0 1,0 1 0,0-1 0,0 0 0,-1 0 0,1 0 0,0 1-1,0-1 1,0 0 0,0 0 0,0 1 0,-11 13-8,1 7 23,2 0 1,0 1 0,1-1-1,1 2 1,1-1-1,1 1 1,1-1 0,1 1-1,1 26 1,1-46-7,0 1 0,0 0 0,1-1 1,-1 1-1,1 0 0,0-1 0,0 1 1,0 0-1,3 5 0,-4-8-6,0-1 1,1 1-1,-1-1 1,1 1-1,-1 0 1,1-1-1,-1 1 1,1-1-1,0 0 1,-1 1-1,1-1 0,-1 1 1,1-1-1,0 0 1,-1 1-1,1-1 1,0 0-1,0 0 1,-1 0-1,2 1 0,0-2 0,-1 1-1,1 0 0,-1 0 0,1-1 0,-1 1 0,1-1 0,-1 1 0,1-1 0,-1 0 0,1 1 0,-1-1 0,0 0 0,2-1 0,4-4-304,0 0-1,0 0 1,-1 0-1,0-1 0,0 0 1,7-10-1,-11 11-57,-1-6-152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38:07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82 146 15075,'-6'0'246,"0"1"0,-1 0-1,1 0 1,0 1 0,0 0-1,0 0 1,0 0 0,0 1-1,0 0 1,1 0 0,-1 1 0,-4 3-1,12-8-247,0-1-1,-1 1 0,1 0 0,0 0 1,0 0-1,0 0 0,0 1 1,0-1-1,0 0 0,1 1 1,-1-1-1,0 1 0,0 0 0,0 0 1,0 0-1,1 0 0,-1 0 1,0 0-1,0 1 0,0-1 1,0 1-1,1-1 0,-1 1 0,0 0 1,0 0-1,0 0 0,0 0 1,-1 0-1,1 0 0,0 0 1,0 1-1,-1-1 0,1 1 0,-1-1 1,1 1-1,-1 0 0,0 0 1,2 3-1,5 11 6,-1 1 0,-1-1 0,-1 2 0,0-1 0,-1 1 0,2 24-1,2 113 522,-8-126-309,0-15-136,1 6 214,-1 0 0,-1 0-1,-5 28 1,5-43-249,1-1 0,-2 0 0,1 0 0,0 0 0,-1 0 0,1 0 0,-1 0 0,0 0 0,-1 0 0,1-1 1,-1 1-1,1-1 0,-1 0 0,0 0 0,0 0 0,-1 0 0,1 0 0,-1 0 0,1-1 0,-1 0 0,-7 4 0,10-6-40,0 1-1,0-1 1,0 1 0,0-1 0,0 1-1,-1-1 1,1 0 0,0 1-1,0-1 1,0 0 0,0 0 0,-1 0-1,1 0 1,0 0 0,0 0 0,0 0-1,-1-1 1,1 1 0,0 0-1,0-1 1,0 1 0,0 0 0,0-1-1,0 0 1,0 1 0,0-1 0,0 0-1,0 1 1,0-1 0,0 0-1,0 0 1,0 0 0,1 0 0,-1 0-1,0 0 1,1 0 0,-1 0 0,1 0-1,-1 0 1,1 0 0,-1 0 0,1 0-1,0 0 1,-1-2 0,0-4 2,0 1 0,1-1 1,0 1-1,0-1 0,1 1 1,2-13-1,2-4-9,2 0 1,1 0-1,0 1 0,2 0 1,13-22-1,68-100-16,-77 125 22,8-14 13,10-12 50,-3 0-1,33-70 1,-60 110-49,1-1-1,-1 1 0,0-1 0,0 0 0,-1 1 1,0-1-1,0 0 0,0 0 0,-1 0 1,0-11-1,0 17-14,0-1 1,0 1-1,0-1 0,0 1 1,0-1-1,-1 1 0,1-1 1,0 1-1,0-1 0,0 1 1,-1-1-1,1 1 0,0-1 1,0 1-1,-1 0 0,1-1 1,0 1-1,-1 0 0,1-1 1,-1 1-1,1 0 0,0-1 1,-1 1-1,1 0 0,-1 0 1,1-1-1,-1 1 0,1 0 1,-1 0-1,1 0 0,-1 0 1,1 0-1,-1 0 0,0 0 1,0 0 0,-1 0 1,1 1-1,-1-1 1,1 1 0,-1-1-1,1 1 1,-1 0-1,1 0 1,-1 0-1,-1 2 1,-2 1 4,0 1 0,0-1-1,1 1 1,-7 10 0,4-3-3,0 1 0,1 0-1,1 1 1,-6 22 0,10-33-14,0 1 0,0 0 1,0 0-1,1 0 0,-1 0 1,1 0-1,0 0 1,0 0-1,0 0 0,0 0 1,1 0-1,0-1 0,0 1 1,0 0-1,0 0 0,1 0 1,-1-1-1,1 1 0,0-1 1,0 1-1,3 3 0,-2-5-95,0 0 0,-1 0-1,1 0 1,0-1 0,0 1-1,0-1 1,0 0 0,0 0-1,1 0 1,-1 0 0,0 0-1,0-1 1,1 1 0,-1-1-1,0 0 1,1 0 0,-1-1-1,0 1 1,1 0 0,3-2-1,3-1-198,-1 1-1,0-1 0,1-1 1,-1 0-1,14-9 0,3-4-458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55.7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3467 164 9706,'-51'-2'4307,"-18"0"-2703,-215 39-390,254-32-1060,-34 8 172,-64 23 0,-59 12 97,11-21 16,-114 21-33,68-5-332,-217 55-17,368-76-56,-177 61 47,197-63-8,2 2-1,-85 52 1,12 8 34,-93 58-43,162-109-13,-58 45 0,93-62-20,1 1 1,1 0-1,0 2 0,1 0 1,1 0-1,-21 34 0,-70 165-26,73-142 38,-63 104-1,77-151-19,-1 3 17,-31 61 0,46-82-10,0 0 0,1 0 0,0 1 0,1-1 0,0 1 0,0 0 0,1-1 0,0 1 0,1 0 0,0 0 0,2 17 0,0-19-2,1-1 0,-1 0-1,1 0 1,1 0 0,0 0-1,-1 0 1,2-1 0,-1 1-1,1-1 1,0 0 0,0-1 0,1 1-1,0-1 1,12 9 0,0-2-15,1 0 1,1-1-1,39 16 1,-31-18 7,1 0 0,-1-2 0,56 7 0,91-3 40,-72-6 33,122 1-33,-187-8-38,-1-2 0,1-1 0,71-20 0,-42 3 9,88-44 1,57-43 27,-120 59-6,168-62-41,-62 30-108,144-86-660,-36 16-329,47-26 678,-178 88 462,-145 74 22,1-1 0,-2-1 0,-1-2-1,0 0 1,-2-2 0,0-1-1,-1-1 1,27-36 0,84-103 404,77-103 432,-204 251-842,0-1 1,-1 0 0,0 0 0,-1 0 0,-1-1-1,-1 0 1,-1 0 0,0-1 0,-1 1 0,0-1-1,-2 0 1,0 1 0,-1-1 0,-1 0 0,-1 0-1,0 1 1,-1-1 0,-6-18 0,7 29-24,0 0 0,-1 0 0,0 0 1,0 1-1,-1-1 0,0 1 0,0 0 0,0 0 1,-1 0-1,0 1 0,0-1 0,0 1 0,-1 0 1,1 1-1,-1-1 0,-1 1 0,-10-5 1,7 4-17,-1 2 1,1-1-1,-1 1 1,0 1-1,0 0 1,0 1 0,0 0-1,0 0 1,0 1-1,0 1 1,-14 2 0,-135 29-641,-8 1 279,76-22 140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1.3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114 201 17108,'-2'0'161,"0"-1"0,1 1 0,-1 0 0,0 0 0,1 0 0,-1 0 0,0 0 0,1 0 0,-1 1 0,1-1 0,-3 1 0,-1 1-37,1 0 0,0 0 0,-1 1 1,1-1-1,0 1 0,0 0 0,1 0 0,-1 1 0,1-1 0,-1 1 0,1 0 0,0-1 0,1 1 1,-1 1-1,1-1 0,-1 0 0,-1 8 0,-2 2 183,1 0 0,1 1 0,0 0 0,-2 19 0,5-24-76,0 0 0,1-1 0,0 1 0,3 18 0,-3-26-177,0 0-1,1 0 0,-1 0 1,1 0-1,0 0 1,0 0-1,0 0 0,0 0 1,0 0-1,0 0 0,0-1 1,3 4-1,-3-5-28,0 1 0,0 0-1,0-1 1,0 1 0,0-1 0,0 1 0,1-1-1,-1 0 1,0 1 0,0-1 0,0 0 0,0 0-1,0 0 1,1 0 0,-1 0 0,0 0 0,0 0-1,0 0 1,0-1 0,1 1 0,-1 0 0,0-1-1,0 1 1,0-1 0,1 0 0,4-2 9,0-1 1,0 0-1,-1 0 1,0 0-1,0-1 1,0 0-1,0 0 1,-1 0-1,8-12 1,3-6 34,13-27 0,-18 30-38,-1-1 1,0 0 0,-1 0 0,-2-1-1,7-31 1,-14 69-38,1 0 0,1 0 0,0 0 0,1 0 0,7 26 0,-7-29 4,0-4 7,0-1 0,0 0 0,1 1 0,6 11 0,-9-19-3,1 0 0,-1 0 0,1 0 0,0 0 0,-1 0 0,1-1 0,0 1 0,-1 0 0,1 0 0,0-1 0,0 1 0,0 0 0,0-1 0,0 1 0,0-1 0,0 1 0,0-1 0,0 1 1,1-1-1,-1 0 1,0 0 1,1 0 0,-1-1 0,0 1 0,0 0 0,0-1 0,0 1 0,1-1 0,-1 1 0,0-1 0,0 0-1,0 1 1,0-1 0,0 0 0,0 0 0,-1 0 0,1 0 0,0 0 0,0 0 0,-1 0 0,2-2 0,7-10 35,-1-1 0,-1 0 0,0-1 1,-1 1-1,7-28 0,13-82 221,-19 87-159,-4 24-66,-1 6-22,-1 0-1,1 0 0,-1 0 0,-1-1 0,1 1 1,-1 0-1,-2-13 0,-5 40-23,-1 19-11,2 1-1,1 0 0,2 0 1,4 61-1,0-94 31,0 0-1,0-1 1,0 1-1,1-1 1,3 9-1,-5-14-4,0 0-1,1-1 1,-1 1-1,0 0 1,1-1-1,-1 1 1,1 0-1,-1-1 1,1 1 0,-1 0-1,1-1 1,0 1-1,-1-1 1,1 1-1,-1-1 1,1 0 0,0 1-1,0-1 1,-1 0-1,1 1 1,1-1-1,-1 0 0,0 0 0,0 0 0,0-1 0,1 1 0,-1 0 0,0-1 0,0 1 0,0-1-1,0 0 1,0 1 0,-1-1 0,1 0 0,0 1 0,0-1 0,0 0 0,0 0 0,-1 0 0,1 0 0,0 0-1,0-1 1,6-10 0,-1-1 0,0 0 0,-1 0 0,0 0 0,-1 0 0,-1-1 0,4-23 0,-13 76-66,1 0-1,2 50 1,3-88 67,0 0-1,0 0 1,0 0-1,0 0 1,0 0 0,0-1-1,0 1 1,1 0-1,-1 0 1,0 0 0,1 0-1,-1-1 1,0 1 0,1 0-1,-1 0 1,1-1-1,0 2 1,0-2-2,-1 1 1,1-1 0,-1 0-1,0 0 1,1 0-1,-1 0 1,1 0-1,-1 0 1,1 0-1,-1 0 1,1 0-1,-1 0 1,1 0 0,-1 0-1,0 0 1,1 0-1,-1 0 1,1 0-1,-1-1 1,1 1-1,-1 0 1,0 0-1,1-1 1,26-23 48,-21 17-39,-3 4 0,17-17 46,27-20 1,-43 36-46,1 0 1,0 1-1,1-1 0,-1 1 1,1 0-1,-1 1 1,1-1-1,0 1 0,0 1 1,0-1-1,0 1 1,7-1-1,-20 1 129,0 0-1,1 0 1,-1 0 0,1-1-1,-1 0 1,1-1-1,0 1 1,0-1 0,-10-6-1,6 3-97,1-1 1,0 1-1,0-1 0,1-1 1,-9-10-1,16 17-59,0 1-1,1-1 1,-1 0 0,0 0-1,1 1 1,-1-1 0,1 0 0,-1 0-1,1 0 1,0 1 0,-1-1-1,1 0 1,0 0 0,-1 0 0,1 0-1,0 0 1,0 0 0,0 0 0,0-1-1,0 2-31,0-1-1,1 1 0,-1-1 0,0 1 1,1 0-1,-1-1 0,1 1 0,-1 0 1,0-1-1,1 1 0,-1 0 1,1-1-1,-1 1 0,1 0 0,-1 0 1,1-1-1,-1 1 0,1 0 0,-1 0 1,1 0-1,-1 0 0,1 0 0,0 0 1,39 4-2754,-35-4 2454,41 10-1217,-26-5 639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1.9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1 104 19460,'3'-9'699,"2"-1"-1,-1 1 1,1 0-1,1 0 1,10-13-1,-13 19-551,-1 0 0,1 0 1,0 0-1,0 0 0,0 1 0,0 0 0,0-1 0,1 1 1,-1 0-1,1 1 0,-1-1 0,1 1 0,0-1 1,-1 1-1,1 0 0,0 0 0,7 0 0,-9 1-131,-1 0-1,0 1 0,1-1 0,-1 0 1,0 0-1,1 1 0,-1-1 0,0 1 1,0 0-1,1-1 0,-1 1 0,0 0 1,0-1-1,0 1 0,0 0 0,0 0 1,0 0-1,0 0 0,0 0 0,-1 0 1,1 0-1,0 1 0,0-1 0,-1 0 0,1 0 1,-1 0-1,1 1 0,-1-1 0,0 0 1,1 1-1,-1 1 0,1 4-5,0 0 1,-1 0-1,1 1 0,-2-1 0,0 7 1,-5 21 5,-2 0 0,-2-1 0,-1 0 0,-18 39 0,-17 51 52,46-122-59,-1 0 0,0 0 0,1 1-1,-1-1 1,1 0 0,-1 1 0,1-1 0,0 0 0,0 1 0,0-1 0,1 0 0,-1 4 0,1-6-4,-1 0 1,0 0 0,0 1 0,0-1-1,0 0 1,1 0 0,-1 1 0,0-1-1,0 0 1,1 0 0,-1 0 0,0 0-1,0 1 1,1-1 0,-1 0 0,0 0-1,0 0 1,1 0 0,-1 0 0,0 0-1,1 0 1,-1 0 0,0 0 0,1 0-1,-1 0 1,0 0 0,0 0 0,1 0-1,-1 0 1,1 0 0,16-10 145,35-33-56,47-51 1,-59 54-1132,-29 30 497,16-18-335,-25 26 814,-1 1-1,1-1 1,-1 0 0,0 0 0,0 0-1,0 0 1,0 0 0,0 0-1,0 0 1,0 0 0,-1-1 0,1 1-1,-1-3 1,-5-10-708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2.4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0 144 15123,'0'15'1497,"9"-3"-1033,4-4-192,5-8 952,7-2-1088,2-7-512,2-4 424,-4-4-224,3 0-136</inkml:trace>
  <inkml:trace contextRef="#ctx0" brushRef="#br0" timeOffset="1">344 55 14851,'64'35'6663,"-61"-35"-6580,0-1-1,0 1 1,0-1 0,0 0-1,-1 0 1,1-1 0,0 1-1,-1 0 1,1-1 0,2-2 0,-2 2-24,5-3 36,10-6 188,28-14 1,-40 23-131,-1 0-1,1 0 0,0 0 1,0 0-1,0 1 1,0 0-1,0 0 0,1 1 1,9 0-1,-14 0-119,0 0-1,-1 0 0,1-1 1,-1 1-1,1-1 0,-1 1 1,1-1-1,-1 1 0,0-1 1,1 0-1,-1 0 1,1 1-1,-1-1 0,2-2 1,13-6-522,-16 9 438,1 0 1,0 0-1,-1 0 1,1 0 0,0 0-1,-1 0 1,1 0-1,-1 1 1,1-1-1,0 0 1,-1 0-1,1 1 1,0-1 0,-1 0-1,1 1 1,-1-1-1,1 1 1,-1-1-1,1 0 1,-1 1-1,1-1 1,-1 1-1,0-1 1,1 1 0,-1 0-1,1 0 1,0 1-253,1-2-101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2.9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53 17876,'0'1'107,"1"0"1,-1 1 0,0-1-1,1 0 1,-1 0 0,1 1-1,-1-1 1,1 0 0,0 0-1,0 0 1,-1 0-1,1 0 1,0 0 0,0 0-1,0 0 1,0 0 0,0 0-1,0 0 1,0-1-1,0 1 1,1 0 0,-1-1-1,0 1 1,0-1 0,1 1-1,0-1 1,2 1-265,0 1 1,0-2 0,-1 1-1,1 0 1,0-1 0,0 0-1,7 0 1,-3-2-460,0 0 1,0-1-1,-1 0 1,1 0-1,-1-1 0,0 0 1,0-1-1,0 1 1,-1-1-1,9-8 0,28-19-1787,-43 32 2433,1 0 1,-1-1 0,1 1 0,-1 0-1,1 0 1,-1-1 0,1 1 0,-1 0-1,1 0 1,-1-1 0,1 1-1,-1 0 1,1 0 0,-1 0 0,1 0-1,-1 0 1,1 0 0,-1 0 0,1 0-1,0 0 1,-1 0 0,1 0 0,-1 1-1,1-1 1,-1 0 0,1 0 0,-1 0-1,1 1 1,-1-1 0,1 1 0,0 0 126,0 0 0,0 0 1,-1 0-1,1 0 0,-1 1 1,1-1-1,-1 0 1,0 0-1,1 1 0,-1-1 1,0 0-1,0 3 0,-3 41 3686,3-42-3680,-17 104 4872,22-110-4101,6-9-898,0 0-27,-5 7-31,0 1-1,0-1 1,1 2 0,-1-1-1,1 1 1,0-1-1,0 2 1,0-1-1,0 1 1,1 0-1,13-1 1,-15 2 5,-1 1-1,1-1 1,0 1-1,0 1 1,0-1-1,-1 1 1,1 0-1,0 0 1,-1 1-1,1 0 1,-1 0-1,1 0 1,-1 0-1,0 1 1,0 0-1,5 3 1,-9-4 58,0-1 1,1 0 0,-1 0-1,0 1 1,0-1 0,0 1-1,0-1 1,0 1 0,0-1-1,0 1 1,0 0 0,-1-1-1,1 1 1,0 0 0,-1 0-1,0 0 1,1-1 0,-1 1-1,0 0 1,0 0 0,0 0 0,0-1-1,-1 1 1,1 0 0,0 0-1,-1 0 1,1-1 0,-1 1-1,1 0 1,-1 0 0,0-1-1,0 1 1,0-1 0,0 1-1,0-1 1,-3 3 0,-1 3 184,-1 0 1,-1 0-1,1-1 1,-1 0-1,0 0 0,-9 4 1,8-4-173,0-2 1,-1 1-1,0-1 0,1-1 1,-18 5-1,23-7-135,0 0 0,0-1 0,0 1 0,0-1 0,0 0 0,0 0 0,0 0 0,0 0 0,0 0 0,0-1 0,0 1 0,0-1 0,1 0 0,-1 0-1,0 0 1,0 0 0,1 0 0,-1-1 0,0 0 0,1 1 0,-1-1 0,-2-3 0,-6-11-519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3.60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81 12 17628,'0'-11'4786,"-7"25"-2126,-8 31-1114,-2 21-1376,3 1 0,2 0 0,4 1 0,2 0-1,4 76 1,3-133-199,0 0-1,0 0 1,1 0 0,0 0-1,1-1 1,7 20-1,-9-28-32,1 1-1,-1 0 1,1 0-1,0-1 1,0 1-1,0-1 0,0 1 1,0-1-1,0 0 1,1 0-1,-1 0 1,1 0-1,-1 0 0,1-1 1,0 1-1,-1-1 1,1 0-1,0 0 1,0 0-1,0 0 0,0 0 1,0-1-1,0 1 1,1-1-1,-1 0 1,0 0-1,5 0 1,11-2-319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4.2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4 529 17884,'-3'9'2800,"9"-11"-848,11-13-416,15-22-155,48-73-1,15-47-659,13-45-361,-98 188-349,-10 14-11,0 0 0,1 0 0,-1 0 0,0 0 0,0 0 0,0 0 1,0 0-1,0 0 0,0 0 0,0 0 0,1 0 0,-1 0 0,0 0 0,0 0 0,0 0 0,0 0 0,0 0 0,0 0 0,1 0 0,-1 0 0,0 0 1,0 0-1,0 0 0,0 0 0,0 0 0,0 0 0,0 0 0,0 0 0,1 0 0,-1 0 0,0 1 0,0-1 0,0 0 0,0 0 0,0 0 1,0 0-1,0 0 0,0 0 0,0 0 0,0 0 0,0 1 0,0-1 0,0 0 0,0 0 0,0 0 0,0 0 0,0 0 0,0 0 0,0 0 0,0 1 1,0-1-1,0 0 0,0 0 0,-1 30-4,0-24 2,-11 96-143,-5 53 142,12-54-2981,6-114 2497,4-12-168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4.77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234 18 18900,'19'-13'2112,"-12"8"-1207,-1 5-353,-6 13 1464,-1 6-776,-7 13-455,1 6-129,-3 8-352,-1 7-80,2 3-96,1-2-40,0-5-304,0-6-208,5-10-608,-3-8-353,0-14 1073,-2-8-264,-5-13-208</inkml:trace>
  <inkml:trace contextRef="#ctx0" brushRef="#br0" timeOffset="1">1 251 20828,'4'3'1937,"8"-3"-1185,1-3-264,11-2 1080,3-5-559,9-2-417,3 1-304,2-2-832,-1 1-584,-1 4 967,-7 0-263,-7 4-152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5.40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 5 16083,'9'-3'2225,"-2"1"-1313,-2 8-200,-2 4 1401,0 9-665,-3 5-128,-3 11-400,0 5-223,-2 3-209,-1 1-48,0-2-384,1-4-224,-3-12-584,6-6-289,2-18 1650,0-5-841,0-19-113,0-5-151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5.8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 0 18996,'-3'9'2193,"0"8"-1409,-3 9-272,0 5 1560,1 8-1320,-1 4-71,4 1-177,-2-2-120,4-3-344,0-5-160,0-7-480,0-5-209,2-14-639,-2-19-2489,0-6 2729,0-8-208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6.30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8 132 18036,'0'-1'275,"-1"-1"0,0 1-1,0 0 1,1 0 0,-1 0 0,0 0 0,1-1 0,-1 1-1,1 0 1,0 0 0,-1-1 0,1 1 0,0 0 0,0-1 0,0 1-1,0 0 1,0-1 0,0 1 0,0 0 0,0-1 0,1 1 0,0-3-1,0 3-68,1-1 0,0 0-1,-1 0 1,1 1 0,0-1-1,0 1 1,0 0 0,0-1-1,0 1 1,1 0 0,-1 0-1,3-1 1,28-10 806,0 1 0,54-10-1,71-4-446,-141 23-481,6-1-163,-12 0-317,1 2 1,-1-1 0,1 1-1,0 1 1,-1 0 0,14 3 0,-24-3 356,0 0 0,-1 0 0,1 0 0,-1 0 1,1 0-1,-1 1 0,1-1 0,-1 0 0,1 0 1,-1 1-1,1-1 0,-1 0 0,1 1 0,-1-1 0,0 1 1,1-1-1,-1 0 0,1 1 0,-1-1 0,0 1 1,0-1-1,1 1 0,-1-1 0,0 1 0,0-1 1,0 1-1,1 0 0,-1-1 0,0 1 0,1 9-755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5:57.7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1401 1 4121,'-145'40'6399,"14"-3"-4110,1-11-1948,67-16-210,1 3 0,-92 33 0,72-13 321,-117 68 0,157-76-221,1 2 0,1 1-1,2 3 1,-47 47 0,65-56-99,1 1 0,1 1 0,1 1-1,1 0 1,1 1 0,2 1 0,0 0 0,2 1 0,1 0 0,2 0 0,0 1 0,-4 37 0,8-29-118,1 0 0,2 0 0,2 0 0,1 0 0,2-1 0,1 1 0,2-1 0,1 0 0,21 53 0,-15-51-30,2 0 0,2 0 0,2-2 0,1 0 0,2-1 1,1-2-1,1 0 0,2-2 0,44 40 0,-25-30-15,2-3-1,2-2 1,1-2 0,92 44 0,-117-66 31,0-1 0,1-1 0,1-2 0,0-1 0,0-1 0,0-1 0,1-1 0,-1-2 0,1-1 0,0-1 0,-1-2 0,32-5 0,-14-3 38,-1-2 0,-1-2 1,63-29-1,121-74 142,-172 87-122,-9 5 75,-1-3 1,-1-1-1,-1-3 1,-2-1 0,-1-2-1,56-64 1,150-224 338,-201 259-427,-19 28-17,-2-2 0,-2 0-1,-1-1 1,-2-1 0,20-58 0,-35 81-14,0 0 0,-2-1 0,0 1 0,-1-1 0,0 0 0,-3-33 0,-1 37 1,0-1 0,-1 1 1,0 1-1,-1-1 1,-1 0-1,0 1 1,-1 0-1,0 0 0,-13-19 1,5 13 9,-1 1 1,-1 1 0,0 0-1,-1 1 1,0 1-1,-2 1 1,0 0-1,0 1 1,-1 1 0,-1 1-1,-37-14 1,-12 0 41,-1 3 0,-98-16 0,-15 2 17,-168-36 1336,244 48-1150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6.7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70 6 19244,'0'-1'117,"1"1"0,0-1 0,-1 1 0,1-1 0,0 1 0,0-1 0,-1 1 0,1 0 0,0 0 0,0-1 0,0 1 0,-1 0 0,1 0 0,0 0 0,0 0 0,0 0 0,-1 0 0,1 0 0,0 0 0,0 0 0,0 0 0,0 0 0,-1 1 0,1-1 0,0 0 0,0 0 0,-1 1 0,1-1 0,0 1 0,0-1 0,-1 1 0,1-1 0,-1 1 0,1-1 0,0 1 0,-1 0 0,1-1 0,-1 1 0,1 0 0,-1-1 0,1 2 0,22 35 1321,-20-31-1139,6 13-35,0 1 1,-1 0-1,0 1 1,-2 0-1,-1 0 1,6 42-1,-9-33-133,-1 0 1,-2 1-1,-1-1 0,-7 41 0,-6-4-646,-4-1 0,-2 0 1,-48 102-1,43-113 167,4-10-106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7.1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48 28 18468,'11'-15'1912,"1"5"-1159,-1 7-289,-2 12 896,1 8-176,-5 15-344,-2 5-216,-3 10-303,0 2-121,-3 0-256,-5-2-176,-1-10-473,1-7-263,-4-13 648,-2-6 16,-12-11-192,-3-8-144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7.65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18 400 20084,'-7'-10'-419,"7"10"330,-1 0 0,1 0 0,0 0 0,-1 0 0,1 0 1,-1 0-1,1 0 0,0 0 0,-1 0 0,1 0 0,0 0 1,-1 0-1,1 0 0,0 0 0,-1 1 0,1-1 0,0 0 1,0 0-1,-1 0 0,1 0 0,0 1 0,-1-1 0,1 0 1,0 0-1,0 1 0,0-1 0,-1 0 0,1 0 0,0 1 1,0 0 149,-1-1 0,1 0 0,0 1 0,0-1 1,0 0-1,0 1 0,-1-1 0,1 1 0,0-1 0,0 1 1,0-1-1,0 0 0,0 1 0,0-1 0,0 1 0,0-1 1,0 0-1,1 1 0,-1-1 0,0 1 0,0-1 0,0 0 1,0 1-1,0-1 0,1 1 0,-1-1 0,0 0 1,0 1-1,1-1 0,-1 0 0,0 1 0,1-1 0,-1 0 1,0 0-1,1 1 0,-1-1 0,0 0 0,1 0 0,-1 0 1,1 1-1,-1-1 0,0 0 0,1 0 0,-1 0 0,1 0 1,-1 0-1,0 0 0,1 0 0,-1 0 0,1 0 1,-1 0-1,1 0 0,-1 0 0,0 0 0,1 0 0,-1 0 1,1-1-1,-1 1 0,0 0 0,1 0 0,0-1 0,9-2 299,-1-1 0,1 0-1,-1-1 1,1 0 0,-1-1-1,-1 0 1,12-10 0,52-54 290,-63 61-518,35-41 211,-2-2 0,69-112 0,-101 152-302,-10 12-39,0 0-1,1 0 1,-1 0-1,0 0 1,0 0 0,1 0-1,-1-1 1,0 1 0,0 0-1,1 0 1,-1 0-1,0 0 1,0 0 0,1 0-1,-1 0 1,0 0-1,0 0 1,1 0 0,-1 1-1,0-1 1,0 0 0,1 0-1,-1 0 1,0 0-1,0 0 1,1 0 0,-1 0-1,0 1 1,1-1-1,0 2 3,0 0 0,0 0 0,1 1 0,-1-1 0,0 0 0,-1 1 0,1-1 0,1 5-1,13 61-9,22 75-829,-37-140 778,7 14-142,-6-17 187,-1 1 1,0-1 0,1 1-1,-1-1 1,0 1 0,1-1 0,-1 0-1,1 1 1,-1-1 0,0 0-1,1 1 1,-1-1 0,1 0 0,-1 1-1,1-1 1,-1 0 0,1 0 0,-1 0-1,1 1 1,-1-1 0,1 0-1,0 0 1,-1 0 0,1 0 0,-1 0-1,1 0 1,0 0 0,10-4-256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9.0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59 15635,'-1'-12'1130,"1"9"-893,0 0 1,-1-1-1,1 1 1,0 0-1,1 0 0,-1 0 1,0-1-1,1 1 0,0 0 1,0 0-1,0 0 1,1-4-1,-1 7-180,-1 0 0,0 0-1,1 0 1,-1 0 0,1 0 0,-1 0 0,0 0 0,1 1 0,-1-1 0,0 0-1,1 0 1,-1 0 0,0 0 0,0 0 0,1 0 0,-1 1 0,0-1-1,1 0 1,-1 0 0,0 1 0,0-1 0,1 0 0,-1 0 0,0 1-1,0-1 1,0 0 0,1 1 0,-1-1 0,0 0 0,0 0 0,0 1-1,0-1 1,0 0 0,0 1 0,0-1 0,0 1 0,7 15 493,18 79 529,2 6-466,-26-99-583,-1 0 0,1-1 1,0 1-1,0 0 0,0 0 0,0 0 0,0 0 0,0-1 0,0 1 1,0-1-1,1 1 0,-1-1 0,1 1 0,2 2 0,-3-4-15,0 0 0,0 0 0,0 0-1,0 0 1,0 0 0,0 0 0,0-1-1,0 1 1,0 0 0,0 0 0,0-1-1,0 1 1,-1 0 0,1-1 0,0 1-1,0-1 1,0 1 0,0-1 0,-1 1-1,1-1 1,0 0 0,-1 1 0,1-1-1,0 0 1,-1 0 0,1 1 0,-1-1-1,1 0 1,-1 0 0,0 0 0,1 0-1,-1-1 1,12-20 230,13-39 0,-19 42-159,2 1 0,0 0 0,18-29 0,-26 46-86,1 0 0,-1 1 0,1-1 1,-1 0-1,1 0 0,-1 1 1,1-1-1,0 0 0,-1 1 1,1-1-1,0 0 0,0 1 1,0-1-1,-1 1 0,1 0 0,0-1 1,0 1-1,0-1 0,0 1 1,0 0-1,0 0 0,0 0 1,1-1-1,-1 2 2,0-1-1,0 1 1,0-1 0,0 1 0,0-1-1,0 1 1,-1-1 0,1 1-1,0 0 1,0-1 0,-1 1 0,1 0-1,0 0 1,-1 0 0,1 0 0,-1-1-1,2 3 1,2 6 12,-1-1 0,0 1 0,3 16 0,-4-19-14,0 6 13,-1-8-1,0 0 0,0 0-1,0 0 1,0 0-1,1 0 1,-1 0-1,1 0 1,3 4 0,-5-8-11,0 0 1,0 0 0,1 0 0,-1 0 0,0 1 0,0-1 0,1 0 0,-1 0 0,0 0-1,0 0 1,1 0 0,-1 0 0,0 0 0,0 0 0,1 0 0,-1 1 0,0-1-1,1 0 1,-1 0 0,0-1 0,0 1 0,1 0 0,-1 0 0,0 0 0,0 0-1,1 0 1,-1 0 0,0 0 0,0 0 0,1 0 0,-1-1 0,0 1 0,0 0 0,1 0-1,-1 0 1,0 0 0,0-1 0,0 1 0,1 0 0,-1 0 0,0-1 0,0 1-1,0 0 1,0 0 0,0-1 0,0 1 0,1 0 0,7-17 23,-7 15-19,10-23 15,-4 7 13,17-29 0,-22 43-37,0 1-1,1-1 1,-1 1-1,1 0 1,0-1-1,0 1 1,0 0-1,0 1 1,0-1-1,1 1 1,-1-1-1,1 1 0,6-3 1,-9 5 3,1-1 0,-1 1 0,1 0-1,-1-1 1,1 1 0,-1 0 0,0 0 0,1 0 0,-1 0 0,1 0-1,-1 1 1,1-1 0,-1 0 0,1 1 0,-1-1 0,0 1 0,1-1-1,-1 1 1,0 0 0,1-1 0,1 3 0,-1-1-50,1 1 1,-1-1-1,0 0 0,0 1 1,0 0-1,0 0 0,0-1 1,-1 1-1,3 6 1,-3-5-33,1 0 1,-1 0 0,1 1-1,-1-1 1,-1 1 0,1-1-1,-1 0 1,1 1 0,-1 0-1,0-1 1,-1 1 0,1-1 0,-1 0-1,-2 8 1,2-10 67,1-1 0,-1 0 0,0 0 1,0 0-1,0 0 0,0 0 0,0 0 0,0-1 0,0 1 0,0 0 1,0 0-1,0-1 0,-1 1 0,1-1 0,0 1 0,0-1 1,-1 1-1,1-1 0,0 0 0,-1 0 0,1 1 0,0-1 0,-1 0 1,1 0-1,-3-1 0,-17-1-349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39.4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16828,'4'13'1456,"2"-2"-1400,-3-2 536,-1 0 688,0-1-1224,1-2 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56 1 16396,'-1'-1'1467,"1"6"-423,2 17 119,4 29-123,57 219 1690,-19-89-2379,-44-168-2465,-8-15 635,-16-20-118,17 15 1265,-14-11-613</inkml:trace>
  <inkml:trace contextRef="#ctx0" brushRef="#br0" timeOffset="1">0 587 14443,'4'13'1616,"11"-10"-695,-2-3-273,9-7 984,1-9-264,6-2-207,3-4-137,-2-5-400,-2 0-280,-5-1-776,-3 1-432,-11 4 704,-3 3-184,-5 0-232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40.4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82 17324,'-2'-10'1928,"5"5"-1360,3-3-272,4 1 1521,7-1-1281,2-2-176,4-2-640,2 3-400,3 2-1649,-3 2 2025,3 9-328,-1 6-224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40.9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81 83 18844,'0'0'62,"-1"0"1,1 0-1,-1 0 1,1 0-1,-1 0 0,1-1 1,-1 1-1,1 0 0,-1 0 1,1 0-1,-1 1 1,1-1-1,-1 0 0,1 0 1,-1 0-1,1 0 1,-1 0-1,1 1 0,-1-1 1,1 0-1,-1 0 0,1 1 1,0-1-1,-1 0 1,1 0-1,-1 1 0,1 0 1,-10 16 539,1 22 5,8-37-461,-5 43 477,2 1 1,2 0-1,5 54 1,3-32 254,22 99 0,-24-147-716,2 9 76,1 0-1,21 53 0,-39-125-148,-30-54-289,-22-63-499,63 160 692,-1-1-1,1 1 0,0-1 1,0 1-1,-1-1 0,1 1 1,0-1-1,0 1 0,0-1 1,0 0-1,0 1 0,0-1 1,0 1-1,0-1 0,0 1 1,0-1-1,0 0 0,0 1 1,0-1-1,0 1 0,1-1 1,-1 1-1,0-1 1,0 1-1,1-1 0,-1 1 1,0-1-1,1 1 0,-1-1 1,0 1-1,1 0 0,-1-1 1,1 1-1,-1 0 0,1-1 1,-1 1-1,1 0 0,-1-1 1,1 1-1,-1 0 0,2-1 1,28 2-146,0 0 91,-25-2 61,0-1 0,-1-1 1,1 1-1,-1-1 0,1 1 0,-1-1 0,0 0 0,0-1 0,-1 1 1,1-1-1,-1 1 0,1-1 0,-1 0 0,0-1 0,-1 1 0,1 0 1,2-7-1,5-10 13,-2 0 0,9-32 0,-16 51-12,9-34 57,-2 0-1,-2 0 0,-1-1 0,-1 0 0,-3-46 0,-4 58 21,3 25-75,0-1-1,0 1 1,0 0-1,0 0 1,0-1 0,0 1-1,0 0 1,0 0-1,0-1 1,0 1 0,-1 0-1,1 0 1,0-1 0,0 1-1,0 0 1,0 0-1,0 0 1,-1-1 0,1 1-1,0 0 1,0 0-1,0 0 1,-1 0 0,1-1-1,0 1 1,0 0 0,-1 0-1,1 0 1,0 0-1,0 0 1,-1 0 0,1 0-1,0 0 1,0 0 0,-1 0-1,-5 9 74,0 14-31,2 0-1,1 0 1,1 0 0,1 46-1,1-35-7,0-6-5,-2 20 80,3-1 1,2 1 0,13 72-1,-16-117-133,1-1-1,-1 1 1,1-1-1,0 1 0,0-1 1,0 1-1,1-1 1,-1 0-1,1 1 1,-1-1-1,4 3 1,-5-4-12,1-1-1,-1 0 1,1 1 0,-1-1 0,1 0 0,-1 0 0,1 0 0,-1 1-1,1-1 1,-1 0 0,1 0 0,-1 0 0,1 0 0,-1 0-1,1 0 1,-1 0 0,1 0 0,-1 0 0,1 0 0,-1 0 0,1 0-1,0 0 1,0-1-51,1 0 0,-1 1-1,0-1 1,0 0 0,0 0 0,0 0-1,0 0 1,0 0 0,0 0-1,0 0 1,-1 0 0,2-2 0,2-5-99,0 0 1,-1 0 0,1 0 0,1-11-1,4-13-425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41.6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10 481 17108,'-7'24'2016,"4"-19"-1059,5-17-414,10-50-164,-13 85-106,1 0-1,6 41 1,-4-50-177,7 45 158,-9-56-216,1 0 1,0 0-1,0 0 1,0 0-1,0 0 0,1-1 1,-1 1-1,1 0 0,-1-1 1,1 1-1,0-1 1,0 0-1,0 0 0,0 0 1,0 0-1,3 2 1,-3-3 0,-1-1 1,1 1 0,0-1-1,-1 1 1,1-1 0,-1 0-1,1 1 1,0-1 0,-1 0-1,1 0 1,0-1 0,-1 1-1,1 0 1,0 0 0,-1-1-1,1 1 1,-1-1 0,1 0-1,-1 1 1,1-1 0,-1 0-1,1 0 1,-1 0 0,0 0-1,3-1 1,1-3 82,1 0 0,-1-1 0,0 1 0,5-8 0,9-15 238,-1-2 0,-1 0-1,-2 0 1,22-61 0,-22 45-167,-2-1 1,11-89-1,-22 112-189,-4 18-43,-1 9 12,-2 10 21,0 0 0,2 1 1,-1-1-1,2 1 0,0 0 1,0 16-1,0-18 40,3 6 145,6-28-38,10-32 11,-16 38-146,17-53 62,17-108 0,-31 144-127,-24 100-209,11-30 301,2 0-1,3 1 1,2 92 0,8-101 26,-5-38-54,0-1 1,-1 1 0,1 0 0,0-1-1,0 0 1,1 1 0,-1-1 0,0 0-1,1 1 1,0-1 0,-1 0-1,4 3 1,-4-5-3,-1 1-1,1-1 1,-1 1 0,1-1-1,-1 0 1,1 1-1,0-1 1,-1 0 0,1 1-1,-1-1 1,1 0 0,0 0-1,-1 0 1,1 0-1,0 0 1,-1 1 0,1-1-1,0 0 1,-1 0-1,1-1 1,0 1 0,-1 0-1,1 0 1,0 0 0,-1 0-1,1 0 1,0-1-1,1 0 3,-1 0 0,0 0 0,0 0 0,0 0 0,0 0 0,0-1-1,0 1 1,0 0 0,-1 0 0,1-1 0,1-1 0,0-5 15,1 1 1,-1 0 0,2-13 0,-3 7 27,0 0-1,0 1 1,-1-1 0,0 0 0,-4-17 0,-1 19-20,0 14-8,-3 19 4,8-13-28,0-1 0,1 1 1,-1 0-1,1-1 1,1 1-1,0-1 0,3 10 1,-4-16 1,0 1 1,0-1-1,0 0 0,0 1 1,1-1-1,-1 0 0,1 0 1,-1 0-1,1 0 1,0 0-1,0 0 0,3 2 1,-4-3 3,0-1 0,0 1 0,1-1 0,-1 1 0,0-1 0,1 0 0,-1 0 0,0 1 0,1-1 0,-1 0 0,1 0 1,-1 0-1,0 0 0,1-1 0,-1 1 0,0 0 0,1 0 0,-1-1 0,0 1 0,1-1 0,-1 0 0,0 1 0,0-1 0,0 0 1,2 0-1,3-4-5,0 1 1,0-1-1,0-1 0,-1 1 1,0-1-1,0 0 1,0 0-1,-1 0 1,7-13-1,1-6-160,12-38 0,-1 5-476,-23 86-105,-21 206 890,22-217-94,-1-17-61,0 0 0,0-1-1,0 1 1,0 0 0,0 0 0,0 0 0,0 0 0,0 0 0,0 0-1,0 0 1,0 0 0,0 0 0,0 0 0,0 0 0,0 0 0,0 0 0,1 0-1,-1-1 1,0 1 0,0 0 0,0 0 0,0 0 0,0 0 0,0 0 0,0 0-1,0 0 1,0 0 0,0 0 0,0 0 0,0 0 0,0 0 0,0 0 0,0 0-1,1 0 1,-1 0 0,0 0 0,0 0 0,0 0 0,0 0 0,0 0 0,0 0-1,0 0 1,0 0 0,0 0 0,0 0 0,0 0 0,0 0 0,0 0-1,1 0 1,-1 0 0,0 0 0,0 0 0,0 0 0,0 0 0,0 1 0,0-1-1,0 0 1,0 0 0,0 0 0,0 0 0,0 0 0,0 0 0,0 0 0,0 0-1,0 0 1,0 0 0,7-27-1443,-1-53 536,-3 27 325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42.09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18 0 17852,'-6'20'2304,"1"5"-1271,3-1-457,-3-5 2360,5-3-1847,3-8-977,3-4-457,3-4-975,-1-5 1120,-1-4-288,2-1-216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6:05.9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20 816 12035,'-1'0'94,"0"0"0,0 0 0,1 0 0,-1 0 0,0 0 0,0 0 0,0 0 0,1 0 0,-1 0 0,0 1 0,0-1 0,1 0 0,-1 1 0,0-1 0,0 0 0,1 1 0,-1-1 0,0 1 0,1-1 0,-1 1 0,1 0 0,-1-1 0,1 1 0,-1 0 0,1-1 0,-1 2 0,1-1-54,0 0 0,0-1 0,0 1 0,0 0 0,0 0 0,0-1 0,0 1 0,0 0 0,1-1 0,-1 1 0,0 0 0,1-1 0,-1 1 0,0 0 0,1-1 0,-1 1 0,1-1 0,-1 1 0,1 0 0,-1-1 0,1 1 0,-1-1 0,1 0 0,0 1 0,-1-1 0,1 1 0,0-1 0,-1 0 0,1 0 0,0 1 0,1-1 0,4 2 49,0 0 1,0 0 0,0-1 0,1 0 0,-1 0-1,0-1 1,1 0 0,-1 0 0,10-1-1,4-2 167,38-11-1,5-7 81,0-3 1,70-38-1,114-75 158,738-373-2,-818 431-464,-162 78-391,-6 3 112,-12 11-5,-21 14 55,10-11-16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42.5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40 15011,'7'61'3038,"4"13"771,-11-72-3696,0-1 0,1 1 0,-1-1 0,0 1 0,1-1-1,0 1 1,-1-1 0,1 1 0,0-1 0,0 0 0,0 1 0,0-1 0,0 0 0,0 0 0,0 0 0,0 0-1,2 2 1,-2-3-52,1 1-1,-1-1 0,0 0 1,0 1-1,0-1 0,0 0 1,0 0-1,0 0 1,0 0-1,1 0 0,-1 0 1,0 0-1,0-1 0,0 1 1,0 0-1,0-1 0,0 1 1,2-1-1,4-4 44,0 1 1,-1-1-1,1 0 0,-1 0 0,7-9 0,-10 12-105,37-41 97,-23 24-85,-1 1 0,2 1 0,1 1 0,30-21 0,-48 36-6,1 0 1,0 0-1,0 0 0,-1 0 0,1 0 0,0 0 0,0 1 1,0-1-1,0 1 0,0 0 0,0-1 0,0 1 1,0 0-1,0 0 0,0 0 0,0 0 0,0 0 1,4 2-1,-5-1 16,1-1 1,-1 1-1,1 0 1,0 1-1,-1-1 1,0 0-1,1 0 1,-1 1 0,0-1-1,0 1 1,1-1-1,-1 1 1,0-1-1,-1 1 1,1 0-1,1 2 1,1 6 144,0 1 1,-1 0 0,0-1-1,0 1 1,-1 13 0,0-22-138,-1 20 285,0-15-98,0 0 0,1 0 0,0 1 0,3 12-1,-4-20-205,0 0-1,0 0 0,0 0 0,0 0 1,0 0-1,0 0 0,0 1 0,0-1 1,0 0-1,0 0 0,0 0 0,0 0 1,1 0-1,-1 0 0,0 0 0,0 0 0,0 0 1,0 0-1,0 0 0,0 0 0,0 0 1,0 0-1,1 0 0,-1 0 0,0 0 1,0 0-1,0 0 0,0 0 0,0 0 1,0 0-1,0 0 0,0 0 0,0 0 0,1 0 1,-1 0-1,0 0 0,0 0 0,0 0 1,0 0-1,0 0 0,0 0 0,0-1 1,0 1-1,0 0 0,0 0 0,0 0 1,1 0-1,-1 0 0,0 0 0,0 0 1,0 0-1,0 0 0,0 0 0,0-1 0,0 1 1,0 0-1,0 0 0,0 0 0,0 0 1,0 0-1,0 0 0,0 0 0,0 0 1,0-1-1,6-13 214,5-15-272,10-44-2205,-17 66 1013,-1 9 422,0 8-2,-1 5-201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48.9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28 73 17172,'-24'3'3618,"21"-2"-847,11-3-743,-1 0-1673,76-21 1591,-34 8-2475,1 2-1,71-8 1,-120 21 464,31-1-1269,-31 1 1289,0 0 0,1 1 0,-1-1 0,0 0 0,0 0 0,0 0 0,0 1 0,0-1 0,0 1 0,0-1 0,-1 1 0,1-1 0,0 1 0,0-1 0,0 1 0,0 0 0,-1-1 0,1 1 0,0 0 0,0 0 0,-1 0 0,1 0 0,-1-1 0,1 1 0,-1 0 0,1 1 0,0 13-862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49.4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88 19324,'-4'16'1993,"8"-7"-1121,5-8-304,8-5 1040,5-3-384,6-8-327,5-2-193,6 0-600,3 0-336,-2 2-824,-2 4-401,-3 5 1097,-5 3-264,-4 2-280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49.8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 1 20012,'-5'0'2333,"9"4"-1528,9 6-90,5-2-360,-1 0 1,1-1-1,0 0 0,1-2 1,34 6-1,96 1-540,-85-9 50,-62-3 116,1 0 0,-1 0 0,1 1 0,-1-1 0,1 1-1,-1 0 1,1 0 0,-1 0 0,0 0 0,0 0 0,1 0-1,-1 1 1,0-1 0,0 1 0,0 0 0,-1-1 0,1 1-1,0 0 1,-1 0 0,1 0 0,-1 0 0,1 0 0,-1 1-1,0-1 1,0 0 0,0 0 0,0 1 0,0-1 0,-1 1-1,1-1 1,-1 1 0,0-1 0,1 4 0,0 9-8,-1 0 1,-1 0 0,0 1 0,-4 19 0,4-33 30,-9 57 258,-4-1 1,-1 0-1,-4 0 1,-2-2-1,-33 64 1,51-113-240,1-3-30,1 0 1,-1-1-1,0 1 0,0 0 1,-1-1-1,1 1 0,-1-1 1,0 1-1,1-1 1,-2 0-1,1-1 0,0 1 1,0 0-1,-6 2 1,9-5-32,-1 1 0,1-1 1,0 0-1,-1 0 0,1 0 0,0 0 1,-1 0-1,1 0 0,-1 0 1,1 0-1,0 0 0,-1 0 0,1 0 1,-1 0-1,1 0 0,0 0 1,-1 0-1,1-1 0,0 1 0,-1 0 1,1 0-1,0 0 0,-1-1 1,1 1-1,0 0 0,-1 0 0,1-1 1,0 1-1,-1 0 0,1 0 1,0-1-1,0 1 0,-1-1 1,-2-16-525,7-18 65,5 5-59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0.4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66 1 18796,'0'0'84,"1"0"0,-1 0 1,0 1-1,1-1 0,-1 0 0,0 0 0,0 1 0,1-1 1,-1 0-1,0 1 0,0-1 0,0 1 0,1-1 1,-1 0-1,0 1 0,0-1 0,0 0 0,0 1 0,0-1 1,0 1-1,0-1 0,0 0 0,0 1 0,0-1 0,0 1 1,0-1-1,0 0 0,0 1 0,0-1 0,0 1 1,0-1-1,-1 1 0,-5 16 7,4-12 273,-11 32 154,1 2 0,1 0 0,3 0-1,1 0 1,2 1 0,1 0 0,4 69 0,0-101-477,1 0-1,0-1 1,1 1-1,0 0 0,0-1 1,0 1-1,6 9 1,-7-15-34,0 0-1,0 0 1,0 0 0,1-1 0,-1 1 0,1 0 0,-1-1 0,1 1-1,-1-1 1,1 0 0,0 1 0,0-1 0,0 0 0,0 0 0,0 0-1,0 0 1,0-1 0,0 1 0,0 0 0,0-1 0,0 0-1,0 1 1,1-1 0,-1 0 0,0 0 0,0 0 0,0 0 0,0-1-1,1 1 1,-1-1 0,3 0 0,1-2-83,1 1-1,-1-1 1,0 0-1,0 0 1,0-1 0,-1 0-1,1 0 1,-1 0-1,0-1 1,0 1 0,0-1-1,-1-1 1,4-5-1,-1 3-121,-1-1-1,-1-1 1,0 1-1,0-1 1,-1 0-1,0 0 1,4-16-1,-6 16 85,-1 1 1,0 0-1,0-15 0,-7-33-483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0.97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30 19124,'-1'0'2505,"5"-1"-2225,3 0 1336,8-2-1696,0-2-560,5-2 592,-2 0-240,3 1-88</inkml:trace>
  <inkml:trace contextRef="#ctx0" brushRef="#br0" timeOffset="1">623 134 17852,'0'10'2272,"3"-7"-1175,5-3-449,4-8 2552,4 1-2071,5-1-513,3-2-224,6-2-744,2 2-376,-3 1-753,-2 5-431,-7 4 1360,-4 2-400,-13 6-329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1.43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23 53 16227,'-13'16'1937,"6"-8"-961,4 1-344,10-6 1105,5-3-201,7-7-392,3 0-200,9-3-360,0-3-263,4-2-666,-1 1-439,-5 3 688,1 2-200,-10 6-128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1.87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170 16 16131,'1'0'85,"-1"-1"0,0 1 0,0-1 0,0 1 0,1 0-1,-1-1 1,0 1 0,0-1 0,0 1 0,0-1 0,0 1-1,0-1 1,0 1 0,0-1 0,0 1 0,0-1 0,0 1-1,0-1 1,0 1 0,0-1 0,0 1 0,-1-1 0,1 1-1,0-1 1,0 1 0,-1 0 0,1-1 0,0 1 0,-1-1-1,1 1 1,0 0 0,-1-1 0,0 1 50,0 0 0,0 0-1,0 0 1,0 0 0,0 0 0,0 1 0,0-1 0,0 0 0,0 1 0,1-1-1,-1 0 1,0 1 0,0-1 0,-1 2 0,-30 23 2116,21-11-1923,1 1 1,0 0-1,0 0 1,2 1-1,0 0 1,1 0-1,-7 23 1,3-2-72,2 0-1,-6 53 1,11-53-112,1 0 1,2 0-1,5 48 1,-2-67-121,1 0 0,1 0 1,0 0-1,1-1 0,1 1 1,0-1-1,2-1 0,14 26 1,-18-35-108,1-1 0,-1 0 0,1-1 0,0 1 0,0-1 0,1 0 0,0 0 0,-1-1 0,2 1 0,-1-1 0,0-1 1,1 1-1,0-1 0,12 4 0,-13-5-241,0-1 0,1 0 0,-1 0 0,1-1 0,-1 0-1,1 0 1,-1 0 0,1-1 0,-1 0 0,13-4 0,-6 1 33,-1-2-1,0 0 1,0 0-1,0-1 0,-1 0 1,16-13-1,17-20-981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2.5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4 484 16355,'-1'8'1349,"0"-6"-1074,0 1-1,1-1 1,0 0 0,-1 1 0,1-1-1,0 0 1,0 1 0,0-1-1,0 0 1,1 1 0,0 2-1,-1-5-165,1 0 0,0 0 0,-1-1 0,1 1 0,-1 0 0,1 0 0,0-1 0,-1 1 0,1 0-1,-1-1 1,1 1 0,-1 0 0,1-1 0,-1 1 0,0-1 0,1 1 0,-1-1 0,1 1 0,-1-1-1,0 1 1,0-1 0,1 1 0,-1-1 0,0 1 0,1-2 0,10-19 790,27-70 542,51-178 0,-56 156-1335,-25 96-103,-8 17-3,0 0 0,1 0 0,-1 0-1,0 0 1,0 0 0,0 0 0,1 0-1,-1 0 1,0 0 0,0 0 0,0 0 0,1 0-1,-1 1 1,0-1 0,0 0 0,0 0 0,0 0-1,0 0 1,1 0 0,-1 1 0,0-1-1,0 0 1,0 0 0,0 0 0,0 0 0,0 1-1,1-1 1,-1 0 0,0 0 0,0 0-1,0 1 1,0-1 0,0 0 0,0 0 0,0 0-1,0 1 1,0-1 0,0 0 0,0 0-1,0 0 1,0 1 0,3 36-27,-3-36 27,7 380-1926,-9-394 1509,-1-8 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3.0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 2 19204,'6'-2'1961,"-5"5"-1073,-1 9-344,0 10 1016,-1 9-280,-2 9-463,1 6-193,1 4-296,-1 1-56,1 2-240,1-7-72,3-7-224,-2-8-200,2-8-480,1-5-273,-4-10 905,0-6-248,-1-2-136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2.3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20 103 17372,'-14'-2'1480,"8"2"-1080,8-2-176,13-2 480,7-3-104,11-3-175,9 0-129,11-5-240,2 2-160,4 0-385,-3 2-231,-7 2-776,-8 2 1192,-23 7-248,-14 4-224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3.4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6 118 17276,'-6'-12'2088,"6"6"-1176,2 2-360,8 3 1753,2 2-969,9-1-488,3 0-215,3-6-369,3-2-64,2-5-392,2-3-433,-2 0-1719,-2 2 2024,-6 1-288,-1 3-264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4.1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4 391 17348,'-1'14'1476,"0"-9"-908,0 0-1,1 1 0,0-1 0,0 1 0,1 6 0,2-9 1166,2-8-842,4-11-49,17-57-51,-3-3 0,19-111 0,-27 113-619,-10 59-186,-3 31-11,0 131-90,7 140-2030,-8-276 1445,0 0 0,1-1-1,3 14 1,-5-25 684,0 1 0,0 0 0,0 0 0,0 0-1,0 0 1,0 0 0,0 0 0,0-1 0,0 1-1,0 0 1,0 0 0,0 0 0,0 0 0,0 0 0,0 0-1,0 0 1,0-1 0,0 1 0,0 0 0,0 0-1,0 0 1,0 0 0,0 0 0,1 0 0,-1 0 0,0 0-1,0 0 1,0 0 0,0-1 0,0 1 0,0 0-1,0 0 1,0 0 0,1 0 0,-1 0 0,0 0 0,0 0-1,0 0 1,0 0 0,0 0 0,0 0 0,1 0-1,-1 0 1,0 0 0,0 0 0,0 0 0,0 0-1,0 0 1,0 0 0,0 0 0,1 0 0,-1 0 0,0 0-1,0 1 1,0-1 0,0 0 0,0 0 0,0 0-1,0 0 1,0 0 0,0 0 0,1 0 0,-1 0 0,0 0-1,0 1 1,0-1 0,0 0 0,4-12-495,4-18-460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4.53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23 45 16187,'1'6'301,"0"0"0,0 1-1,-1-1 1,0 0-1,0 0 1,-1 1 0,0-1-1,0 0 1,-3 10-1,-3 17 722,4 6 26,1 44 0,2-71-898,1 1 1,1-1-1,0 1 1,0-1-1,1 0 1,1 0-1,7 17 0,-10-26-116,0-1-1,0 1 1,0-1-1,0 0 1,1 0-1,-1 0 1,1 0-1,-1 0 1,1 0-1,0 0 1,0 0-1,-1 0 1,1-1-1,1 1 1,-1-1-1,0 0 1,0 1-1,0-1 1,1 0-1,-1 0 1,1-1-1,-1 1 1,1 0-1,-1-1 1,1 1-1,-1-1 1,1 0-1,-1 0 1,4 0-1,-2-2 18,0 1 0,1-1 0,-1 1 0,0-1 0,0 0-1,0-1 1,0 1 0,0-1 0,0 0 0,-1 0 0,1 0 0,-1 0 0,0-1 0,0 1-1,3-5 1,4-7 137,0-1-1,-1 0 0,0 0 1,-2-1-1,0 0 1,-1 0-1,7-30 0,-10 36-100,-1 1-1,-1 0 0,0 0 0,0-1 1,-1 1-1,-1-1 0,1 1 1,-2 0-1,1-1 0,-2 1 0,1 0 1,-1 0-1,-1 0 0,1 1 0,-7-10 1,8 15-82,0 1 0,0 0 1,0-1-1,-1 1 0,1 0 0,-1 0 1,0 1-1,0-1 0,0 1 0,0-1 1,0 1-1,-1 0 0,1 0 1,-1 0-1,0 1 0,1-1 0,-1 1 1,0 0-1,0 0 0,0 0 1,1 0-1,-1 1 0,0 0 0,0 0 1,0 0-1,0 0 0,0 0 0,-6 2 1,4 0-248,0 0-1,0 0 1,1 1 0,-1-1 0,1 1 0,-1 0-1,1 1 1,0 0 0,1-1 0,-1 1 0,0 1 0,1-1-1,0 1 1,0-1 0,0 1 0,1 1 0,-5 7-1,5-7-89,1-1-1,0 1 0,0 0 0,-2 8 0,4-4-636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5.01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171 0 18092,'0'6'2360,"-4"10"-1423,-9 8-393,-4 8 2736,1 9-2607,0 4-145,2 2-192,-1-1-72,5-5-256,0-5-152,3-8-296,-1-10-208,2-15-585,-1-7-263,-2-18 1032,-2-4-320,4-8-89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5.5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139 98 16964,'-13'13'2017,"12"-12"-1849,0 0-1,-1 1 1,1-1 0,0 0-1,0 1 1,0-1 0,0 1 0,0 0-1,0-1 1,0 1 0,0 0 0,0-1-1,1 1 1,-1 0 0,1 0 0,0 0-1,-1-1 1,1 1 0,0 2-1,0-4-152,0 0-1,0 0 0,0 0 1,0 0-1,0 0 0,0 0 0,0 0 1,0-1-1,0 1 0,0 0 0,0 0 1,0 0-1,0 0 0,0 0 1,0 0-1,0 0 0,0 0 0,0 0 1,0 0-1,0 0 0,1 0 1,-1-1-1,0 1 0,0 0 0,0 0 1,0 0-1,0 0 0,0 0 0,0 0 1,0 0-1,0 0 0,0 0 1,0 0-1,1 0 0,-1 0 0,0 0 1,0 0-1,0 0 0,0 0 1,0 0-1,0 0 0,0 0 0,0 0 1,0 0-1,1 0 0,-1 0 0,0 0 1,0 0-1,0 0 0,0 0 1,0 0-1,0 0 0,0 0 0,0 0 1,0 1-1,0-1 0,0 0 1,0 0-1,1 0 0,-1 0 0,0 0 1,0 0-1,0 0 0,0 0 0,0 0 1,0 0-1,0 0 0,0 0 1,0 1-1,5-8 325,-2-3-1,1-1 0,-1 1 0,-1-1 0,0 0 0,-1 0-1,0 0 1,0 0 0,-2-16 0,1 26-301,0 0 0,0 0 1,0-1-1,0 1 0,-1 0 0,1 0 0,0 0 1,-1-1-1,1 1 0,-1 0 0,1 0 0,-1 0 1,1 0-1,-1 0 0,0 0 0,0 0 0,1 0 1,-1 0-1,0 1 0,0-1 0,-1-1 0,1 2-9,0 0 0,0 0 0,0-1 0,0 1 0,0 0 0,0 0 0,0 0-1,0 0 1,0 1 0,0-1 0,0 0 0,0 0 0,0 0 0,0 1 0,0-1-1,0 1 1,0-1 0,0 1 0,-1 0 0,-3 3 32,-1 0 0,1 0 0,0 1-1,0-1 1,-7 11 0,4-4-53,0 1 1,1 0-1,0 0 1,1 1-1,0-1 0,-5 22 1,8-25-124,1 0 0,0-1 0,1 1 1,0 0-1,0 0 0,1 0 0,0 0 1,0 0-1,1-1 0,1 1 0,2 12 0,-3-18-30,1 0-1,-1 0 1,1 0-1,0 0 0,0 0 1,0-1-1,0 1 1,0-1-1,1 1 1,-1-1-1,1 0 0,-1 0 1,1 0-1,0 0 1,0-1-1,0 1 0,0-1 1,0 0-1,0 1 1,0-1-1,1-1 0,-1 1 1,0 0-1,0-1 1,7 0-1,15 2-749</inkml:trace>
  <inkml:trace contextRef="#ctx0" brushRef="#br0" timeOffset="1">504 357 19580,'-4'34'2206,"3"-28"-1898,0-1 1,0 1 0,1 0 0,-1 0-1,1 0 1,1 0 0,1 9 0,-2-15-290,0 0-1,0 1 1,0-1 0,0 0 0,0 0 0,0 1 0,0-1-1,0 0 1,0 1 0,0-1 0,1 0 0,-1 0 0,0 0-1,0 1 1,0-1 0,1 0 0,-1 0 0,0 1 0,0-1-1,0 0 1,1 0 0,-1 0 0,0 0 0,0 0-1,1 1 1,-1-1 0,0 0 0,0 0 0,1 0 0,-1 0-1,0 0 1,1 0 0,-1 0 0,0 0 0,1 0 0,-1 0-1,0 0 1,0 0 0,1 0 0,-1 0 0,13-10 441,7-17 146,-16 19-439,0-1 1,0 0 0,-1 0 0,0-1 0,0 1 0,-1-1 0,-1 1 0,1-1 0,-1 0 0,-1-16 0,0 25-157,0 0 0,0 0 0,0-1 0,0 1 1,-1 0-1,1 0 0,0-1 0,-1 1 0,1 0 1,0 0-1,-1-1 0,1 1 0,-1 0 0,0 0 1,1 0-1,-1 0 0,0 0 0,0 0 0,0 0 1,0 0-1,0 0 0,0 1 0,0-1 0,0 0 1,0 0-1,0 1 0,0-1 0,0 1 0,0-1 1,-1 1-1,1-1 0,0 1 0,0 0 0,-1 0 1,1 0-1,0-1 0,0 1 0,-1 0 0,1 1 1,0-1-1,0 0 0,-3 1 0,-2 0-82,1 1 0,-1-1 1,1 1-1,-1 1 0,1-1 0,0 1 0,0 0 0,-6 4 1,4-2-339,1 1-1,-1 0 1,1 0 0,0 0 0,0 0 0,1 1 0,-7 10 0,10-10-263,6-4-99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5.9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17156,'11'6'2056,"3"9"-1016,1 3-352,3 9 1409,0 4-729,0 11-360,-1 7-31,-2 8-401,-5 3-152,-6 6-184,-1 0-64,-6 3-176,-3-3-168,-7-10-576,-1-6-417,-2-19 945,-4-6-184,-1-18-168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6.60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70 44 17204,'2'-8'1042,"-1"5"-801,0 0 0,-1 0 0,1 0 0,-1 0 0,1 0 0,-1 0 1,0 1-1,0-1 0,0 0 0,-1-3 0,-2 7 2325,-3 11-1587,-3 12-394,-8 40-193,3 1 0,3 1 0,2 0-1,4 0 1,6 131 0,0-182-363,1-1 0,0 0 0,1 0-1,0 1 1,2-2 0,9 23 0,-12-30-97,2 0-1,-1-1 1,1 1 0,-1-1 0,2 0 0,-1 0-1,0 0 1,1 0 0,0-1 0,0 0 0,0 0 0,1 0-1,-1-1 1,1 0 0,0 0 0,0 0 0,8 2 0,0-2-257,1 0 1,0-1-1,0-1 1,0 0-1,30-3 1,-3-2-278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7.6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1 554 15259,'3'8'3215,"3"-12"-385,5-15-378,10-29-1235,-2-2 0,14-59 0,14-106-752,-45 206-420,3-17-14,0 0 47,3-29 1,-8 145-157,1 111 216,11-68-2819,-10-129 2237,2-14-151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8.5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 21044,'7'-1'1809,"-7"11"-1265,0 7-232,2 10 680,-1 3-240,9 7-223,0 5-153,5 1-360,-1-2-208,2 0-769,-5-4 105,-6-10 616,-3-1-168,-10-9-176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9.0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0 157 19868,'25'-7'1801,"1"-7"-1169,1-2-280,10-3 600,2 1-216,0-4-568,-2 2-480,-3 1 376,-2 5-152,-8 7-224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2.8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15 464 16412,'-12'19'1488,"10"-8"-944,2-2-176,17-11 592,7-6-128,18-9-247,11-2-145,13-3-560,4-1-369,-4 3 473,-2 3-128,-12 7-88</inkml:trace>
  <inkml:trace contextRef="#ctx0" brushRef="#br0" timeOffset="1">339 127 16932,'13'-13'460,"1"0"1,1 1 0,0 0 0,1 1 0,0 1 0,32-16-1,-36 21-405,0 0 0,0 1 1,1 0-1,0 0 0,-1 2 0,1-1 0,0 2 0,0 0 0,0 0 0,23 3 0,-32-2-50,0 1 1,1 0-1,-1 0 0,0 0 0,0 0 1,0 1-1,0-1 0,-1 1 0,1 0 0,0 1 1,-1-1-1,1 1 0,-1-1 0,0 1 1,0 0-1,0 0 0,0 0 0,-1 1 1,1-1-1,-1 0 0,1 1 0,-1 0 1,2 6-1,-1-2 24,-1 0 1,-1 0-1,1 0 1,-1 1-1,0-1 1,-1 0 0,0 0-1,-1 1 1,1-1-1,-1 0 1,-3 10-1,-6 16 191,-2-1 0,-2 0 0,0 0 0,-26 39 0,22-39-170,-35 59-196,51-83 56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4:59.51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0 602 16796,'1'0'78,"-1"0"1,0 0 0,0 1-1,1-1 1,-1 0 0,0 0-1,0 0 1,1 0 0,-1 0 0,0 0-1,0 0 1,1 0 0,-1 0-1,0 0 1,1 0 0,-1-1-1,0 1 1,0 0 0,1 0-1,-1 0 1,0 0 0,0 0 0,0 0-1,1-1 1,-1 1 0,0 0-1,0 0 1,1 0 0,-1 0-1,0-1 1,0 1 0,0 0-1,0 0 1,0-1 0,1 1 0,-1 0-1,0 0 1,0-1 0,0 1-1,0 0 1,0 0 0,0-1-1,0 1 1,8-20 476,-5 13 199,22-58 56,-3-1 0,-3 0-1,-3-2 1,-2 0 0,7-133 0,-21 173-605,-1 21-41,0 19-21,3 47-74,3 0 0,13 65 1,-11-84-70,-7-36-13,18 92-104,-14-81-159,0 0 0,1-1 0,0 0 0,10 18 0,-15-31 193,1 0-1,0 0 1,-1 0 0,1 0-1,0 0 1,-1 0-1,1 0 1,0 0 0,0 0-1,0 0 1,0-1-1,2 3 1,-3-3 45,1 0 1,-1 0-1,0 0 0,0 0 1,1 0-1,-1 0 0,0 0 1,1 0-1,-1-1 1,0 1-1,0 0 0,1 0 1,-1 0-1,0 0 0,0 0 1,1 0-1,-1 0 0,0-1 1,0 1-1,1 0 0,-1 0 1,0 0-1,0-1 1,0 1-1,0 0 0,1 0 1,-1 0-1,0-1 0,0 1 1,0 0-1,0-1 0,0 1 1,1 0-1,0-5-175,0 0 0,0 0-1,0 1 1,0-1 0,0-5 0,0-21-703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5:00.0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122 42 14867,'0'-2'405,"0"-1"0,0 0 0,-1 1 0,1-1 0,-1 0 0,0 1 1,1-1-1,-1 1 0,0-1 0,-3-4 0,4 6-292,-1 1 1,1-1-1,-1 0 1,0 1 0,1-1-1,-1 1 1,0-1-1,0 1 1,1-1-1,-1 1 1,0 0-1,0-1 1,0 1 0,1 0-1,-1-1 1,0 1-1,0 0 1,0 0-1,0 0 1,0 0-1,0 0 1,1 0 0,-1 0-1,0 0 1,0 0-1,0 0 1,0 1-1,0-1 1,1 0 0,-1 1-1,0-1 1,0 0-1,0 1 1,1-1-1,-1 1 1,0-1-1,1 1 1,-1-1 0,-1 2-1,-3 3 47,1-1-1,-1 1 1,1-1-1,0 1 0,0 1 1,1-1-1,-1 1 1,1-1-1,0 1 1,1 0-1,-3 7 1,-2 8 56,-8 40 0,15-56-203,-12 68 132,12-65-126,-1-1 0,1 0 0,0 1 1,1-1-1,0 0 0,0 1 0,4 12 0,-4-19-17,-1 0 1,0 0 0,0-1-1,0 1 1,1 0-1,-1-1 1,0 1 0,1-1-1,-1 1 1,0 0 0,1-1-1,-1 1 1,1-1-1,-1 1 1,1-1 0,-1 1-1,1-1 1,0 0 0,-1 1-1,1-1 1,0 0 0,-1 1-1,1-1 1,0 0-1,-1 0 1,1 1 0,0-1-1,-1 0 1,2 0 0,-1 0-1,1-1 0,-1 1 0,1-1 1,-1 1-1,1-1 0,-1 0 0,0 0 1,1 1-1,-1-1 0,0 0 0,0 0 1,0 0-1,1-2 0,5-4 6,-1-1 0,0 0 0,6-11 0,0-4 21,-2 0 0,0 0 0,8-31 0,1-4-106,-17 92-127,3 26 328,2 0-1,3-1 1,33 114 0,-42-172-94,-1 0 1,0 0-1,0 0 0,1 1 1,-1-1-1,0 0 1,0 0-1,0 0 1,-1 0-1,1 0 0,0 1 1,0-1-1,0 0 1,-1 0-1,1 0 1,-1 0-1,1 0 0,-1 0 1,1 0-1,-1 0 1,0 0-1,1 0 0,-1 0 1,0-1-1,0 1 1,0 0-1,1 0 1,-1-1-1,0 1 0,0 0 1,0-1-1,0 1 1,0-1-1,0 1 1,0-1-1,-1 0 0,1 0 1,0 1-1,-1-1 1,-10 3 159,1-1 0,-1 0 0,-14 0 0,-1 1-63,20-1-1732,11-2 653,16-7 386,-8-2 44,2-1-126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5:00.5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17684,'10'18'1824,"-5"11"-1088,-3 1-280,3 7 817,1 2-313,-2 0-288,0-5-320,2-9-648,0-10-344,-1-15-568,0-10 936,-4-17-225,-1-6-231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5:01.0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62 135 16107,'1'1'125,"0"0"0,0 0 0,0 0 0,-1 0 0,1 0 0,0 0 0,-1 1 0,1-1 0,-1 0 0,1 0 0,-1 0 0,0 1 0,1-1-1,-1 0 1,0 0 0,0 1 0,0-1 0,0 0 0,0 0 0,0 1 0,0-1 0,-1 0 0,1 0 0,0 1 0,-2 1 0,-11 41 1113,9-34-418,1 0-430,-5 14 501,1 0 0,-7 42 0,14-65-885,-1-1 0,1 1 0,0-1 1,0 1-1,0-1 0,0 0 0,0 1 0,0-1 0,0 1 0,0-1 0,0 1 0,0-1 0,0 1 0,0-1 0,0 1 0,0-1 1,1 1-1,-1-1 0,0 1 0,0-1 0,1 0 0,-1 1 0,0-1 0,0 1 0,1-1 0,-1 0 0,0 1 0,1-1 0,-1 0 1,1 1-1,-1-1 0,1 0 0,0 0-2,0 1-1,0-2 1,1 1 0,-1 0 0,0 0-1,0 0 1,0 0 0,0-1 0,0 1-1,0-1 1,0 1 0,0-1 0,2 0 0,39-30-87,-33 23 70,-3 4 3,0 0 0,0 0 0,0 1 0,0 0 0,0 0 0,11-4 0,-15 7 9,1-1-1,-1 1 1,0-1 0,1 1-1,-1 0 1,0 0 0,1 0-1,-1 0 1,0 1 0,1-1-1,-1 1 1,0-1 0,1 1-1,-1 0 1,0 0 0,0 0 0,0 0-1,0 0 1,0 0 0,0 1-1,0-1 1,0 1 0,2 1-1,1 3 43,-1 1 0,1-1 0,-1 1 0,0 0 0,0 0-1,-1 0 1,0 0 0,0 1 0,-1-1 0,0 1 0,0 0 0,-1-1-1,0 1 1,0 0 0,0 0 0,-2 13 0,0-10 120,0 0 0,0 0 0,-1-1 0,-1 1 0,0 0-1,0-1 1,-1 0 0,0 0 0,-1 0 0,0 0 0,-10 14 0,13-22-198,1 1 0,-1-1 0,1 0 0,-1 0 0,0 0 0,0 0 0,0 0 0,0 0 0,-1-1 0,1 1-1,0-1 1,-1 0 0,1 1 0,-1-1 0,1 0 0,-1 0 0,0-1 0,1 1 0,-1 0 0,0-1 0,0 0 0,1 0 0,-1 0 0,0 0 0,0 0 0,1 0-1,-1-1 1,0 1 0,1-1 0,-1 0 0,0 1 0,1-1 0,-1-1 0,1 1 0,-1 0 0,1-1 0,0 1 0,0-1 0,-1 0 0,-1-2 0,-6-5-259,0-1 1,1 0-1,1 0 1,0-1-1,0 0 1,1-1-1,-6-12 1,-10-26-680</inkml:trace>
  <inkml:trace contextRef="#ctx0" brushRef="#br0" timeOffset="1">29 147 18452,'18'-12'2008,"-3"4"-1175,-3 2-337,2 0 1048,1 0-448,0 2-784,1-2-600,0-1-2520,0-3 2536,4 5-465,1-1-311</inkml:trace>
  <inkml:trace contextRef="#ctx0" brushRef="#br0" timeOffset="2">335 1 17868,'2'-1'338,"1"2"1,-1-1 0,0 0-1,1 0 1,-1 1-1,0-1 1,1 1-1,-1 0 1,0 0 0,0 0-1,0 0 1,1 0-1,-1 0 1,0 0-1,0 1 1,-1-1 0,4 4-1,-2-2-173,-1 0 0,0 0-1,0 0 1,0 1 0,-1-1-1,1 0 1,-1 1 0,0-1-1,0 1 1,1 5 0,0 3-74,-1 0 0,-1 0 0,0 0 1,0 0-1,-2 0 0,-2 15 0,-19 63 873,13-57-460,2 0 0,-4 42 1,11-75-507,1 0 0,0 1-1,0-1 1,0 0 0,0 1 0,-1-1 0,1 1 0,0-1-1,0 0 1,0 1 0,0-1 0,0 0 0,0 1 0,0-1-1,0 1 1,0-1 0,1 0 0,-1 1 0,0-1 0,0 0-1,0 1 1,0-1 0,0 0 0,1 1 0,-1-1 0,0 0 0,0 1-1,0-1 1,1 0 0,-1 1 0,0-1 0,1 0 0,-1 0-1,0 1 1,1-1 0,-1 0 0,0 0 0,1 0 0,13-9-811,16-28-1438,-29 35 2033,31-48-1084,-14 23 414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5:01.5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121 1 16716,'0'7'2288,"-2"9"-1304,-6 14-448,-2 6 2593,-3 8-2377,0-1-168,0 2-200,1-2-96,4-3-256,-2-6-296,3-11-440,-1-4-280,1-15 792,2-4-184,0-10-144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5:01.9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137 1 17028,'-18'14'1012,"2"1"1,0 1 0,-26 32 0,36-40-808,1-1 1,0 1-1,1-1 0,0 1 0,0 1 1,1-1-1,0 0 0,0 1 1,1 0-1,0-1 0,0 1 0,0 13 1,2-20-171,0 0 1,0 1-1,0-1 0,1 0 1,-1 0-1,1 1 0,-1-1 1,1 0-1,0 0 1,0 0-1,0 0 0,0 0 1,0 0-1,2 3 1,-2-4-17,0-1 0,0 1 1,0 0-1,0 0 1,0-1-1,0 1 0,1 0 1,-1-1-1,0 1 1,0-1-1,0 0 0,1 1 1,-1-1-1,0 0 1,0 0-1,1 0 1,-1 0-1,0 0 0,0 0 1,1 0-1,-1 0 1,0 0-1,0-1 0,1 1 1,-1 0-1,2-2 1,3-1 26,0 0 1,0 0-1,0-1 1,0 0-1,-1 0 1,0 0-1,0-1 1,0 0-1,0 0 1,-1 0-1,5-7 1,2-5 83,0 0 1,11-27-1,-19 39-107,11-29 102,-14 32-118,1 0-1,-1 1 1,0-1-1,0 0 1,1 1-1,-1-1 1,0 1-1,0-1 1,0 0 0,-1 1-1,1-1 1,0 0-1,-1 1 1,1-1-1,-1 1 1,1-1-1,-1 1 1,-1-3-1,2 3-5,-1 1 0,0-1 0,1 1 0,-1-1 0,1 1 0,-1-1 0,0 1-1,0 0 1,1-1 0,-1 1 0,0 0 0,0 0 0,1 0 0,-1-1 0,0 1 0,0 0 0,1 0 0,-1 0-1,0 0 1,0 0 0,0 0 0,1 0 0,-1 1 0,0-1 0,0 0 0,1 0 0,-1 1 0,0-1 0,0 0-1,1 1 1,-1-1 0,0 1 0,1-1 0,-1 1 0,1-1 0,-1 1 0,0 0 0,-24 25-40,13-10-100,1 1-1,1 1 1,1 0-1,0 0 1,-10 34 0,15-39-142,0 1 0,1 0 0,0 0 0,2 0 0,-1 0 0,2 1 0,0-1 0,0 0 0,4 15 0,4-4-235,4-7-73</inkml:trace>
  <inkml:trace contextRef="#ctx0" brushRef="#br0" timeOffset="1">547 398 16283,'-16'124'7005,"17"-111"-4824,5-22-1182,4-23-404,-8 19-392,0-1 0,0 0 0,-2-25 0,0 34-187,0 1 0,0-1 0,-1 0 0,0 1 0,0 0 0,0-1 0,0 1 0,-1-1 0,0 1 0,0 0 0,0 0 0,0 0 0,-1 0 0,1 0 0,-5-4 0,6 7-24,0 0-1,0 1 0,-1-1 1,1 0-1,0 0 1,0 1-1,0-1 0,-1 1 1,1-1-1,0 1 0,-1-1 1,1 1-1,0 0 0,-1 0 1,1 0-1,0 0 1,-1 0-1,1 0 0,0 0 1,-1 0-1,1 0 0,0 1 1,-1-1-1,1 0 0,0 1 1,0-1-1,-1 1 0,1 0 1,0-1-1,0 1 1,0 0-1,0 0 0,0 0 1,0-1-1,0 1 0,0 0 1,0 0-1,0 1 0,0-1 1,0 2-1,-3 2-135,0 1-1,0 0 1,1 0-1,0 0 1,1 0-1,-4 11 1,4-11-184,1-1 1,1 0 0,-1 0-1,1 1 1,0 7-1,0-12 278,0-1 0,0 1 0,0 0 0,0-1-1,0 1 1,0 0 0,0-1 0,0 1-1,1 0 1,-1-1 0,0 1 0,0-1-1,0 1 1,1 0 0,-1-1 0,0 1-1,1-1 1,-1 1 0,0-1 0,1 1-1,-1-1 1,1 1 0,-1-1 0,1 1-1,-1-1 1,1 0 0,-1 1 0,1-1-1,0 0 1,-1 1 0,1-1 0,-1 0-1,1 0 1,0 0 0,-1 0 0,1 1-1,-1-1 1,1 0 0,0 0 0,-1 0-1,1 0 1,0 0 0,-1-1 0,1 1-1,0 0 1,-1 0 0,1 0 0,-1 0 0,1-1-1,0 1 1,-1 0 0,1-1 0,-1 1-1,1-1 1,14-7-815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5:02.3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18508,'9'4'627,"1"0"-1,-1 1 1,0 0 0,0 0-1,0 1 1,11 10 0,0 2 488,22 26 0,-29-28-880,0 0-1,-1 2 1,-1-1-1,-1 2 1,0-1-1,-2 1 1,0 1 0,-1 0-1,-1 0 1,0 0-1,-2 0 1,-1 1-1,2 33 1,-4-26-342,-1 0 1,-2 0 0,-1 0-1,-1-1 1,-1 1 0,-2-1 0,-1 0-1,0-1 1,-22 44 0,25-60 96,0 0 0,0-1 0,-1 1 0,0-2 0,-1 1 0,0-1 0,0 1 0,-1-2 0,0 1 0,0-1 0,-1-1 0,1 1 0,-11 4 0,-16 1-270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5:02.9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2 158 20284,'-1'6'2113,"2"-7"-1281,4-5-304,9-3 1152,5-1-471,8-3-377,6-2-328,8-4-800,2-3-432,3-1 664,3 1-160,-2-1-144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5:03.47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0 765 19764,'2'22'1349,"-2"-22"-1334,0 1 1,0-1 0,0 0-1,0 0 1,0 0 0,0 0-1,0 0 1,0 0 0,0 1-1,0-1 1,0 0 0,0 0 0,0 0-1,0 0 1,0 0 0,0 0-1,0 1 1,0-1 0,0 0-1,0 0 1,0 0 0,1 0-1,-1 0 1,0 0 0,0 0 0,0 1-1,0-1 1,0 0 0,0 0-1,0 0 1,0 0 0,1 0-1,-1 0 1,0 0 0,0 0-1,0 0 1,0 0 0,0 0 0,0 0-1,1 0 1,-1 0 0,0 0-1,0 0 1,0 0 0,0 0-1,0 0 1,1 0 0,-1 0-1,0 0 1,0 0 0,0 0 0,0 0-1,0 0 1,0 0 0,8-8 382,5-13 98,18-40 223,-2-2-1,40-129 1,-45 100-622,19-148 0,-42 229-101,3-13-31,-2 1 0,-1-32 0,10 165 717,34 155 0,-37-227-1124,2 1 0,27 66 0,-35-102 380,0 1 0,0-1 0,0 1 0,0-1 0,0 0 0,1 0 0,-1 0 0,1 0 0,0-1 0,0 1 0,5 3 0,9-1-426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6:09.4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1 270 20828,'3'-1'2105,"-2"-7"-1329,5 1-352,4-4 1449,1-4-985,6-6-384,6-2-96,5-6-272,0-2-144,4-1-272,-2 2-168,-6 6-464,-4 4-281,-4 10-463,-7 3-48,-11 8 983,-6 5-343,-14 8-104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3.7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17468,'10'5'1584,"3"12"-1224,0 7-160,0 6 536,2 6-440,3 3-96,-3 0-400,1-5-368,-4-7 504,-5-5-152,-12-11-88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6:09.95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3 220 15075,'-2'20'2169,"3"-4"-1049,5-6-408,7-10 2513,7-6-1745,8-11-536,7-6-144,4-6-375,2-4-257,2-4-825,-3 6 1042,-1-2-449,-6 1-121,-4 8-79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6:10.4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1 117 21653,'2'-8'375,"1"1"0,0-1 0,0 1 0,1-1 0,0 1 1,1 0-1,0 1 0,8-11 0,-10 13-286,0 1 0,1-1 0,0 1 0,-1 0 0,1 0 0,0 0 0,0 0 0,1 1 0,-1-1 0,1 1 0,-1 0 0,1 1-1,-1-1 1,1 1 0,8-2 0,-12 3-83,0 1 0,0-1 0,0 0 0,0 0 0,0 0 0,0 1 0,0-1 0,0 0-1,-1 1 1,1-1 0,0 1 0,0-1 0,0 1 0,0 0 0,0-1 0,-1 1 0,1 0 0,0-1 0,-1 1-1,1 0 1,0 0 0,-1 0 0,1-1 0,-1 1 0,1 0 0,-1 0 0,0 0 0,1 0 0,-1 0 0,0 0-1,0 0 1,0 0 0,1 0 0,-1 0 0,0 0 0,0 0 0,-1 0 0,1 2 0,0 4 42,-1 1 0,1 0 1,-2-1-1,-1 9 0,-5 10 177,-1-1-1,-13 26 0,-12 35 502,34-86-720,0 0-1,-1 1 1,1-1-1,0 1 1,0-1-1,0 1 1,0-1-1,0 0 1,0 1-1,0-1 1,-1 1-1,1-1 1,0 1-1,1-1 1,-1 1-1,0-1 1,0 0-1,0 1 1,0-1-1,0 1 1,0-1-1,1 1 1,-1-1-1,0 0 0,0 1 1,0-1-1,1 1 1,12-2 19,23-17-155,-22 10 76,-7 5 7,-1 0 1,1 0-1,0 1 1,0 0-1,0 1 0,1-1 1,-1 1-1,0 1 1,12 0-1,-16 0 30,0 0 0,0 1 1,0 0-1,0-1 0,0 1 0,0 0 0,-1 0 0,1 1 0,0-1 1,-1 1-1,1-1 0,-1 1 0,1 0 0,-1 0 0,0 0 0,0 0 1,0 0-1,0 1 0,0-1 0,0 1 0,0-1 0,-1 1 0,0 0 1,1-1-1,1 7 0,-1-2 41,-1 1-1,1 0 1,-1 1 0,-1-1-1,1 0 1,-1 0 0,-1 0 0,1 0-1,-2 0 1,1 0 0,-1 0-1,0 0 1,-5 11 0,1-2 131,-2 0-1,0-1 1,-1 0 0,-22 29-1,29-42-159,-1 0 0,1 0 0,-1 0 0,0 0-1,0-1 1,0 1 0,0-1 0,-1 0-1,1 0 1,-1 0 0,-4 2 0,7-4-23,0 0-1,0 0 1,0 1 0,0-1 0,0 0 0,0 0 0,0 0 0,0 0 0,1 0-1,-1 0 1,0-1 0,0 1 0,0 0 0,0 0 0,0-1 0,0 1 0,0 0-1,0-1 1,-1 0 0,1 0 11,-1-1 0,1 1 0,0 0 0,0-1 0,0 1 0,0-1 0,0 0 0,0 1 0,0-1 0,1 0 0,-1 1 0,1-1 0,-1 0 0,0-2 0,0-6-46,-1 0-1,2 0 1,-1 0-1,2-14 1,4-13-293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6:10.8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1 679 16371,'4'-2'249,"-1"-1"0,1 0 0,0 0 0,-1 0 0,0-1-1,0 1 1,0-1 0,0 0 0,0 0 0,-1 0 0,0 0-1,4-8 1,1-8 465,9-31-1,-11 33 45,18-69 419,-4-1 1,10-130-1,-26 185-786,-1 1 0,-5-46 0,3 78-356,0 0-1,0 0 1,0 0-1,0 0 1,0 0-1,0 0 0,0 0 1,0 0-1,-1 0 1,1 0-1,0 0 1,0 0-1,0 0 1,0 0-1,0 0 0,0 0 1,0 0-1,-2 22 282,2 32-18,4 16-66,3 1 1,3-2-1,22 75 0,-30-136-246,2 9 51,1-1 1,9 22 0,-13-35-169,1 0-1,-1 0 1,1 0 0,-1 0-1,1 0 1,0 0 0,1 0-1,-1-1 1,0 1 0,1-1 0,-1 1-1,1-1 1,0 0 0,0 0-1,0 0 1,0-1 0,0 1-1,5 1 1,1-2-321,2-3-146</inkml:trace>
  <inkml:trace contextRef="#ctx0" brushRef="#br0" timeOffset="1">372 398 21757,'4'22'1712,"1"8"-1280,-1 1-200,3 1 528,3 2-312,0-2-584,-1-5-416,1-8-680,-2-5-288,-2-14 1064,-3-6-345,-2-9-287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6:11.40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19636,'0'34'1929,"6"129"2261,-5-145-3983,2 0 0,1-1 0,0 1 0,1-1 0,0 1 0,15 28 0,-19-44-188,1 1-1,-1 0 0,1-1 0,-1 1 0,1-1 0,0 1 0,0-1 0,0 0 0,0 0 0,1 0 0,-1 0 0,0 0 0,1 0 0,-1-1 0,1 1 0,0-1 0,-1 0 0,1 0 0,0 0 0,0 0 0,0 0 0,0-1 0,0 1 0,0-1 0,0 0 0,0 0 0,5 0 0,-4-1-108,1 0 0,-1-1-1,0 1 1,1-1 0,-1 0-1,0 0 1,0 0-1,0-1 1,0 1 0,0-1-1,-1 0 1,1 0 0,-1-1-1,0 1 1,0-1 0,0 1-1,2-6 1,-1 3-260,0 0 0,0-1 0,-1 1 0,0-1 0,0 0 1,-1 0-1,0 0 0,0 0 0,-1 0 0,0-1 0,0 1 0,-1 0 0,0-10 1,-5-9-888</inkml:trace>
  <inkml:trace contextRef="#ctx0" brushRef="#br0" timeOffset="1">157 197 18148,'0'32'2032,"1"9"-1055,3 4-377,4 0 1016,2 3-216,5-8-528,1-4-431,1-15-954,-1-9-415,1-17 752,0-12-224,2-22-144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6:11.8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31 53 18324,'-4'5'424,"0"1"0,1 0 0,-1 0 0,2 1 0,-1-1 0,1 1 1,0-1-1,0 1 0,-1 13 0,2-18-396,1 1-1,0 0 1,0-1 0,0 1-1,0-1 1,1 1 0,-1-1-1,1 1 1,-1-1 0,1 0-1,0 1 1,0-1 0,0 0 0,0 1-1,0-1 1,1 0 0,-1 0-1,1 0 1,-1 0 0,1 0-1,0 0 1,0-1 0,0 1-1,0 0 1,0-1 0,0 0 0,0 1-1,0-1 1,4 2 0,8 0-31,0 1 0,0-1 0,23 1 0,-25-3 4,0 0 0,0 1 0,0 0-1,0 1 1,-1 0 0,13 5 0,-21-6 2,0 0 1,-1 0-1,1 0 1,0 0-1,0 0 1,-1 0-1,0 1 1,1-1-1,-1 1 1,0 0-1,0 0 1,0-1 0,-1 1-1,1 0 1,-1 1-1,0-1 1,1 0-1,-1 0 1,-1 1-1,1-1 1,0 0-1,-1 1 1,0-1-1,0 1 1,0-1-1,0 4 1,-1 5 82,-1 0-1,1 0 1,-2-1 0,0 1-1,0-1 1,-1 1 0,-8 14-1,9-18 40,-1-1 0,-1 1-1,1-1 1,-1 0-1,0 0 1,-1 0 0,0-1-1,0 0 1,0 0 0,-15 10-1,20-15-89,0 0-1,-1-1 0,1 1 0,0 0 0,-1 0 0,1-1 0,-1 1 0,1-1 0,-1 1 0,0-1 0,1 0 0,-1 0 0,1 0 0,-1 1 0,0-2 1,1 1-1,-1 0 0,0 0 0,1 0 0,-1-1 0,1 1 0,-1-1 0,-1 0 0,1-1-8,0 1 0,0-1 1,0 1-1,1-1 0,-1 0 0,1 0 0,-1 0 1,1 0-1,0 0 0,0 0 0,0 0 0,0 0 0,0-1 1,0-2-1,-2-5-18,1-1 0,0 0 0,1 0 0,0 0 0,1-20 0,2 18-33,0-1-1,1 1 0,0 0 1,1 0-1,6-16 1,33-59-77,-29 63 196,-1-1 1,16-50-1,-28 73-68,0 0-1,0 0 0,-1-1 0,1 1 0,-1 0 0,0 0 1,0-1-1,0 1 0,0 0 0,0-1 0,-1 1 0,0 0 0,0-1 1,0 1-1,-1-3 0,1 4-9,0 1 0,0-1 0,0 1 0,-1-1 0,1 1 0,0 0 0,-1-1 0,1 1 0,-1 0 0,1 0 0,-1 0 0,0 0 0,1 0 0,-1 1 0,0-1 0,0 0 0,1 1 0,-1-1 0,0 1 0,0 0 0,0 0 0,0 0 0,0 0 0,1 0 0,-1 0 0,0 0 0,0 0 0,-2 1 0,-4 1-19,0 0-1,0 0 1,0 1-1,1 0 1,-1 0-1,1 1 0,0 0 1,-13 10-1,15-10-220,0-1-1,0 1 1,1 1 0,0-1-1,0 1 1,0-1-1,0 1 1,1 0-1,-1 0 1,2 1-1,-1-1 1,-3 11-1,6-3-292,7 0-170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6:12.37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430 90 12787,'-12'29'5777,"1"14"-4289,2 6-600,-4 8-303,2 2 1535,2 2-1064,1 0-136,2-7-367,3-7-233,2-12-304,1-8-144,1-11-280,3-8-169,-2-12-511,-4-13 784,-1-3-120,2-7 8</inkml:trace>
  <inkml:trace contextRef="#ctx0" brushRef="#br0" timeOffset="1">139 0 15987,'-10'6'339,"1"0"0,0 0 1,1 1-1,0 1 0,0-1 0,0 1 0,1 0 0,0 1 0,1 0 0,0 0 0,0 1 0,-7 16 0,7-12-18,0 0 0,1 0-1,1 1 1,0-1 0,1 1 0,1 0 0,0 0-1,1 26 1,1-36-238,1 1 0,-1 0 0,1-1 0,0 1-1,1-1 1,0 0 0,-1 1 0,2-1 0,-1 0 0,6 9-1,-6-11-47,-1-1 0,1 0 0,0 0 0,0-1 0,0 1-1,0 0 1,0-1 0,0 1 0,1-1 0,-1 1-1,0-1 1,1 0 0,-1 0 0,1 0 0,-1 0 0,1-1-1,0 1 1,-1-1 0,1 0 0,0 1 0,-1-1 0,1 0-1,0-1 1,4 0 0,1-1 17,0 0 0,0-1 0,0 0 0,0 0 0,0-1 0,-1 0 0,0-1 0,0 0 0,0 0 0,0 0 0,-1-1 0,11-12 0,-3 2 40,-1-1 0,0 0 0,-1-1 0,9-20 0,-14 25-37,-1 0 0,-1-1 0,7-23-1,-11 34-49,0-1-1,0 0 1,0 0 0,-1 0-1,0 0 1,0 0-1,0 0 1,0 0-1,0 0 1,-1 0-1,0 0 1,0 1-1,0-1 1,0 0-1,0 0 1,-1 1 0,0-1-1,-2-4 1,2 7-7,1-1 0,0 1 0,-1 0 0,1 0 1,-1 0-1,1 0 0,-1 0 0,1 0 1,-1 0-1,0 0 0,0 1 0,1-1 0,-1 0 1,0 1-1,0 0 0,0-1 0,0 1 0,0 0 1,1 0-1,-1 0 0,0 0 0,0 1 0,0-1 1,0 0-1,0 1 0,1-1 0,-1 1 0,0 0 1,0-1-1,1 1 0,-1 0 0,-1 1 0,-6 3-27,1 0 0,0 1 0,1 0 0,-1 0 0,-7 8 0,2 0-187,0 1-1,1 1 1,0 0-1,1 0 0,-12 26 1,18-31 35,0 0 0,0 1 0,1-1 1,1 1-1,0 0 0,0 0 0,2 0 1,-1 0-1,1 25 0,6-7-315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6:12.8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142 89 20812,'-14'38'1321,"-8"28"-359,20-60-801,1 1 0,0 0-1,0 0 1,0-1 0,1 1 0,0 0-1,1 11 1,-1-16-120,1 0 0,-1 0 0,1 1 0,0-1 0,0 0 0,-1 0 0,1 0 0,1 0 0,-1 0 0,0 0 0,0 0 0,1 0 0,-1-1 0,1 1 0,0 0 0,-1-1 0,1 1 0,0-1 0,0 0 0,0 1 0,0-1 0,0 0 0,0 0 0,0 0 0,0-1 0,1 1 0,-1-1 0,0 1 0,0-1 0,1 1 0,-1-1 0,0 0 0,1 0 0,-1 0 0,0-1 0,5 0 0,0 0-7,0 0-1,-1-1 0,1 0 1,0 0-1,-1-1 1,1 0-1,-1 0 0,0 0 1,0-1-1,0 0 1,7-6-1,-7 5 19,-1 0 0,0-1-1,0 0 1,0 0 0,0 0 0,-1-1 0,0 0-1,-1 0 1,0 0 0,0 0 0,0 0-1,-1 0 1,3-14 0,-4 16-17,-1-1 0,0 1 1,0 0-1,0-1 0,-1 1 0,0-1 0,0 1 1,0 0-1,-1 0 0,1 0 0,-1 0 0,0 0 1,-1 0-1,1 0 0,-1 0 0,0 1 0,0 0 1,-1-1-1,1 1 0,-6-5 0,2 4-77,0-1-1,0 1 0,-1 0 1,1 1-1,-1 0 0,0 0 1,0 0-1,-1 1 0,1 1 1,-1-1-1,1 1 0,-1 1 0,0-1 1,0 2-1,1-1 0,-1 1 1,0 0-1,0 1 0,0 0 1,1 1-1,-1 0 0,0 0 1,1 0-1,-1 1 0,-14 8 1,0 9-209,8 4-90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6:13.35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1643 14963,'5'0'120,"-1"-1"0,1 1 0,0-1 0,-1 0 0,1 0 0,-1-1 0,1 1 0,-1-1 0,0 0 0,1 0 0,3-3 0,2-1-21,313-194 1228,-201 119-1035,669-450 313,-144 93-986,-525 357 199,261-160-899,-365 232 854,0 0 0,1 1-1,33-10 1,-33 16-258,-18 2 470,-1 0 0,0 0-1,1 0 1,-1 0 0,0 0 0,1 0 0,-1 0 0,0 0 0,0 0 0,1 1 0,-1-1 0,0 0-1,1 0 1,-1 0 0,0 0 0,0 1 0,1-1 0,-1 0 0,0 0 0,0 0 0,1 1-1,-1-1 1,0 0 0,0 1 0,0-1 0,1 0 0,-2 2-9,1-1 1,0 0-1,0 1 1,-1-1-1,1 0 1,-1 0-1,1 1 1,-1-1-1,0 0 1,1 0-1,-1 0 1,0 0-1,0 0 1,1 0-1,-1 0 1,0 0-1,-2 1 1,-23 22-279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6:13.7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1713 14827,'1'7'1344,"15"-8"-919,21-26 79,17-15 568,35-27-256,13-12 8,39-30 32,18-19 9,27-21-289,18-8-296,15-14-600,3-3-272,4 9-465,-5 5 769,-23 22-232,-20 10-248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7:04.27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2092 14595,'83'29'923,"-13"0"-983,5 2 37,1-3 0,82 19 0,-66-31 9,0-3 0,1-5 1,0-3-1,148-13 1,374-72 150,-341 37-61,36 7 11,566 6-1,-584 38-149,644 9-528,-353-6 295,-4 34 78,-545-41 218,392 30 35,-379-34-31,1-1-1,-1-3 0,0-2 1,-1-2-1,0-2 0,87-31 1,-117 34-19,0 0 1,0-1 0,-1-1-1,0 0 1,-1-1-1,18-16 1,-25 20 3,-1 0-1,-1 0 1,1-1 0,-1 0 0,0 0 0,-1 0-1,0-1 1,0 1 0,0-1 0,-1 0 0,0 0 0,-1 0-1,0 0 1,0-1 0,0-8 0,-1 4 9,-1 0 1,-1 0-1,0 1 0,-1-1 1,0 0-1,-1 1 0,0 0 1,-8-19-1,-7-9 183,-26-44 1,5 12 102,18 24-189,2-1 0,1-1 0,3 0-1,-9-56 1,-18-212-205,-9-39-100,41 312 274,-2 0 0,-2 1 0,-2 0 0,-2 1 0,-41-70-1,35 74 101,-59-70 1,66 90-67,0 2 0,-2-1 0,0 2 0,0 1 1,-29-17-1,35 25-117,0 1 0,0 1 0,-1 0 0,0 0 0,0 2 0,0 0 0,-25-3 1,-102 4-451,113 3 405,-430 27-253,0 21 274,-23 2-165,-1080 110 197,126-48 271,1331-111-222,-334 14 605,329-7-515,-213 48 0,302-52-280,0 1 0,0 2 0,1 0-1,0 0 1,-19 14 0,35-20 130,0 0-1,0 0 1,1 1-1,-1 0 1,1-1-1,0 1 1,-1 0-1,1 0 1,1 0-1,-1 0 1,0 1-1,1-1 1,-1 0 0,1 1-1,0-1 1,0 1-1,1-1 1,-1 8-1,0 5 143,0 0-1,5 33 0,-2-26-49,119 1163 718,-99-996-930,-13-106 56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4.2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1 194 17060,'2'-8'243,"0"-1"1,1 1 0,0 0-1,0 0 1,1 0 0,0 0-1,1 1 1,0 0 0,0 0-1,0 0 1,1 0 0,0 1-1,0 0 1,14-10 0,-7 6-35,1 1 1,0 0 0,0 1-1,1 0 1,0 2-1,31-11 1,-39 15-181,1 1-1,-1-1 1,0 1-1,1 1 1,-1-1-1,1 1 1,-1 1-1,1-1 1,-1 1-1,0 0 1,1 1-1,-1 0 1,0 0-1,9 5 1,-12-5-21,-1 0 0,1 0 1,-1 0-1,0 0 0,0 1 0,0-1 1,-1 1-1,1 0 0,-1 0 1,1 0-1,-1 0 0,0 1 0,0-1 1,0 1-1,-1-1 0,1 1 1,-1-1-1,0 1 0,0 0 1,0 0-1,0 0 0,-1-1 0,0 1 1,0 0-1,0 0 0,0 0 1,0 0-1,-2 7 0,0-1 38,-1-1 0,1 1-1,-2-1 1,1 0 0,-1 0 0,-1 0-1,1 0 1,-2-1 0,1 0 0,-1 0-1,-9 10 1,-2-1 138,0-1-1,-1-1 1,-33 22-1,132-37-564,-71 0 355,-1 2 1,1-1 0,-1 1-1,1 0 1,-1 1-1,0 0 1,0 1 0,11 5-1,-18-8 35,0 0-1,0 1 0,0-1 0,0 0 0,0 1 0,0-1 0,0 1 1,-1-1-1,1 1 0,0 0 0,-1 0 0,1 0 0,-1 0 0,0 0 1,0 0-1,0 0 0,0 0 0,0 0 0,0 1 0,0-1 0,-1 0 1,1 1-1,-1-1 0,0 0 0,0 1 0,0-1 0,0 1 0,0-1 1,0 0-1,-1 1 0,1-1 0,-1 0 0,1 1 0,-1-1 0,0 0 1,0 0-1,0 0 0,-2 3 0,-1 2 89,-1 0-1,0-1 1,-1 0 0,1 0 0,-1 0-1,0 0 1,-1-1 0,1 0-1,-11 5 1,-10 6 384,-30 12 0,56-28-467,-8 4 68,-9 5 90,1-1 0,-2-1 0,1-1 0,-38 8 0,55-14-202,1 1 1,-1-1 0,1 0 0,-1 0 0,1 0-1,-1 0 1,0 0 0,1 0 0,-1 0 0,1 0-1,-1 0 1,0 0 0,1 0 0,-1 0-1,1 0 1,-1 0 0,0 0 0,1-1 0,-1 1-1,1 0 1,-1-1 0,1 1 0,-1 0-1,1-1 1,-1 1 0,1 0 0,-1-1 0,1 1-1,0-1 1,-1 1 0,1-1 0,0 1 0,-1-1-1,1 1 1,0-1 0,0 1 0,-1-1-1,1 1 1,0-1 0,0 0 0,0 1 0,0-1-1,0 1 1,0-1 0,0 0 0,0 1-1,0-1 1,0 1 0,0-1 0,0 1 0,0-1-1,0 0 1,1 0 0,1-5-88,0 1-1,0 0 1,1-1 0,3-5-1,-4 8 96,14-23-472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8:45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18692,'1'9'872,"1"1"-1360,-2-3-72,-3-9 464,3 1-152,0-10-104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28:47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66 15563,'-1'0'95,"0"0"-1,0 1 0,0-1 1,0 0-1,0 0 1,0 1-1,0-1 0,0 1 1,0-1-1,0 1 1,1-1-1,-1 1 0,0-1 1,0 1-1,1 0 0,-1-1 1,0 1-1,1 0 1,-1 0-1,0-1 0,1 1 1,-1 2-1,1-3-36,0 1 1,0 0-1,1-1 0,-1 1 1,0 0-1,1 0 0,-1-1 0,1 1 1,-1 0-1,0-1 0,1 1 1,-1-1-1,1 1 0,0-1 1,-1 1-1,1-1 0,-1 1 0,1-1 1,0 0-1,0 1 0,0 0 1,8 3 171,0 0 0,1-1 0,12 3 1,28 5 248,1-3-1,0-2 1,98-1 0,155-26 469,-151 4-722,214-14 1,-44 38-45,33-1 635,-325-6-704,-1-2 0,1-1-1,-1-2 1,0-1 0,37-12-1,-65 18-194,1-1 0,-1 0 0,1 0-1,-1 0 1,0-1 0,1 1 0,-1 0-1,0-1 1,0 0 0,0 1 0,0-1-1,0 0 1,0 0 0,-1 0 0,1 0-1,-1 0 1,1-1 0,-1 1 0,0 0 0,2-6-1,-5 1-213,-5 4-93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0:22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98 12139,'1'1'139,"0"1"1,1 0-1,-1 0 1,0-1-1,1 1 1,0-1-1,-1 1 1,1-1-1,0 0 1,0 0-1,-1 0 1,1 0-1,0 0 1,0 0-1,0 0 1,1 0-1,-1-1 1,0 1-1,0-1 1,0 0-1,3 1 1,7-1 292,-1 1 1,22-4-1,-16 2-20,17 1 128,0 1 0,47 8 0,-43-3-355,59-1 0,310-41 215,-243 17-267,-131 15-83,346-40 332,-354 42-272,46 2-1,9-1 451,-68-1-381,0 0 0,0-1 1,17-6-1,-18 5-61,0 0 1,1 1 0,-1 0-1,14 0 1,-11 3-38,1 0 1,-1 2 0,15 2 0,-20-2-147,0 0 0,0-1 0,0 0 1,0 0-1,0-1 0,0 0 0,0-1 1,0 0-1,0 0 0,11-4 0,-20 5 46,0 0-1,0 0 1,0 0-1,0 0 0,0 0 1,0 0-1,0 0 1,0 0-1,0 0 1,-1 0-1,1 0 1,0 0-1,0 0 0,0 0 1,0 0-1,0 0 1,0 0-1,0 0 1,0 0-1,0-1 0,0 1 1,0 0-1,0 0 1,0 0-1,0 0 1,0 0-1,0 0 0,0 0 1,0 0-1,0 0 1,0 0-1,0-1 1,0 1-1,0 0 1,0 0-1,0 0 0,0 0 1,0 0-1,0 0 1,0 0-1,0 0 1,0 0-1,0 0 0,0 0 1,0-1-1,0 1 1,0 0-1,0 0 1,0 0-1,0 0 1,0 0-1,0 0 0,0 0 1,-10-1-140,-11 3-213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0:37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5 139 14723,'0'-6'932,"0"-4"534,0-1-1,0 0 0,1 1 0,1-1 0,3-11 1,-5 22-1434,0 0 0,0-1 1,1 1-1,-1 0 1,0-1-1,1 1 1,-1 0-1,0 0 1,1-1-1,-1 1 1,0 0-1,1 0 1,-1 0-1,1 0 0,-1 0 1,0-1-1,1 1 1,-1 0-1,1 0 1,-1 0-1,0 0 1,1 0-1,-1 0 1,1 0-1,-1 0 1,1 1-1,-1-1 0,0 0 1,1 0-1,-1 0 1,0 0-1,1 0 1,-1 1-1,1-1 1,-1 0-1,0 0 1,1 1-1,-1-1 1,0 0-1,0 1 0,1-1 1,13 6-16,-13-6-14,-1-1 0,1 1 1,-1 0-1,1 0 0,-1 0 1,1 0-1,-1 0 0,1 0 1,-1-1-1,0 1 0,1 0 1,-1 0-1,1-1 0,-1 1 1,0 0-1,1-1 0,-1 1 0,0 0 1,1-1-1,-1 1 0,0 0 1,1-1-1,-1 1 0,0-1 1,0 1-1,0-1 0,1 1 1,-1 0-1,0-1 0,0 0 1,1-1 27,-1 0 0,0-1 0,1 1 1,-1 0-1,0 0 0,0-1 1,0 1-1,0 0 0,-1 0 1,1 0-1,-1-1 0,1 1 0,-1 0 1,0 0-1,0 0 0,0 0 1,0 0-1,0 0 0,0 0 1,-2-2-1,2 4-12,1-1 0,-1 1 1,1-1-1,-1 1 0,1-1 0,-1 1 1,0-1-1,1 1 0,-1-1 1,0 1-1,1 0 0,-1-1 0,0 1 1,0 0-1,1 0 0,-1 0 0,0 0 1,0-1-1,0 1 0,1 0 0,-1 0 1,-1 1-1,1-1-4,0 1 1,-1-1-1,1 1 0,0 0 1,0-1-1,0 1 1,0 0-1,0 0 0,0 0 1,0 0-1,0 0 0,1 0 1,-1 0-1,0 0 0,1 0 1,-1 0-1,0 0 0,0 2 1,-5 21-38,6-23-37,-1 0 0,1-1 0,0 1 1,0 0-1,0 0 0,0 0 1,0 0-1,0 0 0,0 0 1,0-1-1,0 1 0,0 0 0,1 0 1,-1 0-1,0 0 0,0 0 1,1-1-1,-1 1 0,1 0 1,-1 0-1,1-1 0,-1 1 1,2 1-1,-2-2 44,1 0 0,-1 0 1,1 0-1,0 0 0,-1-1 0,1 1 1,-1 0-1,1 0 0,-1 0 0,1-1 0,-1 1 1,1 0-1,-1-1 0,1 1 0,-1 0 1,1-1-1,-1 1 0,0-1 0,1 1 1,-1 0-1,0-1 0,1 1 0,-1-1 1,0 1-1,1-1 0,-1 1 0,0-1 0,0 1 1,0-1-1,0 0 0,1 0 0,6-21-311,-7 21 290,5-20-447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26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10 18348,'3'-9'1218,"-7"15"-801,-7 20-82,4 19-60,2 0 1,2 0-1,5 76 0,0-44-91,-20 348 489,12-343-1223,6-76 143,-1-9 149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28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0 16323,'2'22'1481,"-5"18"-1041,-6 8-184,6 10 464,-1 3-176,1 5-72,3-3-88,0-8-416,5-8-224,0-15-328,0-11-144,-5-19 552,-9-8-144,-11-26-152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28.9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1 114 16732,'4'-5'305,"0"1"0,1-1 0,0 1 1,0 0-1,0 1 0,0-1 0,0 1 0,8-3 1,51-19 990,-43 17-705,86-25 769,-96 30-1261,0 1 0,0 0 0,0 1-1,0 0 1,0 1 0,1 0 0,-1 1 0,12 2 0,-21-2-92,1-1 1,-1 1 0,0 0 0,1 0 0,-1 0-1,0 0 1,0 0 0,1 0 0,-1 1 0,0-1-1,0 1 1,-1 0 0,1-1 0,0 1-1,0 0 1,-1 0 0,1 0 0,1 4 0,-1-2-3,0 0 0,-1 1 0,1 0 0,-1-1 0,0 1 1,-1-1-1,1 1 0,-1 0 0,0 6 0,-1 9 14,-2 0-1,0 0 0,-11 33 0,12-45 2,-17 51 47,10-33-21,-9 47-1,17-72-57,1 0 0,0 0 0,0 0 0,0 0 0,0 0 0,0 0 0,0 0 0,0 0-1,0 0 1,0-1 0,1 1 0,-1 0 0,0 0 0,0 0 0,2 1 0,-2-1-4,0-1 0,1 0 0,-1 1 1,0-1-1,1 0 0,-1 1 1,1-1-1,-1 0 0,0 0 1,1 0-1,-1 1 0,1-1 1,-1 0-1,1 0 0,-1 0 0,1 0 1,-1 0-1,1 0 0,-1 0 1,1 0-1,0 0 0,4-1-157,0-1 0,1 1 0,-2-1 0,11-5 0,8-2-352,-21 8 486,0 1 0,-1 0 0,1-1 0,0 1 0,-1 0 0,1 0 0,0 0 0,-1 0-1,1 1 1,0-1 0,-1 0 0,1 1 0,-1-1 0,1 1 0,0-1 0,-1 1 0,1 0 0,-1 0 0,0-1 0,1 1 0,1 2 0,-1 0 5,0-1-1,0 1 1,0-1-1,0 1 0,-1 0 1,1-1-1,-1 1 1,0 0-1,0 0 1,1 6-1,1 4 39,-2 0 0,1 1 0,-2-1 0,-1 18 0,1-21 141,-1-1 0,-1 1 0,1-1 0,-2 0 0,1 1 0,-1-1 0,-1 0 0,1 0 0,-2-1 0,1 1 0,-11 14 0,10-17 25,1-1 0,-1 0 0,0-1 0,-1 1 0,1-1 0,-1 0 0,1 0 0,-1 0 0,0-1 0,-1 0 0,1 0 0,0-1 0,-1 0 1,0 0-1,1 0 0,-1-1 0,-8 1 0,2-1 89,-1-1 1,-26-1-1,35 0-375,1 1-1,-1-1 1,1 0-1,-1-1 1,1 1-1,-1-1 1,1 1-1,0-1 1,0-1-1,0 1 1,0 0-1,-4-5 1,7 7 31,0-1 0,1 1 0,-1-1 0,0 0 0,1 1 0,-1-1 0,1 0 0,-1 0 0,1 1 0,-1-1 0,1 0 0,-1 0 0,1 0 0,0 0 0,0 0 0,-1 1 0,1-1 0,0 0 0,0 0 0,0 0 0,0 0 0,0 0 0,0 0 0,0 0 0,0 0 0,0 0 0,0 0 0,1 1 0,-1-1 0,0 0 0,2-1 0,-1-1-48,1 1-1,-1 0 1,1 0 0,0 1 0,0-1 0,0 0 0,0 1-1,0-1 1,0 1 0,5-2 0,20-10-853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29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32 373 17924,'-3'43'1552,"-11"6"-1072,4-3-192,5-1 504,8-3-183,9-9-321,-1-6-296,6-10-688,-1-7 287,-4-10 225,-9-7-160,-9-21-88</inkml:trace>
  <inkml:trace contextRef="#ctx0" brushRef="#br0" timeOffset="1">104 3 22557,'0'-3'1472,"-6"5"-1328,-1 1-168,4 2-416,1 0-1152,-8 6 1408,-5-1-248,0 2-225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30.1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17524,'-4'13'1776,"1"10"-1248,-4 6-176,3 7 905,0 8-737,1 6-64,3 6-64,3-1-56,4-4-208,1-1-120,1-5-360,0-4-240,-4-5-464,0-6 503,-5-8 241,1-2-192,2-10-160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30.5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99 180 18500,'-20'34'699,"2"1"0,-21 53 1,34-73-651,1-1 1,0 0 0,1 1 0,1 0-1,0 0 1,1 0 0,1 0 0,0-1-1,3 26 1,-2-37-41,0 1 0,0 0-1,0-1 1,0 1 0,0 0-1,1-1 1,-1 0 0,5 6-1,-5-7-2,0-1-1,0 0 1,0 0 0,0 0-1,0 0 1,0-1-1,0 1 1,0 0 0,0 0-1,1-1 1,-1 1-1,0 0 1,0-1 0,1 0-1,-1 1 1,0-1-1,1 0 1,-1 1 0,1-1-1,-1 0 1,0 0-1,1 0 1,-1 0 0,1 0-1,-1-1 1,0 1-1,3-1 1,2-1 10,-1 0 1,0-1-1,0 0 1,0 0-1,0 0 0,0 0 1,-1-1-1,1 1 1,-1-1-1,6-7 1,4-7 57,16-24 0,-7 5 30,-2 0 0,-1-1 0,-3-1 0,-1-1 0,-1 0 0,-3-1 0,-1 0 0,5-44 0,-14 48-21,-7 20-38,4 17-44,1 0 1,0-1-1,-1 1 1,1 0-1,0-1 1,-1 1 0,1 0-1,-1-1 1,1 1-1,-1 0 1,1 0-1,-1-1 1,1 1-1,-1 0 1,1 0 0,-1 0-1,1 0 1,-1 0-1,1 0 1,-1 0-1,1 0 1,-1 0-1,1 0 1,-1 0 0,1 0-1,-1 0 1,0 0-1,-1 1 4,0 0 0,1 0 0,-1 0-1,1 0 1,-1 0 0,1 0 0,-1 1-1,1-1 1,0 0 0,-1 1 0,1-1 0,0 1-1,0-1 1,0 1 0,0 0 0,-1 3 0,-11 32 81,11-32-68,-3 12-17,1 1 0,1-1 1,1 1-1,0-1 1,1 1-1,1-1 0,0 1 1,2 0-1,0-1 1,1 1-1,1-1 0,0 0 1,1 0-1,1 0 1,1-1-1,0 0 0,16 25 1,40 67 811,-45-72-814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4.7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57 17772,'-2'35'1448,"-3"4"-992,-1 2-192,4 5 312,1 0-31,1-5-81,3-3-152,0-8-536,1-4-280,0-14 95,-1-3 265,-1-9-112,0-3-88</inkml:trace>
  <inkml:trace contextRef="#ctx0" brushRef="#br0" timeOffset="1">296 0 17988,'9'14'1528,"-9"11"-1096,-3 2-184,0 12 673,0 2-369,3 7-256,0-1-80,3-3-304,3-1-160,0-8-160,1-4-97,-2-9-199,3-5-184,-5-8-1336,-3-8 1664,-2 2-137,-2-5-119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32.4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75 192 15243,'-1'0'92,"0"0"0,1 0-1,-1 0 1,0 0 0,1-1-1,-1 1 1,0 1 0,1-1-1,-1 0 1,0 0 0,1 0 0,-1 0-1,1 0 1,-1 0 0,0 1-1,1-1 1,-1 0 0,1 1-1,-1-1 1,1 0 0,-1 1-1,1-1 1,-1 1 0,1-1 0,-1 1-1,1-1 1,-1 1 0,1-1-1,0 1 1,-1-1 0,1 1-1,0-1 1,-1 2 0,-11 24 727,11-23-578,-8 22-80,1 1-1,1-1 1,1 2-1,1-1 1,2 0-1,-1 50 0,4-73-148,0 0-1,0 0 0,1 0 0,-1 0 0,1 0 1,0 0-1,0 0 0,0 0 0,2 4 0,-3-6-5,1-1-1,-1 1 1,1-1-1,-1 1 0,1-1 1,-1 0-1,1 1 0,0-1 1,-1 1-1,1-1 0,-1 0 1,1 0-1,0 1 1,-1-1-1,1 0 0,0 0 1,-1 0-1,1 0 0,0 0 1,-1 0-1,1 0 0,0 0 1,0 0-1,-1 0 1,1 0-1,0 0 0,-1 0 1,1 0-1,0-1 0,-1 1 1,1 0-1,-1-1 0,1 1 1,0 0-1,-1-1 1,1 1-1,-1-1 0,1 1 1,-1 0-1,1-1 0,-1 0 1,1 0-1,9-8 54,-1-1 1,0 0-1,-1 0 0,0-1 0,0 0 1,6-13-1,34-75 256,-47 97-307,18-43 200,-1-1 0,-3 0 1,12-61-1,-27 103-176,5-31 120,-4 34-142,-1 0-1,0 0 0,0 0 1,0 0-1,0 0 1,0 0-1,0 0 1,0 0-1,0 0 0,0 0 1,0 0-1,-1 0 1,1 1-1,0-1 1,-1 0-1,1 0 0,-1 0 1,1 0-1,-1 0 1,1 0-1,-1 1 1,1-1-1,-1 0 0,0 1 1,0-1-1,1 0 1,-2 0-1,1 1-1,0 0 1,0 0-1,0 0 0,1 0 0,-1 0 0,0 0 0,0 1 0,0-1 1,1 0-1,-1 0 0,0 1 0,1-1 0,-1 1 0,0-1 0,0 0 1,1 1-1,-1-1 0,1 1 0,-1 0 0,1-1 0,-1 1 0,1-1 1,-1 1-1,1 0 0,-1 0 0,0 0 0,-9 22 93,9-21-92,-6 14-148,2 0 0,-1 1 0,2 0 0,0 0 0,1 0 1,1 1-1,1-1 0,0 19 0,5-22-81,3-7-77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32.9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25 185 18228,'1'1'62,"-1"-1"1,1 0-1,-1 0 1,1 0-1,-1 1 1,1-1-1,0 0 1,-1 0-1,1 0 1,-1 0-1,1 0 1,0 0-1,-1 0 1,1 0-1,0 0 1,-1 0-1,1-1 1,-1 1-1,1 0 1,-1 0-1,1-1 1,0 1-1,-1 0 1,1 0-1,-1-1 1,1 1-1,-1-1 1,1 1-1,-1 0 1,0-1-1,1 1 1,-1-1-1,1 0 1,16-24 203,-11 16 248,-5 7-486,38-58 315,-34 53-365,-2-1 0,1 1 1,-1-1-1,0 0 0,-1 1 0,3-15 0,-5 21 19,0 1-1,0-1 1,0 1-1,1-1 0,-1 1 1,0-1-1,0 1 1,0-1-1,0 0 1,0 1-1,0-1 0,0 1 1,0-1-1,-1 1 1,1-1-1,0 1 1,0-1-1,0 1 1,-1-1-1,1 1 0,0-1 1,0 1-1,-1-1 1,1 1-1,-1-1 1,1 1-1,0-1 0,-1 1 1,1 0-1,-1-1 1,0 1-2,0 0-1,0 0 1,0 0 0,0 0 0,0 0 0,0 0-1,0 0 1,0 1 0,0-1 0,0 0 0,0 1-1,0-1 1,0 1 0,1-1 0,-2 1 0,-4 3 3,0 0 1,1 1 0,0-1-1,-6 7 1,2 0 44,0 0 1,1 1-1,1 1 0,0-1 0,1 1 0,0 0 1,1 1-1,0-1 0,1 1 0,0 0 0,2 0 0,-2 15 1,3-27-34,1 0 0,0 0 0,0 0 1,0 0-1,0-1 0,0 1 1,0 0-1,1 0 0,-1 0 0,1 0 1,-1 0-1,1-1 0,0 1 0,-1 0 1,1 0-1,0-1 0,0 1 0,2 2 1,-2-3-5,0-1 0,1 1 1,-1 0-1,0-1 1,0 1-1,0-1 0,1 1 1,-1-1-1,0 0 0,1 1 1,-1-1-1,0 0 0,1 0 1,-1 0-1,1 0 0,-1 0 1,0 0-1,1-1 1,1 0-1,6-1 8,-1-1 0,0-1 0,0 0 0,0 0 0,0 0 0,8-8 0,133-106 162,-147 117-170,27-16 41,-29 17-40,1 0 0,0-1 1,0 1-1,-1 0 1,1-1-1,0 1 0,0 0 1,-1 0-1,1 0 1,0 0-1,0 0 0,0 0 1,-1 0-1,1 0 1,0 0-1,0 0 0,0 0 1,-1 0-1,1 0 1,0 1-1,0-1 0,0 0 1,-1 1-1,1-1 1,0 0-1,-1 1 0,1-1 1,0 1-1,-1-1 1,1 1-1,-1 0 1,1-1-1,-1 1 0,1-1 1,-1 1-1,1 1 1,2 7 95,-1 0 0,-1 0 1,0 0-1,0 0 0,-1 0 1,0 1-1,-1 11 1,0 30 391,1-50-477,0 0-1,0 0 0,0 0 0,0 0 0,0 0 0,1 0 0,-1 0 0,0 0 0,0 0 0,1 0 0,-1 0 0,1 0 1,-1 0-1,1 0 0,-1-1 0,1 1 0,-1 0 0,1 0 0,0 0 0,0-1 0,-1 1 0,1 0 0,0-1 1,1 2-1,0-2-2,-1 0 0,0 0 0,1 0 1,-1 0-1,0 0 0,0 0 0,1 0 1,-1 0-1,0-1 0,0 1 0,1 0 1,-1-1-1,0 1 0,0-1 0,0 0 1,2-1-1,6-4 25,-1 0 1,1-1-1,10-13 1,25-33 66,-32 37-58,0 1-1,0 1 1,24-20 0,-36 33-48,0 1 0,0 0-1,1-1 1,-1 1 0,0 0-1,0 0 1,1-1 0,-1 1 0,0 0-1,1 0 1,-1-1 0,0 1-1,1 0 1,-1 0 0,1 0-1,-1 0 1,0 0 0,1 0-1,-1 0 1,0 0 0,1 0 0,-1 0-1,1 0 1,-1 0 0,0 0-1,1 0 1,-1 0 0,1 0-1,-1 0 1,0 0 0,1 0-1,-1 0 1,0 1 0,1-1-1,-1 0 1,0 0 0,1 0 0,-1 1-1,1-1 1,3 20 27,-7 29-33,2-46-6,-8 69-889,9-68 773,4-5-78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33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32 17332,'8'-12'1368,"5"-7"348,-13 19-1697,0 0-1,0 0 1,0 0 0,0 0 0,0 0 0,0 0 0,1 0-1,-1 0 1,0 0 0,0 0 0,0 0 0,0 0 0,0 0-1,0-1 1,0 1 0,0 0 0,0 0 0,1 0 0,-1 0-1,0 0 1,0 0 0,0 0 0,0 0 0,0 0 0,0 0-1,0 0 1,0 0 0,1 0 0,-1 0 0,0 1 0,0-1 0,0 0-1,0 0 1,0 0 0,0 0 0,0 0 0,0 0 0,0 0-1,0 0 1,1 0 0,-1 0 0,0 0 0,0 0 0,0 0-1,0 0 1,0 1 0,0-1 0,0 0 0,0 0 0,0 0-1,0 0 1,1 14 1230,-9 43-779,-2 0 1,-25 82 0,25-102-402,-6 18-57,6-22-3,1 0 0,1 1 0,-3 41 0,11-73-13,0-1-1,0 0 1,0 0 0,0 1-1,0-1 1,0 0 0,0 0-1,0 1 1,1-1-1,-1 0 1,0 0 0,1 0-1,-1 0 1,1 1 0,-1-1-1,1 0 1,0 0-1,-1 0 1,1 0 0,0 0-1,0 0 1,0 0 0,0-1-1,0 2 1,1-1-18,0 0-1,0-1 1,0 1 0,0-1 0,0 1-1,0-1 1,0 0 0,0 1 0,0-1-1,0 0 1,0-1 0,0 1 0,4-1-1,7-2-258,1-1 0,-1 0-1,20-11 1,-21 10-59,126-55-2974,-92 41 2345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34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1 15867,'-6'4'235,"0"0"0,1 1 0,0 0 0,0 0 0,0 1 0,1-1 0,0 1-1,0 0 1,0 0 0,1 1 0,0-1 0,0 1 0,-4 13 0,5-16-173,1 1 1,0 0-1,0 0 0,0 0 1,1 0-1,0 0 1,0 0-1,0 0 1,0 0-1,1 0 1,0 0-1,0 0 0,0 0 1,0 0-1,1-1 1,0 1-1,0 0 1,0-1-1,1 1 1,4 5-1,-6-8-32,0-1 0,1 1 0,-1-1 0,0 0 0,1 0 0,-1 0 0,1 1 0,-1-2 0,1 1 0,-1 0 0,1 0 0,0 0 0,0-1 0,-1 1 0,1-1 0,0 1 0,0-1 0,0 0 0,-1 0 0,1 1 0,3-2 0,-2 1 31,0-1-1,0 0 1,0 0 0,0 0 0,0 0-1,0-1 1,0 1 0,-1-1 0,1 0 0,-1 0-1,5-3 1,-1-1 95,0-1 0,0 1 0,0-1 1,-1 0-1,0-1 0,-1 1 0,0-1 0,5-11 0,-8 13-63,1 0 0,-1 0 1,0 0-1,-1 0 0,1-1 0,-1 1 0,0 0 1,-1-1-1,0 1 0,-2-10 0,3 14-96,-1 1 1,1-1-1,0 0 0,-1 1 0,1-1 0,-1 1 0,0-1 0,0 1 0,1 0 0,-1-1 1,0 1-1,0 0 0,0-1 0,0 1 0,-1 0 0,1 0 0,0 0 0,0 0 0,-1 0 0,1 0 1,-1 0-1,1 1 0,-1-1 0,1 0 0,-1 1 0,1-1 0,-1 1 0,1 0 0,-1-1 1,0 1-1,1 0 0,-1 0 0,1 0 0,-1 0 0,0 0 0,1 1 0,-1-1 0,1 0 0,-1 1 1,0-1-1,1 1 0,-1-1 0,1 1 0,-1 0 0,0 1 0,-1-1-144,0 1 0,1 0 0,-1 0 0,0 0 0,1 0 0,0 1 0,0-1 0,0 0 0,0 1 0,0 0 0,-2 4 0,3-6 61,0 1 0,0 0 1,0 0-1,0 0 1,0 0-1,1 0 1,-1 0-1,1 0 1,0 0-1,-1 0 1,1 0-1,0 0 1,0 0-1,0 0 0,1 0 1,-1 0-1,0 0 1,1 0-1,0 2 1,9 7-573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34.8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226 14 15403,'0'-1'96,"0"0"0,0 1 0,-1-1 0,1 0 0,0 1 0,-1-1 0,1 0 0,0 1-1,-1-1 1,1 1 0,0-1 0,-1 1 0,1-1 0,-1 1 0,1-1 0,-1 1 0,0-1 0,1 1-1,-1-1 1,1 1 0,-1 0 0,0 0 0,1-1 0,-2 1 0,-20-1 1113,14 3-763,1 0 1,0 0-1,-14 7 0,8-2-177,0 0 0,0 1-1,1 1 1,0 0 0,1 1 0,-13 13 0,19-18-240,0 0 0,0 1 0,1 0 0,0 0 1,0 0-1,0 0 0,1 1 0,0-1 0,0 1 0,1 0 1,0 0-1,0 0 0,0 0 0,0 14 0,1-20-27,1 1 0,0-1 0,0 1 0,1-1 0,-1 0-1,0 1 1,0-1 0,1 1 0,-1-1 0,1 1 0,-1-1 0,1 0 0,-1 0-1,1 1 1,0-1 0,0 0 0,0 0 0,0 0 0,0 0 0,0 1 0,2 0-1,-1-1 1,0 0-1,-1 0 1,1 0-1,0-1 1,0 1-1,0-1 1,0 0-1,0 1 1,1-1-1,-1 0 0,0 0 1,0 0-1,3-1 1,4-1-4,0 0 1,0 0 0,0-1-1,-1-1 1,16-7 0,-4-1-6,-2-1 1,1 0 0,-2-1 0,0-1 0,-1 0-1,0-2 1,-1 1 0,14-22 0,-37 51-9,2 0 0,-1 0 0,2 1 0,0-1 0,0 1 0,2 0 0,-1 1 0,2-1 1,-2 29-1,3-15 180,1 0 0,1 0 1,2 0-1,11 50 0,15 17 56,-20-71-194,0 1-1,-2 0 1,-2 0-1,6 52 0,-10-73 3,-2 0 0,1 0 0,0 0 0,-1 0 0,0-1 0,0 1-1,0 0 1,0 0 0,-1-1 0,1 1 0,-1-1 0,0 1-1,0-1 1,0 0 0,0 0 0,-1 0 0,1 0 0,-1 0-1,0 0 1,0-1 0,0 1 0,0-1 0,0 0 0,-1 0-1,1 0 1,-1-1 0,1 1 0,-1-1 0,0 1 0,1-1-1,-1 0 1,-6 0 0,5 0 2,0 0-1,0-1 1,0 0 0,0 0-1,-1 0 1,1 0 0,0-1-1,0 0 1,0 0 0,0 0-1,0-1 1,1 0-1,-1 0 1,0 0 0,1 0-1,-1-1 1,1 1 0,0-1-1,0 0 1,0-1 0,0 1-1,0-1 1,1 0 0,-5-6-1,4 4-40,2-1-1,-1 0 1,1 1-1,0-1 0,0 0 1,1 0-1,-1 0 1,2 0-1,-1 0 1,1 0-1,0 0 0,1 0 1,-1 0-1,1 0 1,4-13-1,1 1-92,-1 1 1,2 0-1,1 1 0,16-29 0,3 5-316,1 0 0,2 2 0,2 2 0,44-41 0,-22 26-10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56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20 15579,'3'-20'1366,"-38"309"4741,28-194-5513,5 120 0,3-209-586,0 18 76,5 27-1,-5-46-142,0 0 0,0 0 1,1-1-1,-1 1 0,1 0 0,0 0 0,0-1 0,1 1 1,-1-1-1,1 0 0,7 8 0,-9-11 65,0 0-1,0 0 1,0-1-1,0 1 1,0 0 0,0 0-1,0-1 1,1 1-1,-1-1 1,0 1-1,0-1 1,1 0 0,-1 1-1,0-1 1,1 0-1,-1 0 1,0 0-1,1 0 1,-1 0 0,1 0-1,-1 0 1,0 0-1,1-1 1,-1 1-1,2-1 1,0-1-21,1 0 1,-1 0-1,0 0 0,1 0 1,-1 0-1,0-1 1,-1 0-1,5-3 0,19-27-158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57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20 18324,'-17'12'460,"2"1"-1,-1 0 1,1 1 0,1 1 0,1 0 0,0 1-1,-12 20 1,19-26-332,0 0-1,0 1 0,1-1 1,1 1-1,0 1 0,0-1 1,1 0-1,0 1 0,1 0 1,1-1-1,0 1 0,0 0 1,2 18-1,-1-27-113,1 1 0,-1 0 0,1-1 0,0 1 0,0 0 0,0-1 0,1 1 0,-1-1 0,1 1 0,0-1 0,0 0 1,0 0-1,0 0 0,1 0 0,-1 0 0,1 0 0,-1-1 0,1 1 0,0-1 0,0 0 0,0 0 0,1 0 0,-1 0 0,0-1 0,1 1 0,-1-1 0,1 0 0,0 0 0,-1 0 0,1 0 0,0 0 0,-1-1 0,1 0 0,0 0 0,0 0 0,-1 0 0,1-1 0,0 1 1,7-3-1,-2-1 0,0 0 0,0 0 1,0-1-1,0 0 0,-1-1 1,0 1-1,0-2 1,0 1-1,-1-1 0,0 0 1,0-1-1,7-10 0,-3 2 23,0-1 0,-1 0 0,-1-1 0,0 0 0,7-24 0,-11 28 2,-2-1 1,1 0 0,1-26 0,-4 34-24,-1 0 1,0 0 0,-1 0 0,1-1 0,-1 1-1,-1 0 1,1 0 0,-1 0 0,-5-11-1,7 17-11,-1-1 0,1 1 0,-1 0 0,0 0 0,0-1 0,1 1 0,-1 0 0,0 0 0,0 0 0,0 0 0,0 0 0,-1 0 0,1 0 0,0 0 0,0 0 0,-1 0 0,1 1 0,0-1 0,-1 1 0,1-1 0,0 1 0,-1-1 0,1 1 0,-1 0 0,1 0 0,-1-1 0,1 1 0,-3 1 0,3-1 12,0 0 0,0 1 0,0-1 0,-1 1 0,1 0 1,0-1-1,0 1 0,0 0 0,0 0 0,0 0 0,0-1 1,0 1-1,0 0 0,1 0 0,-1 0 0,0 1 0,0-1 0,1 0 1,-1 0-1,1 0 0,-1 0 0,1 1 0,0-1 0,-1 0 1,1 0-1,0 1 0,0-1 0,0 0 0,0 1 0,0 1 1,5-16 826,-4 11-842,0 0-1,0 0 1,0 1-1,0-1 0,0 0 1,-1 0-1,1 0 1,0-4-1,-7 21-1293,4-11 1108,1 0 0,-1 0 0,1 0 0,0 0 0,0 0 0,-1 5-1,-18-30-5090,16 14 4352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57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18 15571,'-5'-7'1316,"-2"-3"2273,7 10-3536,0 0 1,-1 0-1,1 0 0,0 0 0,0 0 0,0 0 0,-1 0 0,1 0 1,0 0-1,0 0 0,-1 0 0,1 0 0,0 0 0,0 0 0,0 1 1,-1-1-1,1 0 0,0 0 0,0 0 0,0 0 0,-1 0 0,1 1 1,0-1-1,0 0 0,0 0 0,0 0 0,-1 0 0,1 1 0,0-1 1,0 0-1,0 0 0,0 1 0,0-1 0,0 0 0,0 0 0,0 0 0,0 1 1,0-1-1,0 0 0,0 0 0,0 1 0,0-1 0,0 0 0,0 1 1,-10 35 1379,-7 69 0,10-56-959,5-40-394,-9 59 585,3 0-1,1 79 1,7-142-616,1 1 0,-1 0 0,1-1 0,0 1 0,0 0 0,1-1 0,-1 0 0,5 10 1,-5-14-38,-1 0 0,1 0 0,0-1 0,-1 1 0,1 0 0,0 0 0,-1-1 0,1 1 0,0-1 0,0 1 0,-1 0 0,1-1 0,0 1 0,0-1 0,0 0 0,0 1 0,0-1 0,0 0 0,0 1 0,0-1 0,0 0 0,1 0 0,0 0 5,0-1 0,0 1 0,0-1 0,0 1 0,0-1 0,0 0 0,0 0 0,0 0 0,0 0 0,0 0-1,0-1 1,0 1 0,-1-1 0,3-1 0,7-8 53,-1 0 1,1 0-1,-2-2 0,11-16 0,30-59 161,-36 61-169,105-219 169,-111 227-220,2-2-10,-10 21-2,0 1-1,0-1 0,0 0 1,0 0-1,1 0 1,-1 0-1,0 0 0,0 0 1,0 1-1,0-1 1,0 0-1,0 0 1,0 0-1,0 0 0,0 0 1,0 0-1,0 0 1,0 1-1,1-1 1,-1 0-1,0 0 0,0 0 1,0 0-1,0 0 1,0 0-1,0 0 1,1 0-1,-1 0 0,0 0 1,0 0-1,0 0 1,0 0-1,0 0 0,0 0 1,1 0-1,-1 0 1,0 0-1,0 0 1,0 0-1,0 0 0,0 0 1,1 0-1,-1 0 1,0 0-1,0 0 1,0 0-1,0 0 0,0 0 1,-1 22-14,-7 33-1,1-4-5,2-11 6,-1 12 43,0 82 0,6-133-52,0-1-1,0 1 1,0-1 0,0 1 0,0-1-1,0 1 1,0-1 0,0 1-1,0-1 1,0 1 0,0-1-1,0 1 1,0-1 0,0 1-1,0-1 1,1 1 0,-1-1-1,0 1 1,0-1 0,1 1 0,-1-1-1,0 1 1,0-1 0,1 0-1,-1 1 1,1-1 0,-1 0-1,1 1 1,9-11-1445,5-24 10,-6 4 862,2-4-197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58.4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228 12 19508,'7'-12'2326,"-24"33"-1164,-15 27-43,1 2 1,3 2-1,-38 95 1,52-110-987,2 1 1,1 0-1,-7 42 1,16-66-122,0-1 1,1 1 0,0-1-1,1 1 1,1 0 0,0-1 0,1 1-1,1-1 1,0 0 0,0 0-1,1 0 1,10 21 0,-11-28-75,1-1 1,-1 0-1,1 0 1,0 0-1,0 0 1,1 0-1,-1-1 0,1 0 1,0 0-1,0 0 1,1-1-1,-1 0 1,1 0-1,0 0 1,-1-1-1,1 1 1,0-1-1,0-1 1,1 1-1,-1-1 1,0 0-1,0-1 1,1 1-1,-1-1 1,0 0-1,1-1 1,-1 0-1,0 0 1,9-2-1,29-18-239,0-6-104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58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384 4 17196,'1'0'93,"-1"-1"0,0 1 0,0 0 0,1 0 0,-1-1 0,1 1 0,-1 0 0,0 0 0,1 0 0,-1-1 0,0 1 0,1 0 0,-1 0 0,1 0 0,-1 0 0,0 0 0,1 0 0,-1 0 0,1 0 0,-1 0 0,0 0 0,1 0 0,-1 0 0,1 0 0,-1 0 0,0 1 0,1-1 0,-1 0 0,1 0 0,-1 0 0,0 1 0,1-1 0,-1 0 0,1 1 0,-7 13 2252,-25 26 298,25-33-2260,-70 96 272,4 4 1,-59 117 0,124-212-849,-13 23-371,18-33 439,1-1 1,0 1 0,-1 0 0,1-1 0,-1 1 0,1-1 0,-1 1-1,0-1 1,0 0 0,1 0 0,-1 0 0,0 0 0,0 0 0,-3 1-1,4-2 105,1 0 0,-1 0-1,1 0 1,-1 0-1,1 0 1,-1 0-1,1 0 1,-1 0 0,1 0-1,-1 0 1,1 0-1,-1 0 1,1-1-1,0 1 1,-1 0 0,1 0-1,-1 0 1,1-1-1,-1 1 1,1 0-1,0-1 1,-1 1 0,1 0-1,0-1 1,-1 1-1,1 0 1,0-1-1,-1 1 1,1-1 0,0 1-1,0 0 1,0-1-1,-1 0 1,-2-18-330,2 15 219,-2-29-610</inkml:trace>
  <inkml:trace contextRef="#ctx0" brushRef="#br0" timeOffset="1">116 169 18244,'15'0'2392,"3"3"-1431,2 5-369,5 2 1632,10 3-1200,4 0-111,4 1-441,3 1-328,0-2-744,0-2-417,-5-4 809,-5-4-176,-7-3-168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5.1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0 189 16940,'1'-9'286,"0"1"0,1 0 0,0 0 0,1 0 0,-1 0 0,1 0 1,1 1-1,0-1 0,0 1 0,0 0 0,8-10 0,-5 10-78,-1 1-1,2-1 1,-1 1-1,0 1 0,1-1 1,0 1-1,1 1 1,-1 0-1,17-7 0,-7 6-70,-1-1 0,1 2 0,0 1 0,0 0 0,1 1 0,28 0 0,-38 2-120,0 1 0,-1-1 0,1 2 0,0-1 0,-1 1 0,1 0 0,-1 1 0,0 0-1,1 0 1,-1 1 0,-1 0 0,1 0 0,-1 1 0,1 0 0,11 11 0,-16-13 14,0 0-1,0 1 0,-1-1 1,1 1-1,-1 0 1,1 0-1,-1 0 1,-1 0-1,1 0 1,0 1-1,-1-1 1,0 0-1,0 1 1,0-1-1,-1 1 0,1 6 1,-2-5 45,0 1 0,0-1 0,0 1 0,-1-1 0,0 0 0,0 0 0,-1 0 0,1 0 0,-1 0 0,-5 7 0,-5 5 165,-1-1-1,-1 0 1,0 0 0,-2-2-1,-24 20 1,22-21-360,0-1 0,-37 19 0,86-60-3218,-3 2 2027,-11 13 667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1:59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19548,'-4'5'2041,"4"3"-1129,0-2-368,5 1 1104,3-1-439,0-2-681,4-1-480,-4-3-288,4-4 296,-2-1-256,1-2-104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00.0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13 196 21389,'0'0'72,"-1"0"0,1 0 0,-1 0 0,1 0 0,-1 0 1,1 0-1,-1 0 0,1 0 0,0 0 0,-1 0 0,1 0 0,-1 0 1,1 0-1,-1 1 0,1-1 0,0 0 0,-1 0 0,1 1 1,0-1-1,-1 0 0,1 1 0,0-1 0,-1 0 0,1 1 1,0-1-1,-1 0 0,1 1 0,0-1 0,0 0 0,0 1 1,-1-1-1,1 1 0,0-1 0,0 1 0,0-1 0,0 0 0,0 1 1,0-1-1,0 1 0,0-1 0,0 1 0,0-1 0,0 1 1,0-1-1,0 1 0,0-1 0,0 0 0,0 1 0,1-1 1,-1 1-1,1 1 80,0 0 0,-1 0 0,1-1 1,0 1-1,0 0 0,0-1 0,1 1 0,-1 0 1,0-1-1,1 0 0,2 3 0,4 1-18,1-1 0,-1 0 0,1-1 0,0 0 0,0 0-1,0-1 1,0 0 0,1 0 0,-1-1 0,1 0 0,16-1 0,-6-2-339,0 0 0,1-1 0,-1 0 0,29-11 0,-28 7-480,1-2 0,-1-1 1,-1 0-1,1-1 1,27-22-1,-32 20-426,0 0 0,-1-1 0,-1 0 0,0-1 0,-1-1-1,15-24 1,-26 38 1017,-1 1 0,0 0 1,0-1-1,0 1 0,-1-1 0,1 1 0,0-1 0,-1 1 0,1-1 0,0 1 0,-1-1 0,0 0 0,1 1 0,-1-1 1,0 0-1,0 0 0,0 1 0,0-4 0,-1 5 101,1 0-1,0 0 1,-1 0 0,1 0-1,0 0 1,0 0 0,-1-1-1,1 1 1,0 0 0,-1 0-1,1 0 1,0 0 0,-1 0-1,1 0 1,0 0 0,-1 0-1,1 0 1,0 0 0,-1 0-1,1 1 1,0-1 0,0 0-1,-1 0 1,1 0 0,0 0-1,-1 0 1,1 1 0,-1-1-1,-16 15 851,-18 23 2185,2 1 1,-44 69-1,49-62-1566,2 0 0,-29 74-1,43-82-1415,1 0 0,-9 62-1,4-19-2257,15-72 1508,-2-1-1,1 1 0,-6 10 1,7-16 502,-1-1-1,1 1 1,-1 0 0,1-1-1,-1 1 1,0-1 0,0 0-1,0 0 1,-1 1 0,1-1-1,0-1 1,-5 4 0,-9-1-950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00.6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138 1 18724,'14'10'919,"-1"0"1,0 1-1,-1 1 1,0 0-1,10 16 1,45 70 1115,-57-82-1857,-1 1 0,-1 0-1,0 0 1,-1 1 0,-1 0 0,-1 0-1,5 27 1,-9-33-148,0 1 0,-1 0 0,0 0 0,-1 0 1,0 0-1,-1 0 0,0-1 0,-1 1 0,-1-1 0,0 1 0,-10 21 0,0-10-221,-1-1 0,-1 0 0,-1-1 0,0-1 0,-2-1 0,-1 0 0,0-2-1,-1 0 1,-36 23 0,54-40 43,-41 25-1865,42-25 1914,-1 0 0,0 0-1,1 0 1,-1 0 0,0 0-1,0-1 1,0 1 0,0-1-1,0 0 1,1 0 0,-1 0-1,0 0 1,0 0 0,0-1-1,-3 0 1,-7-10-982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01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84 14675,'16'-13'4996,"-15"8"-1490,-11 7-1460,7 0-1942,1-1 1,-1 1 0,0 0-1,1 0 1,0 0 0,-1 0 0,1 0-1,0 0 1,0 0 0,0 1-1,0-1 1,0 1 0,1 0-1,-1-1 1,-2 7 0,5-9-102,-1 0 0,0 0 1,0 0-1,0 0 1,0 0-1,0 0 0,0 0 1,0 0-1,0 0 0,1 1 1,-1-1-1,0 0 0,0 0 1,0 0-1,0 0 0,0 0 1,0 0-1,1 0 1,-1 0-1,0 0 0,0 0 1,0 0-1,0 0 0,0 0 1,1 0-1,-1 0 0,0 0 1,0 0-1,0 0 1,0 0-1,0-1 0,0 1 1,0 0-1,1 0 0,-1 0 1,0 0-1,0 0 0,0 0 1,0 0-1,0 0 0,0 0 1,0 0-1,0-1 1,0 1-1,1 0 0,-1 0 1,0 0-1,0 0 0,0 0 1,0 0-1,0 0 0,0-1 1,0 1-1,7-7 60,-2 0-4,0-1-1,-1 0 1,6-13 0,-9 18-41,0 0 1,1 0-1,-1-1 0,-1 1 0,1 0 0,0-1 1,-1 1-1,0 0 0,0-1 0,0 1 0,0-1 1,-1-4-1,1 8-16,0 0 0,0-1 0,0 1 1,-1-1-1,1 1 0,0 0 0,0-1 0,0 1 1,0 0-1,0-1 0,-1 1 0,1 0 0,0-1 0,0 1 1,-1 0-1,1 0 0,0-1 0,0 1 0,-1 0 0,1 0 1,0-1-1,-1 1 0,1 0 0,0 0 0,-1 0 1,1 0-1,0-1 0,-1 1 0,1 0 0,-1 0 0,1 0 1,0 0-1,-1 0 0,1 0 0,-1 0 0,-12 9 38,-8 19 11,17-23-43,1 1-1,-1 0 0,2 0 1,-1 0-1,0 0 0,1 0 1,1 0-1,-1 0 0,-1 13 1,3-18-10,0-1 0,0 0 1,0 0-1,0 1 0,0-1 0,0 0 1,0 0-1,0 1 0,0-1 1,0 0-1,0 0 0,0 0 1,0 1-1,0-1 0,0 0 1,0 0-1,0 1 0,0-1 0,1 0 1,-1 0-1,0 1 0,0-1 1,0 0-1,0 0 0,1 0 1,-1 0-1,0 1 0,0-1 1,0 0-1,0 0 0,1 0 0,-1 0 1,0 0-1,0 0 0,1 1 1,9-6-556,11-16-643,-17 16 1159,10-9-262,-1 1-115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01.6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13331,'80'-2'9461,"40"-6"-5928,19 0-2799,70 0-3701,-232 14 1772,-14 2 407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02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 19124,'0'0'2241,"5"0"-1449,6-8-256,6 0 1352,11 0-984,6 1-151,12-2-185,3 2-144,7 3-456,1-1-304,-3 2-849,-4 1 1025,-11-1-168,-10 1-120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21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76 15387,'0'-9'655,"1"-1"-27,0 0 0,-1-1 0,0 1 1,-3-16-1,-5 56 1614,-4 92-1391,5 0 1,12 159 0,-4-270-821,-1-6-12,0 1-1,0 0 0,1-1 1,0 1-1,0-1 0,1 1 1,-1-1-1,1 1 0,4 6 1,-6-11-17,0-1 0,1 1 0,-1-1 0,0 0 0,1 1 1,-1-1-1,1 0 0,-1 1 0,0-1 0,1 0 0,-1 0 1,1 1-1,-1-1 0,1 0 0,-1 0 0,1 0 0,-1 0 1,1 0-1,-1 1 0,1-1 0,-1 0 0,1 0 0,0 0 1,-1-1-1,1 1 0,-1 0 0,1 0 0,-1 0 0,1 0 1,-1 0-1,1-1 0,-1 1 0,1 0 0,-1 0 0,0-1 1,1 1-1,-1 0 0,1-1 0,0 0 0,14-15 45,-15 16-44,14-22 71,23-45 0,-29 50-59,2-1-1,-1 1 1,2 0-1,18-21 1,-29 37-14,1 1-1,-1-1 1,0 1 0,1 0-1,-1-1 1,0 1-1,1 0 1,-1-1 0,0 1-1,1 0 1,-1 0 0,1-1-1,-1 1 1,0 0 0,1 0-1,-1 0 1,1-1 0,-1 1-1,1 0 1,-1 0 0,1 0-1,-1 0 1,1 0 0,-1 0-1,1 0 1,-1 0 0,1 0-1,0 0 1,5 12 18,-2 27 5,-4-31-23,1-1 0,-1 0 11,1 0-1,0-1 0,0 1 0,0 0 0,4 10 0,-4-16-8,-1 0 1,1 0-1,-1 0 1,1 0-1,0 0 0,-1 0 1,1 0-1,0 0 1,0 0-1,0 0 0,0 0 1,0 0-1,0 0 1,0-1-1,0 1 1,0 0-1,0-1 0,1 1 1,-1-1-1,0 1 1,0-1-1,0 0 0,1 0 1,-1 1-1,0-1 1,1 0-1,-1 0 1,0 0-1,0 0 0,1 0 1,-1-1-1,0 1 1,0 0-1,1-1 0,-1 1 1,2-1-1,4-2 12,0-1-1,1 1 0,-2-1 0,1 0 0,0-1 1,-1 0-1,0 0 0,10-10 0,43-56 94,-40 46-74,-7 9 1,-9 11-25,0 1 0,0-1 0,0 1 0,0 0 0,1-1 0,0 2 0,0-1 0,0 0-1,5-2 1,-8 6-9,-1 0 0,0 0 0,0 0 0,0 0 0,1 0 0,-1 0 0,0 0 0,0 0 0,0 0 0,1 0 0,-1 0 0,0 0 0,0 0 0,0 1 0,0-1 0,1 0 0,-1 0-1,0 0 1,0 0 0,0 0 0,0 1 0,0-1 0,0 0 0,1 0 0,-1 0 0,0 1 0,0-1 0,0 0 0,0 0 0,0 0 0,0 1 0,0-1 0,0 0 0,0 0 0,0 0 0,0 1 0,0-1-1,0 0 1,0 0 0,0 0 0,0 1 0,0-1 0,-1 12 20,-4 37 19,0-18-50,2-1-1,2 1 1,3 48-1,-2-77-21,0-1 0,0 0 0,0 0-1,0 0 1,0 0 0,0 0 0,1 1-1,-1-1 1,0 0 0,1 0-1,-1 0 1,1 0 0,-1 0 0,1 0-1,0 0 1,-1 0 0,1 0 0,0-1-1,0 1 1,-1 0 0,1 0 0,0 0-1,0-1 1,0 1 0,0-1-1,1 1 1,-1-1 5,1 0 0,-1 0 0,1 0-1,-1 0 1,0 0 0,1-1 0,-1 1-1,0-1 1,0 1 0,1-1 0,-1 0-1,0 1 1,0-1 0,0 0 0,0 0 0,1 0-1,-1 1 1,-1-1 0,1 0 0,1-2-1,13-14-245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21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302 6 15339,'18'-6'1457,"-13"13"-873,-7 9-184,-13 16 752,-3 5-240,-7 12-320,-5 4-24,-4 7-103,1 0-121,0-1-104,0-3-56,7-9-72,2-4 0,6-13-464,1-10 1664,9-24-1232,2-9 88,3-16 56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22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19172,'16'-2'1800,"10"4"-1399,11 6-177,6 2 592,9 3-400,2 1-16,2 5-160,-3-1-104,-4 4-288,-8 1-200,-13 1-536,-10-1 760,-3-6-144,-7-1-104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22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16 17212,'10'-14'1481,"-6"13"171,-7 22 941,-1-5-2253,-3 26 59,2 1-1,1 1 1,3 57-1,4-59-1617,12 68 0,-15-110 1203,0 1-1,0-1 1,1 0 0,-1 0-1,0 0 1,0 0 0,0 1-1,0-1 1,0 0-1,0 0 1,0 0 0,0 1-1,0-1 1,0 0 0,0 0-1,0 1 1,0-1-1,0 0 1,0 0 0,0 0-1,0 1 1,0-1 0,0 0-1,0 0 1,0 0 0,0 1-1,0-1 1,0 0-1,0 0 1,0 0 0,0 0-1,-1 1 1,1-1 0,0 0-1,0 0 1,0 0-1,0 0 1,0 0 0,-1 1-1,1-1 1,0 0 0,0 0-1,0 0 1,-1 0 0,1 0-1,0 0 1,0 0-1,0 0 1,-1 0 0,1 0-1,-8-2-546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6:48:05.6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98 17260,'-4'-3'2792,"4"2"-2272,7 1 1313,6-3-649,7-1-416,6-1-176,7-2-336,4-1-200,3-2-552,2-2-384,-4 1 728,-3-2-128,-11-7-152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23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15515,'0'-7'1777,"8"3"-897,7-2-352,8-1 1504,7-2-1079,9 1-313,4-1-184,1-1-576,-1 4-416,-7-2 448,-5 5-120,-11 3-120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23.6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16259,'-3'3'181,"1"0"-1,0 0 0,0 0 0,0 0 0,1 0 0,-1 0 0,1 1 0,-1-1 0,1 0 0,0 1 0,1 0 0,-1-1 0,0 5 0,1 50 629,1-48-564,10 103 1550,51 220 0,-59-316-1701,10 35 138,-12-49-214,0 0 0,1 1-1,-1-1 1,1 0-1,-1-1 1,1 1 0,0 0-1,0 0 1,0-1 0,0 1-1,1-1 1,3 4 0,-5-6-14,0 1 0,0-1 1,0 1-1,0-1 0,0 1 1,0-1-1,1 0 0,-1 0 0,0 0 1,0 1-1,0-1 0,0 0 1,1 0-1,-1-1 0,0 1 0,0 0 1,0 0-1,0-1 0,0 1 1,1 0-1,-1-1 0,0 1 0,0-1 1,0 1-1,0-1 0,0 0 1,0 1-1,-1-1 0,1 0 0,0 0 1,0 0-1,0 0 0,0-1 1,4-4 6,-1 1 0,0-1 0,0-1 0,3-6 0,10-26 41,-2 0-1,-1-2 0,13-67 1,-26 180-36,-1-56-12,-1-9 1,1-1 1,0 0 0,0 1 0,0-1 0,1 0 0,0 1 0,0-1 0,1 0-1,3 10 1,-5-16-4,1 1-1,-1-1 1,0 1-1,0-1 1,1 0-1,-1 1 0,0-1 1,0 0-1,1 0 1,-1 1-1,1-1 1,-1 0-1,0 0 1,1 1-1,-1-1 1,0 0-1,1 0 0,-1 0 1,1 0-1,-1 1 1,0-1-1,1 0 1,-1 0-1,1 0 1,-1 0-1,1 0 1,-1 0-1,0 0 0,1 0 1,0-1-1,14-8 17,10-22-6,-24 29-9,93-123 109,-90 121-107,0-1 1,0 0 0,1 1 0,6-5 0,-11 9-6,0-1 1,1 1 0,-1-1 0,1 1 0,-1 0 0,1-1 0,-1 1 0,0 0 0,1-1 0,-1 1 0,1 0 0,0 0 0,-1 0-1,1-1 1,-1 1 0,1 0 0,-1 0 0,1 0 0,-1 0 0,1 0 0,0 0 0,-1 0 0,1 0 0,-1 0 0,1 0 0,-1 0-1,1 1 1,-1-1 0,1 0 0,-1 0 0,1 0 0,-1 1 0,1-1 0,-1 0 0,1 1 0,-1-1 0,1 0 0,-1 1 0,0-1 0,1 1-1,-1-1 1,1 0 0,-1 1 0,0-1 0,0 1 0,1-1 0,-1 1 0,0-1 0,0 1 0,0-1 0,1 1 0,-1 0 0,0-1-1,0 1 1,0-1 0,0 1 0,0-1 0,0 1 0,0 0 0,0 0 0,0 18 38,0-1-1,-1 1 1,-5 32 0,2-26 63,-1 33 0,5-57-95,0 0 0,0 0 0,0 0 0,0 0 0,0 1 0,1-1 0,-1 0-1,0 0 1,0 0 0,1 0 0,-1 0 0,1 0 0,-1 0 0,1 0 0,-1 0 0,1 0 0,-1 0 0,1 0 0,0 0 0,0 0 0,0-1 0,-1 1 0,3 1 0,-2-2-20,0 1-1,0-1 1,0 0 0,0 0 0,0 0-1,0 0 1,0 0 0,1 0-1,-1 0 1,0 0 0,0-1-1,0 1 1,0 0 0,0-1-1,0 1 1,0-1 0,0 1-1,0-1 1,0 1 0,0-1 0,0 0-1,0 1 1,-1-1 0,1 0-1,1 0 1,2-4-75,0 1 0,0 0 0,0-1-1,-1 0 1,0 0 0,0 0 0,0 0 0,0-1 0,-1 1 0,3-11-1,0-13-192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2:24.0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40 16211,'-18'56'2649,"12"-38"-1920,0 0 0,1 0 0,1 0 0,1 1 0,0-1-1,0 27 1,3-43-682,0-1-1,0 1 1,0-1 0,0 1-1,1-1 1,-1 1-1,0-1 1,1 1-1,-1-1 1,1 1-1,0-1 1,-1 0-1,1 1 1,0-1-1,0 0 1,0 1-1,0-1 1,0 0-1,2 2 1,-2-2-26,0-1 1,0 1-1,1-1 1,-1 0-1,0 1 1,1-1-1,-1 0 1,0 0 0,1 0-1,-1 0 1,0 0-1,1 0 1,-1 0-1,0 0 1,1 0-1,-1-1 1,0 1-1,2-1 1,3-2-36,0 0 0,0 0 0,0 0 0,-1-1 0,1 1 1,-1-1-1,6-7 0,4-3-407,-2-2-1,0 0 1,-1 0 0,13-23 0,-14 19-1786,14-36 0,-15 42-690,-2 3 3137,-4 3-140,-3 5-54,0 1-1,0-1 1,0 1 0,1-1 0,-1 1 0,1 0 0,-1-1 0,1 1 0,0 0 0,0 0 0,0 0 0,0 0 0,0 0 0,0 1 0,3-3 0,-4 5-17,-1-1-1,1 0 1,-1 0 0,1 1-1,-1-1 1,1 0 0,-1 1 0,1-1-1,-1 1 1,1-1 0,-1 1-1,0-1 1,1 1 0,-1-1-1,0 1 1,1-1 0,-1 1 0,0-1-1,0 1 1,1-1 0,-1 1-1,0-1 1,0 1 0,0 0-1,0-1 1,0 1 0,0-1 0,0 1-1,0 0 1,0-1 0,0 1-1,0 0 1,0 0 0,-1 27 641,-9 34 664,-3-1 1,-28 82 0,9-32-4,-64 258-226,79-316-1544,11-45 100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04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 14659,'0'1'51,"0"-1"-1,0 0 1,0 0 0,0 0-1,0 0 1,0 0 0,0 0-1,0 0 1,0 0 0,0 0-1,0 0 1,1 0 0,-1 0-1,0 0 1,0 0 0,0 0-1,0 1 1,0-1 0,0 0-1,0 0 1,0 0 0,1 0-1,-1 0 1,0 0 0,0 0-1,0 0 1,0 0 0,0-1-1,0 1 1,0 0 0,0 0-1,1 0 1,-1 0 0,0 0-1,0 0 1,0 0 0,0 0-1,0 0 1,0 0 0,0 0-1,0 0 1,0 0 0,0 0-1,1 0 1,-1-1-1,0 1 1,0 0 0,0 0-1,0 0 1,0 0 0,0 0-1,0 0 1,0 0 0,0 0-1,0-1 1,0 1 0,0 0-1,0 0 1,0 0 0,1 16 1642,-5 36-291,3-39-914,-5 109 1383,12 141-1,29 120-891,7 204-1046,-41-542-170,0-23 297,-1 1 0,-1-1 1,0 0-1,-9 38 0,1-40-108,-5-7-1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05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1 19964,'1'25'1545,"-9"16"-1145,-4 6-144,-2 7 488,2 6-264,1 4-136,0-1-56,2-10-536,0-8-392,5-12-384,-3-8 808,-3-14-176,-3-6-145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05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0 217 15507,'0'-11'694,"1"0"-1,-1 0 0,2 0 1,4-19-1,-4 25-401,0 0 0,0 0 0,0-1 0,1 2 0,0-1 0,0 0 0,0 0 0,0 1 0,1 0 0,0 0 0,6-6 0,2 1 59,1 0 0,0 1-1,0 1 1,1 0 0,-1 0 0,2 2-1,-1 0 1,0 0 0,18-2 0,-10 3-191,2 0 1,-1 2 0,0 1 0,0 0 0,31 5 0,-45-3-141,-1 0-1,1 0 1,0 2 0,-1-1-1,1 1 1,-1 0 0,0 0-1,0 1 1,0 0 0,0 1-1,7 6 1,-11-8-13,0 1 0,0 0-1,-1 0 1,1 0 0,-1 0 0,0 1-1,0-1 1,-1 1 0,0 0-1,1 0 1,-1 0 0,-1 0 0,1 0-1,-1 0 1,0 1 0,0-1 0,0 0-1,-1 1 1,0 7 0,-1 2 41,-1 1 0,-1-1 0,-7 23-1,7-29-41,0 0-1,1 1 0,0-1 0,0 1 0,1 0 0,0 0 0,1-1 0,0 1 0,1 0 0,0 0 0,3 16 0,1-11-87,0 1 0,-1 0 0,1 17 0,-4-26 68,-1-1 1,0 1-1,-1 0 1,1-1-1,-1 1 1,0-1 0,-1 1-1,0-1 1,0 0-1,-4 10 1,1-8 57,0 0 1,0 0-1,-1 0 0,0 0 1,0-1-1,-1 0 1,0 0-1,0-1 0,-1 0 1,0 0-1,0-1 1,0 0-1,0 0 1,-17 6-1,17-8-39,-1 0-1,0 0 1,0-1 0,0 0-1,0 0 1,0-1 0,-1 0 0,1-1-1,0 0 1,0 0 0,-1-1-1,1 0 1,0-1 0,0 0 0,-12-4-1,19 5-72,0 0 0,0 1 0,0-1 0,0 0 0,0 0 0,1 0 0,-1 0 0,0 0 0,1 0 0,-1-1 0,1 1 0,-1 0 0,1-1 0,0 1 0,0-1 0,-1 0 0,1 1 0,0-1 0,0 0 0,1 1 0,-1-1 0,0 0 0,1 0 0,-1 0 0,1 0 0,-1 0 0,1 0 0,0 0 0,0 0 0,0 0 0,0 0 0,0 0 0,0 0 0,1 0 0,-1 0 0,1 0 0,-1 0 0,1 1 0,0-1 0,-1 0 0,1 0 0,0 0 0,0 1 0,2-3 0,15-17-634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06.3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10 480 20012,'7'3'2025,"-7"17"-1257,-2 3-344,-2 6 1272,0 1-727,1 0-497,0-1-152,3-8-624,3-7-409,3-14-671,1-10 1120,1-13-264,1-7-208</inkml:trace>
  <inkml:trace contextRef="#ctx0" brushRef="#br0" timeOffset="1">116 6 19708,'5'-6'2089,"-3"9"-1257,-4 4-344,-3 7 1336,0 4-543,0 0-561,0 4-168,2-1-616,-2-4-432,0-12 496,1-7-88,-2-11-168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06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1 16363,'-14'0'1785,"2"13"-993,2 5-264,-3 14 1321,2 4-681,0 14-320,-7 3-112,11 4-248,0 2-88,3-3-128,2-5-104,2-10-408,5-7-296,2-10-656,3-6-992,6-11 1711,2-2-343,8-6-272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07.2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139 272 19148,'-47'82'2076,"26"-47"-1294,-22 49 0,38-71-623,0 0 0,1 0 0,0 0 0,1 1 1,1 0-1,0 0 0,0 23 0,2-33-124,0-1 0,0 1 0,0-1 1,1 1-1,0-1 0,0 0 0,0 1 0,0-1 0,0 0 0,2 4 0,-2-6-21,0 0 0,0 1 1,0-1-1,0 0 0,0 0 0,0 0 0,0 0 0,1-1 0,-1 1 0,0 0 0,1 0 0,-1-1 1,0 1-1,1-1 0,-1 1 0,1-1 0,-1 1 0,0-1 0,1 0 0,-1 0 0,1 0 0,-1 0 1,1 0-1,-1 0 0,1 0 0,2-1 0,4-1 9,-1 0 0,0-1 1,0 0-1,0 0 0,0 0 1,0-1-1,-1 0 0,0-1 0,1 1 1,-1-1-1,-1 0 0,1 0 0,6-9 1,2-4 33,0 0 0,-2 0 0,16-31 1,-10 14 38,-3 0 0,-1-2-1,14-53 1,-22 63-23,-1 1-1,-1-1 1,-1 0 0,-1-1-1,-4-48 1,-6 31 35,7 42-98,0 1 1,0-1-1,0 0 0,0 1 1,-1-1-1,1 1 0,-1-1 1,0 1-1,1 0 0,-1-1 1,0 1-1,-5-3 0,6 4-5,0 0 0,0 1-1,0-1 1,0 1 0,-1-1-1,1 1 1,0-1-1,-1 1 1,1 0 0,0 0-1,0-1 1,-1 1 0,1 0-1,0 0 1,-1 1 0,1-1-1,0 0 1,-1 0-1,1 0 1,0 1 0,0-1-1,-1 1 1,1-1 0,0 1-1,0 0 1,0-1 0,0 1-1,0 0 1,0 0-1,0-1 1,0 1 0,0 0-1,0 0 1,0 0 0,0 0-1,1 1 1,-2 0 0,-3 5 22,0 1 1,1-1 0,0 1-1,-4 12 1,-1 6 47,1-1 0,2 2 1,0-1-1,2 1 0,1 0 0,1-1 0,2 1 0,0 0 1,2 0-1,5 31 0,-5-50-54,0 0 0,0 0 0,1-1-1,-1 1 1,2-1 0,-1 1 0,1-1 0,0 0 0,1 0 0,-1-1 0,8 8-1,-8-10-87,0 0-1,1 0 0,-1-1 1,1 0-1,0 0 0,0 0 1,0 0-1,0-1 0,0 0 1,1 0-1,-1 0 0,1-1 0,-1 0 1,1 0-1,0 0 0,10-1 1,0-1-258,0-1 0,-1-1-1,1 0 1,-1-1 0,16-7 0,-29 10 301,30-11-602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33:07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1 133 20188,'0'3'132,"0"-1"1,0 1-1,0 0 0,1-1 0,-1 1 0,1 0 0,0-1 0,-1 1 0,1-1 1,0 1-1,1-1 0,-1 1 0,0-1 0,1 0 0,-1 0 0,1 1 1,0-1-1,-1 0 0,1-1 0,0 1 0,0 0 0,1 0 0,-1-1 0,0 0 1,0 1-1,3 0 0,-1 0-36,0 0 1,0 0-1,0-1 0,1 1 1,-1-1-1,0 0 0,0-1 1,1 1-1,-1-1 0,0 1 1,1-1-1,-1-1 0,0 1 1,1 0-1,6-3 0,-3 0-43,-1 0-1,0-1 1,-1 0-1,1 0 1,-1 0 0,1-1-1,-1 0 1,-1 0-1,1-1 1,-1 1-1,0-1 1,7-10-1,-8 10-30,-1 1 0,1-1-1,-1 0 1,0-1 0,-1 1-1,0 0 1,0-1 0,0 1-1,0-1 1,-1 0 0,0 0 0,-1 1-1,0-1 1,0-10 0,0 16-20,0 0 1,0 0 0,0 0 0,0 0-1,-1 0 1,1 0 0,0 0-1,0 0 1,-1 0 0,1 0 0,-1 0-1,1 0 1,-1 0 0,1 1-1,-1-1 1,1 0 0,-1 0 0,0 0-1,1 0 1,-1 1 0,0-1 0,0 0-1,0 1 1,0-1 0,1 1-1,-1-1 1,0 1 0,0-1 0,0 1-1,0 0 1,0-1 0,0 1-1,0 0 1,0 0 0,0 0 0,0 0-1,-1 0 1,1 0 0,0 0 0,0 0-1,0 0 1,0 0 0,0 0-1,0 1 1,0-1 0,0 1 0,0-1-1,0 0 1,0 1 0,-5 2 4,1 0 1,1 0-1,-1 0 1,0 0-1,1 0 1,-1 1 0,1 0-1,-4 4 1,-3 7-3,1 1 1,0-1 0,2 2 0,-1-1-1,2 1 1,0 0 0,1 1-1,1-1 1,0 1 0,2 0 0,0 1-1,1-1 1,1 1 0,0-1 0,2 0-1,3 31 1,-3-44-75,0-1-1,1 1 1,-1 0-1,1 0 1,0-1 0,0 1-1,0-1 1,0 0 0,1 0-1,0 0 1,0 0-1,4 5 1,-4-7 28,0 1 0,0-1 0,0 0 0,0 0 0,1-1 0,-1 1 0,0 0 0,1-1 0,0 0 0,-1 0 0,1 0 0,-1 0 0,1-1 0,0 1 0,0-1 0,4 0 0,22-4-306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571AAB-3700-41D6-86CF-53C1426B13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76508D-5558-49C4-9F40-D67959850437}" type="slidenum">
              <a:t>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958419-1283-4B81-BFDB-A6F408141D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C308D7-34EC-4031-B982-2BE781DCE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42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571AAB-3700-41D6-86CF-53C1426B13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76508D-5558-49C4-9F40-D67959850437}" type="slidenum">
              <a:t>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958419-1283-4B81-BFDB-A6F408141D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C308D7-34EC-4031-B982-2BE781DCE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60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571AAB-3700-41D6-86CF-53C1426B13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76508D-5558-49C4-9F40-D67959850437}" type="slidenum">
              <a:t>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958419-1283-4B81-BFDB-A6F408141D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C308D7-34EC-4031-B982-2BE781DCE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33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571AAB-3700-41D6-86CF-53C1426B13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76508D-5558-49C4-9F40-D67959850437}" type="slidenum">
              <a:t>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958419-1283-4B81-BFDB-A6F408141D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C308D7-34EC-4031-B982-2BE781DCE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67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571AAB-3700-41D6-86CF-53C1426B13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76508D-5558-49C4-9F40-D67959850437}" type="slidenum">
              <a:t>6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958419-1283-4B81-BFDB-A6F408141D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C308D7-34EC-4031-B982-2BE781DCE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86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customXml" Target="../ink/ink9.xml"/><Relationship Id="rId170" Type="http://schemas.openxmlformats.org/officeDocument/2006/relationships/image" Target="../media/image87.png"/><Relationship Id="rId268" Type="http://schemas.openxmlformats.org/officeDocument/2006/relationships/image" Target="../media/image136.png"/><Relationship Id="rId475" Type="http://schemas.openxmlformats.org/officeDocument/2006/relationships/customXml" Target="../ink/ink236.xml"/><Relationship Id="rId682" Type="http://schemas.openxmlformats.org/officeDocument/2006/relationships/image" Target="../media/image343.png"/><Relationship Id="rId128" Type="http://schemas.openxmlformats.org/officeDocument/2006/relationships/image" Target="../media/image66.png"/><Relationship Id="rId335" Type="http://schemas.openxmlformats.org/officeDocument/2006/relationships/customXml" Target="../ink/ink166.xml"/><Relationship Id="rId542" Type="http://schemas.openxmlformats.org/officeDocument/2006/relationships/image" Target="../media/image273.png"/><Relationship Id="rId987" Type="http://schemas.openxmlformats.org/officeDocument/2006/relationships/customXml" Target="../ink/ink492.xml"/><Relationship Id="rId1172" Type="http://schemas.openxmlformats.org/officeDocument/2006/relationships/image" Target="../media/image588.png"/><Relationship Id="rId402" Type="http://schemas.openxmlformats.org/officeDocument/2006/relationships/image" Target="../media/image203.png"/><Relationship Id="rId847" Type="http://schemas.openxmlformats.org/officeDocument/2006/relationships/customXml" Target="../ink/ink422.xml"/><Relationship Id="rId1032" Type="http://schemas.openxmlformats.org/officeDocument/2006/relationships/image" Target="../media/image518.png"/><Relationship Id="rId707" Type="http://schemas.openxmlformats.org/officeDocument/2006/relationships/customXml" Target="../ink/ink352.xml"/><Relationship Id="rId914" Type="http://schemas.openxmlformats.org/officeDocument/2006/relationships/image" Target="../media/image459.png"/><Relationship Id="rId43" Type="http://schemas.openxmlformats.org/officeDocument/2006/relationships/customXml" Target="../ink/ink20.xml"/><Relationship Id="rId192" Type="http://schemas.openxmlformats.org/officeDocument/2006/relationships/image" Target="../media/image98.png"/><Relationship Id="rId497" Type="http://schemas.openxmlformats.org/officeDocument/2006/relationships/customXml" Target="../ink/ink247.xml"/><Relationship Id="rId357" Type="http://schemas.openxmlformats.org/officeDocument/2006/relationships/customXml" Target="../ink/ink177.xml"/><Relationship Id="rId1194" Type="http://schemas.openxmlformats.org/officeDocument/2006/relationships/image" Target="../media/image599.png"/><Relationship Id="rId217" Type="http://schemas.openxmlformats.org/officeDocument/2006/relationships/customXml" Target="../ink/ink107.xml"/><Relationship Id="rId564" Type="http://schemas.openxmlformats.org/officeDocument/2006/relationships/image" Target="../media/image284.png"/><Relationship Id="rId771" Type="http://schemas.openxmlformats.org/officeDocument/2006/relationships/customXml" Target="../ink/ink384.xml"/><Relationship Id="rId869" Type="http://schemas.openxmlformats.org/officeDocument/2006/relationships/customXml" Target="../ink/ink433.xml"/><Relationship Id="rId424" Type="http://schemas.openxmlformats.org/officeDocument/2006/relationships/image" Target="../media/image214.png"/><Relationship Id="rId631" Type="http://schemas.openxmlformats.org/officeDocument/2006/relationships/customXml" Target="../ink/ink314.xml"/><Relationship Id="rId729" Type="http://schemas.openxmlformats.org/officeDocument/2006/relationships/customXml" Target="../ink/ink363.xml"/><Relationship Id="rId1054" Type="http://schemas.openxmlformats.org/officeDocument/2006/relationships/image" Target="../media/image529.png"/><Relationship Id="rId936" Type="http://schemas.openxmlformats.org/officeDocument/2006/relationships/image" Target="../media/image470.png"/><Relationship Id="rId1121" Type="http://schemas.openxmlformats.org/officeDocument/2006/relationships/customXml" Target="../ink/ink559.xml"/><Relationship Id="rId65" Type="http://schemas.openxmlformats.org/officeDocument/2006/relationships/customXml" Target="../ink/ink31.xml"/><Relationship Id="rId281" Type="http://schemas.openxmlformats.org/officeDocument/2006/relationships/customXml" Target="../ink/ink139.xml"/><Relationship Id="rId141" Type="http://schemas.openxmlformats.org/officeDocument/2006/relationships/customXml" Target="../ink/ink69.xml"/><Relationship Id="rId379" Type="http://schemas.openxmlformats.org/officeDocument/2006/relationships/customXml" Target="../ink/ink188.xml"/><Relationship Id="rId586" Type="http://schemas.openxmlformats.org/officeDocument/2006/relationships/image" Target="../media/image295.png"/><Relationship Id="rId793" Type="http://schemas.openxmlformats.org/officeDocument/2006/relationships/customXml" Target="../ink/ink395.xml"/><Relationship Id="rId7" Type="http://schemas.openxmlformats.org/officeDocument/2006/relationships/customXml" Target="../ink/ink2.xml"/><Relationship Id="rId239" Type="http://schemas.openxmlformats.org/officeDocument/2006/relationships/customXml" Target="../ink/ink118.xml"/><Relationship Id="rId446" Type="http://schemas.openxmlformats.org/officeDocument/2006/relationships/image" Target="../media/image225.png"/><Relationship Id="rId653" Type="http://schemas.openxmlformats.org/officeDocument/2006/relationships/customXml" Target="../ink/ink325.xml"/><Relationship Id="rId1076" Type="http://schemas.openxmlformats.org/officeDocument/2006/relationships/image" Target="../media/image540.png"/><Relationship Id="rId306" Type="http://schemas.openxmlformats.org/officeDocument/2006/relationships/image" Target="../media/image155.png"/><Relationship Id="rId860" Type="http://schemas.openxmlformats.org/officeDocument/2006/relationships/image" Target="../media/image432.png"/><Relationship Id="rId958" Type="http://schemas.openxmlformats.org/officeDocument/2006/relationships/image" Target="../media/image481.png"/><Relationship Id="rId1143" Type="http://schemas.openxmlformats.org/officeDocument/2006/relationships/customXml" Target="../ink/ink570.xml"/><Relationship Id="rId87" Type="http://schemas.openxmlformats.org/officeDocument/2006/relationships/customXml" Target="../ink/ink42.xml"/><Relationship Id="rId513" Type="http://schemas.openxmlformats.org/officeDocument/2006/relationships/customXml" Target="../ink/ink255.xml"/><Relationship Id="rId720" Type="http://schemas.openxmlformats.org/officeDocument/2006/relationships/image" Target="../media/image362.png"/><Relationship Id="rId818" Type="http://schemas.openxmlformats.org/officeDocument/2006/relationships/image" Target="../media/image411.png"/><Relationship Id="rId1003" Type="http://schemas.openxmlformats.org/officeDocument/2006/relationships/customXml" Target="../ink/ink500.xml"/><Relationship Id="rId14" Type="http://schemas.openxmlformats.org/officeDocument/2006/relationships/image" Target="../media/image9.png"/><Relationship Id="rId163" Type="http://schemas.openxmlformats.org/officeDocument/2006/relationships/customXml" Target="../ink/ink80.xml"/><Relationship Id="rId370" Type="http://schemas.openxmlformats.org/officeDocument/2006/relationships/image" Target="../media/image187.png"/><Relationship Id="rId230" Type="http://schemas.openxmlformats.org/officeDocument/2006/relationships/image" Target="../media/image117.png"/><Relationship Id="rId468" Type="http://schemas.openxmlformats.org/officeDocument/2006/relationships/image" Target="../media/image236.png"/><Relationship Id="rId675" Type="http://schemas.openxmlformats.org/officeDocument/2006/relationships/customXml" Target="../ink/ink336.xml"/><Relationship Id="rId882" Type="http://schemas.openxmlformats.org/officeDocument/2006/relationships/image" Target="../media/image443.png"/><Relationship Id="rId1098" Type="http://schemas.openxmlformats.org/officeDocument/2006/relationships/image" Target="../media/image551.png"/><Relationship Id="rId328" Type="http://schemas.openxmlformats.org/officeDocument/2006/relationships/image" Target="../media/image166.png"/><Relationship Id="rId535" Type="http://schemas.openxmlformats.org/officeDocument/2006/relationships/customXml" Target="../ink/ink266.xml"/><Relationship Id="rId742" Type="http://schemas.openxmlformats.org/officeDocument/2006/relationships/image" Target="../media/image373.png"/><Relationship Id="rId1165" Type="http://schemas.openxmlformats.org/officeDocument/2006/relationships/customXml" Target="../ink/ink581.xml"/><Relationship Id="rId602" Type="http://schemas.openxmlformats.org/officeDocument/2006/relationships/image" Target="../media/image303.png"/><Relationship Id="rId1025" Type="http://schemas.openxmlformats.org/officeDocument/2006/relationships/customXml" Target="../ink/ink511.xml"/><Relationship Id="rId907" Type="http://schemas.openxmlformats.org/officeDocument/2006/relationships/customXml" Target="../ink/ink452.xml"/><Relationship Id="rId36" Type="http://schemas.openxmlformats.org/officeDocument/2006/relationships/image" Target="../media/image20.png"/><Relationship Id="rId185" Type="http://schemas.openxmlformats.org/officeDocument/2006/relationships/customXml" Target="../ink/ink91.xml"/><Relationship Id="rId392" Type="http://schemas.openxmlformats.org/officeDocument/2006/relationships/image" Target="../media/image198.png"/><Relationship Id="rId697" Type="http://schemas.openxmlformats.org/officeDocument/2006/relationships/customXml" Target="../ink/ink347.xml"/><Relationship Id="rId252" Type="http://schemas.openxmlformats.org/officeDocument/2006/relationships/image" Target="../media/image128.png"/><Relationship Id="rId1187" Type="http://schemas.openxmlformats.org/officeDocument/2006/relationships/customXml" Target="../ink/ink592.xml"/><Relationship Id="rId112" Type="http://schemas.openxmlformats.org/officeDocument/2006/relationships/image" Target="../media/image58.png"/><Relationship Id="rId557" Type="http://schemas.openxmlformats.org/officeDocument/2006/relationships/customXml" Target="../ink/ink277.xml"/><Relationship Id="rId764" Type="http://schemas.openxmlformats.org/officeDocument/2006/relationships/image" Target="../media/image384.png"/><Relationship Id="rId971" Type="http://schemas.openxmlformats.org/officeDocument/2006/relationships/customXml" Target="../ink/ink484.xml"/><Relationship Id="rId417" Type="http://schemas.openxmlformats.org/officeDocument/2006/relationships/customXml" Target="../ink/ink207.xml"/><Relationship Id="rId624" Type="http://schemas.openxmlformats.org/officeDocument/2006/relationships/image" Target="../media/image314.png"/><Relationship Id="rId831" Type="http://schemas.openxmlformats.org/officeDocument/2006/relationships/customXml" Target="../ink/ink414.xml"/><Relationship Id="rId1047" Type="http://schemas.openxmlformats.org/officeDocument/2006/relationships/customXml" Target="../ink/ink522.xml"/><Relationship Id="rId929" Type="http://schemas.openxmlformats.org/officeDocument/2006/relationships/customXml" Target="../ink/ink463.xml"/><Relationship Id="rId1114" Type="http://schemas.openxmlformats.org/officeDocument/2006/relationships/image" Target="../media/image559.png"/><Relationship Id="rId58" Type="http://schemas.openxmlformats.org/officeDocument/2006/relationships/image" Target="../media/image31.png"/><Relationship Id="rId274" Type="http://schemas.openxmlformats.org/officeDocument/2006/relationships/image" Target="../media/image139.png"/><Relationship Id="rId481" Type="http://schemas.openxmlformats.org/officeDocument/2006/relationships/customXml" Target="../ink/ink239.xml"/><Relationship Id="rId134" Type="http://schemas.openxmlformats.org/officeDocument/2006/relationships/image" Target="../media/image69.png"/><Relationship Id="rId579" Type="http://schemas.openxmlformats.org/officeDocument/2006/relationships/customXml" Target="../ink/ink288.xml"/><Relationship Id="rId786" Type="http://schemas.openxmlformats.org/officeDocument/2006/relationships/image" Target="../media/image395.png"/><Relationship Id="rId993" Type="http://schemas.openxmlformats.org/officeDocument/2006/relationships/customXml" Target="../ink/ink495.xml"/><Relationship Id="rId341" Type="http://schemas.openxmlformats.org/officeDocument/2006/relationships/customXml" Target="../ink/ink169.xml"/><Relationship Id="rId439" Type="http://schemas.openxmlformats.org/officeDocument/2006/relationships/customXml" Target="../ink/ink218.xml"/><Relationship Id="rId646" Type="http://schemas.openxmlformats.org/officeDocument/2006/relationships/image" Target="../media/image325.png"/><Relationship Id="rId1069" Type="http://schemas.openxmlformats.org/officeDocument/2006/relationships/customXml" Target="../ink/ink533.xml"/><Relationship Id="rId201" Type="http://schemas.openxmlformats.org/officeDocument/2006/relationships/customXml" Target="../ink/ink99.xml"/><Relationship Id="rId506" Type="http://schemas.openxmlformats.org/officeDocument/2006/relationships/image" Target="../media/image255.png"/><Relationship Id="rId853" Type="http://schemas.openxmlformats.org/officeDocument/2006/relationships/customXml" Target="../ink/ink425.xml"/><Relationship Id="rId1136" Type="http://schemas.openxmlformats.org/officeDocument/2006/relationships/image" Target="../media/image570.png"/><Relationship Id="rId713" Type="http://schemas.openxmlformats.org/officeDocument/2006/relationships/customXml" Target="../ink/ink355.xml"/><Relationship Id="rId920" Type="http://schemas.openxmlformats.org/officeDocument/2006/relationships/image" Target="../media/image462.png"/><Relationship Id="rId145" Type="http://schemas.openxmlformats.org/officeDocument/2006/relationships/customXml" Target="../ink/ink71.xml"/><Relationship Id="rId352" Type="http://schemas.openxmlformats.org/officeDocument/2006/relationships/image" Target="../media/image178.png"/><Relationship Id="rId212" Type="http://schemas.openxmlformats.org/officeDocument/2006/relationships/image" Target="../media/image108.png"/><Relationship Id="rId657" Type="http://schemas.openxmlformats.org/officeDocument/2006/relationships/customXml" Target="../ink/ink327.xml"/><Relationship Id="rId864" Type="http://schemas.openxmlformats.org/officeDocument/2006/relationships/image" Target="../media/image434.png"/><Relationship Id="rId296" Type="http://schemas.openxmlformats.org/officeDocument/2006/relationships/image" Target="../media/image150.png"/><Relationship Id="rId517" Type="http://schemas.openxmlformats.org/officeDocument/2006/relationships/customXml" Target="../ink/ink257.xml"/><Relationship Id="rId724" Type="http://schemas.openxmlformats.org/officeDocument/2006/relationships/image" Target="../media/image364.png"/><Relationship Id="rId931" Type="http://schemas.openxmlformats.org/officeDocument/2006/relationships/customXml" Target="../ink/ink464.xml"/><Relationship Id="rId1147" Type="http://schemas.openxmlformats.org/officeDocument/2006/relationships/customXml" Target="../ink/ink572.xml"/><Relationship Id="rId60" Type="http://schemas.openxmlformats.org/officeDocument/2006/relationships/image" Target="../media/image32.png"/><Relationship Id="rId156" Type="http://schemas.openxmlformats.org/officeDocument/2006/relationships/image" Target="../media/image80.png"/><Relationship Id="rId363" Type="http://schemas.openxmlformats.org/officeDocument/2006/relationships/customXml" Target="../ink/ink180.xml"/><Relationship Id="rId570" Type="http://schemas.openxmlformats.org/officeDocument/2006/relationships/image" Target="../media/image287.png"/><Relationship Id="rId1007" Type="http://schemas.openxmlformats.org/officeDocument/2006/relationships/customXml" Target="../ink/ink502.xml"/><Relationship Id="rId223" Type="http://schemas.openxmlformats.org/officeDocument/2006/relationships/customXml" Target="../ink/ink110.xml"/><Relationship Id="rId430" Type="http://schemas.openxmlformats.org/officeDocument/2006/relationships/image" Target="../media/image217.png"/><Relationship Id="rId668" Type="http://schemas.openxmlformats.org/officeDocument/2006/relationships/image" Target="../media/image336.png"/><Relationship Id="rId875" Type="http://schemas.openxmlformats.org/officeDocument/2006/relationships/customXml" Target="../ink/ink436.xml"/><Relationship Id="rId1060" Type="http://schemas.openxmlformats.org/officeDocument/2006/relationships/image" Target="../media/image532.png"/><Relationship Id="rId18" Type="http://schemas.openxmlformats.org/officeDocument/2006/relationships/image" Target="../media/image11.png"/><Relationship Id="rId528" Type="http://schemas.openxmlformats.org/officeDocument/2006/relationships/image" Target="../media/image266.png"/><Relationship Id="rId735" Type="http://schemas.openxmlformats.org/officeDocument/2006/relationships/customXml" Target="../ink/ink366.xml"/><Relationship Id="rId942" Type="http://schemas.openxmlformats.org/officeDocument/2006/relationships/image" Target="../media/image473.png"/><Relationship Id="rId1158" Type="http://schemas.openxmlformats.org/officeDocument/2006/relationships/image" Target="../media/image581.png"/><Relationship Id="rId167" Type="http://schemas.openxmlformats.org/officeDocument/2006/relationships/customXml" Target="../ink/ink82.xml"/><Relationship Id="rId374" Type="http://schemas.openxmlformats.org/officeDocument/2006/relationships/image" Target="../media/image189.png"/><Relationship Id="rId581" Type="http://schemas.openxmlformats.org/officeDocument/2006/relationships/customXml" Target="../ink/ink289.xml"/><Relationship Id="rId1018" Type="http://schemas.openxmlformats.org/officeDocument/2006/relationships/image" Target="../media/image511.png"/><Relationship Id="rId71" Type="http://schemas.openxmlformats.org/officeDocument/2006/relationships/customXml" Target="../ink/ink34.xml"/><Relationship Id="rId234" Type="http://schemas.openxmlformats.org/officeDocument/2006/relationships/image" Target="../media/image119.png"/><Relationship Id="rId679" Type="http://schemas.openxmlformats.org/officeDocument/2006/relationships/customXml" Target="../ink/ink338.xml"/><Relationship Id="rId802" Type="http://schemas.openxmlformats.org/officeDocument/2006/relationships/image" Target="../media/image403.png"/><Relationship Id="rId886" Type="http://schemas.openxmlformats.org/officeDocument/2006/relationships/image" Target="../media/image445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3.xml"/><Relationship Id="rId441" Type="http://schemas.openxmlformats.org/officeDocument/2006/relationships/customXml" Target="../ink/ink219.xml"/><Relationship Id="rId539" Type="http://schemas.openxmlformats.org/officeDocument/2006/relationships/customXml" Target="../ink/ink268.xml"/><Relationship Id="rId746" Type="http://schemas.openxmlformats.org/officeDocument/2006/relationships/image" Target="../media/image375.png"/><Relationship Id="rId1071" Type="http://schemas.openxmlformats.org/officeDocument/2006/relationships/customXml" Target="../ink/ink534.xml"/><Relationship Id="rId1169" Type="http://schemas.openxmlformats.org/officeDocument/2006/relationships/customXml" Target="../ink/ink583.xml"/><Relationship Id="rId178" Type="http://schemas.openxmlformats.org/officeDocument/2006/relationships/image" Target="../media/image91.png"/><Relationship Id="rId301" Type="http://schemas.openxmlformats.org/officeDocument/2006/relationships/customXml" Target="../ink/ink149.xml"/><Relationship Id="rId953" Type="http://schemas.openxmlformats.org/officeDocument/2006/relationships/customXml" Target="../ink/ink475.xml"/><Relationship Id="rId1029" Type="http://schemas.openxmlformats.org/officeDocument/2006/relationships/customXml" Target="../ink/ink513.xml"/><Relationship Id="rId82" Type="http://schemas.openxmlformats.org/officeDocument/2006/relationships/image" Target="../media/image43.png"/><Relationship Id="rId385" Type="http://schemas.openxmlformats.org/officeDocument/2006/relationships/customXml" Target="../ink/ink191.xml"/><Relationship Id="rId592" Type="http://schemas.openxmlformats.org/officeDocument/2006/relationships/image" Target="../media/image298.png"/><Relationship Id="rId606" Type="http://schemas.openxmlformats.org/officeDocument/2006/relationships/image" Target="../media/image305.png"/><Relationship Id="rId813" Type="http://schemas.openxmlformats.org/officeDocument/2006/relationships/customXml" Target="../ink/ink405.xml"/><Relationship Id="rId245" Type="http://schemas.openxmlformats.org/officeDocument/2006/relationships/customXml" Target="../ink/ink121.xml"/><Relationship Id="rId452" Type="http://schemas.openxmlformats.org/officeDocument/2006/relationships/image" Target="../media/image228.png"/><Relationship Id="rId897" Type="http://schemas.openxmlformats.org/officeDocument/2006/relationships/customXml" Target="../ink/ink447.xml"/><Relationship Id="rId1082" Type="http://schemas.openxmlformats.org/officeDocument/2006/relationships/image" Target="../media/image543.png"/><Relationship Id="rId105" Type="http://schemas.openxmlformats.org/officeDocument/2006/relationships/customXml" Target="../ink/ink51.xml"/><Relationship Id="rId312" Type="http://schemas.openxmlformats.org/officeDocument/2006/relationships/image" Target="../media/image158.png"/><Relationship Id="rId757" Type="http://schemas.openxmlformats.org/officeDocument/2006/relationships/customXml" Target="../ink/ink377.xml"/><Relationship Id="rId964" Type="http://schemas.openxmlformats.org/officeDocument/2006/relationships/image" Target="../media/image484.png"/><Relationship Id="rId93" Type="http://schemas.openxmlformats.org/officeDocument/2006/relationships/customXml" Target="../ink/ink45.xml"/><Relationship Id="rId189" Type="http://schemas.openxmlformats.org/officeDocument/2006/relationships/customXml" Target="../ink/ink93.xml"/><Relationship Id="rId396" Type="http://schemas.openxmlformats.org/officeDocument/2006/relationships/image" Target="../media/image200.png"/><Relationship Id="rId617" Type="http://schemas.openxmlformats.org/officeDocument/2006/relationships/customXml" Target="../ink/ink307.xml"/><Relationship Id="rId824" Type="http://schemas.openxmlformats.org/officeDocument/2006/relationships/image" Target="../media/image414.png"/><Relationship Id="rId256" Type="http://schemas.openxmlformats.org/officeDocument/2006/relationships/image" Target="../media/image130.png"/><Relationship Id="rId463" Type="http://schemas.openxmlformats.org/officeDocument/2006/relationships/customXml" Target="../ink/ink230.xml"/><Relationship Id="rId670" Type="http://schemas.openxmlformats.org/officeDocument/2006/relationships/image" Target="../media/image337.png"/><Relationship Id="rId1093" Type="http://schemas.openxmlformats.org/officeDocument/2006/relationships/customXml" Target="../ink/ink545.xml"/><Relationship Id="rId1107" Type="http://schemas.openxmlformats.org/officeDocument/2006/relationships/customXml" Target="../ink/ink552.xml"/><Relationship Id="rId116" Type="http://schemas.openxmlformats.org/officeDocument/2006/relationships/image" Target="../media/image60.png"/><Relationship Id="rId323" Type="http://schemas.openxmlformats.org/officeDocument/2006/relationships/customXml" Target="../ink/ink160.xml"/><Relationship Id="rId530" Type="http://schemas.openxmlformats.org/officeDocument/2006/relationships/image" Target="../media/image267.png"/><Relationship Id="rId768" Type="http://schemas.openxmlformats.org/officeDocument/2006/relationships/image" Target="../media/image386.png"/><Relationship Id="rId975" Type="http://schemas.openxmlformats.org/officeDocument/2006/relationships/customXml" Target="../ink/ink486.xml"/><Relationship Id="rId1160" Type="http://schemas.openxmlformats.org/officeDocument/2006/relationships/image" Target="../media/image582.png"/><Relationship Id="rId20" Type="http://schemas.openxmlformats.org/officeDocument/2006/relationships/image" Target="../media/image12.png"/><Relationship Id="rId628" Type="http://schemas.openxmlformats.org/officeDocument/2006/relationships/image" Target="../media/image316.png"/><Relationship Id="rId835" Type="http://schemas.openxmlformats.org/officeDocument/2006/relationships/customXml" Target="../ink/ink416.xml"/><Relationship Id="rId267" Type="http://schemas.openxmlformats.org/officeDocument/2006/relationships/customXml" Target="../ink/ink132.xml"/><Relationship Id="rId474" Type="http://schemas.openxmlformats.org/officeDocument/2006/relationships/image" Target="../media/image239.png"/><Relationship Id="rId1020" Type="http://schemas.openxmlformats.org/officeDocument/2006/relationships/image" Target="../media/image512.png"/><Relationship Id="rId1118" Type="http://schemas.openxmlformats.org/officeDocument/2006/relationships/image" Target="../media/image561.png"/><Relationship Id="rId127" Type="http://schemas.openxmlformats.org/officeDocument/2006/relationships/customXml" Target="../ink/ink62.xml"/><Relationship Id="rId681" Type="http://schemas.openxmlformats.org/officeDocument/2006/relationships/customXml" Target="../ink/ink339.xml"/><Relationship Id="rId779" Type="http://schemas.openxmlformats.org/officeDocument/2006/relationships/customXml" Target="../ink/ink388.xml"/><Relationship Id="rId902" Type="http://schemas.openxmlformats.org/officeDocument/2006/relationships/image" Target="../media/image453.png"/><Relationship Id="rId986" Type="http://schemas.openxmlformats.org/officeDocument/2006/relationships/image" Target="../media/image495.png"/><Relationship Id="rId31" Type="http://schemas.openxmlformats.org/officeDocument/2006/relationships/customXml" Target="../ink/ink14.xml"/><Relationship Id="rId334" Type="http://schemas.openxmlformats.org/officeDocument/2006/relationships/image" Target="../media/image169.png"/><Relationship Id="rId541" Type="http://schemas.openxmlformats.org/officeDocument/2006/relationships/customXml" Target="../ink/ink269.xml"/><Relationship Id="rId639" Type="http://schemas.openxmlformats.org/officeDocument/2006/relationships/customXml" Target="../ink/ink318.xml"/><Relationship Id="rId1171" Type="http://schemas.openxmlformats.org/officeDocument/2006/relationships/customXml" Target="../ink/ink584.xml"/><Relationship Id="rId180" Type="http://schemas.openxmlformats.org/officeDocument/2006/relationships/image" Target="../media/image92.png"/><Relationship Id="rId278" Type="http://schemas.openxmlformats.org/officeDocument/2006/relationships/image" Target="../media/image141.png"/><Relationship Id="rId401" Type="http://schemas.openxmlformats.org/officeDocument/2006/relationships/customXml" Target="../ink/ink199.xml"/><Relationship Id="rId846" Type="http://schemas.openxmlformats.org/officeDocument/2006/relationships/image" Target="../media/image425.png"/><Relationship Id="rId1031" Type="http://schemas.openxmlformats.org/officeDocument/2006/relationships/customXml" Target="../ink/ink514.xml"/><Relationship Id="rId1129" Type="http://schemas.openxmlformats.org/officeDocument/2006/relationships/customXml" Target="../ink/ink563.xml"/><Relationship Id="rId485" Type="http://schemas.openxmlformats.org/officeDocument/2006/relationships/customXml" Target="../ink/ink241.xml"/><Relationship Id="rId692" Type="http://schemas.openxmlformats.org/officeDocument/2006/relationships/image" Target="../media/image348.png"/><Relationship Id="rId706" Type="http://schemas.openxmlformats.org/officeDocument/2006/relationships/image" Target="../media/image355.png"/><Relationship Id="rId913" Type="http://schemas.openxmlformats.org/officeDocument/2006/relationships/customXml" Target="../ink/ink455.xml"/><Relationship Id="rId42" Type="http://schemas.openxmlformats.org/officeDocument/2006/relationships/image" Target="../media/image23.png"/><Relationship Id="rId138" Type="http://schemas.openxmlformats.org/officeDocument/2006/relationships/image" Target="../media/image71.png"/><Relationship Id="rId345" Type="http://schemas.openxmlformats.org/officeDocument/2006/relationships/customXml" Target="../ink/ink171.xml"/><Relationship Id="rId552" Type="http://schemas.openxmlformats.org/officeDocument/2006/relationships/image" Target="../media/image278.png"/><Relationship Id="rId997" Type="http://schemas.openxmlformats.org/officeDocument/2006/relationships/customXml" Target="../ink/ink497.xml"/><Relationship Id="rId1182" Type="http://schemas.openxmlformats.org/officeDocument/2006/relationships/image" Target="../media/image593.png"/><Relationship Id="rId191" Type="http://schemas.openxmlformats.org/officeDocument/2006/relationships/customXml" Target="../ink/ink94.xml"/><Relationship Id="rId205" Type="http://schemas.openxmlformats.org/officeDocument/2006/relationships/customXml" Target="../ink/ink101.xml"/><Relationship Id="rId412" Type="http://schemas.openxmlformats.org/officeDocument/2006/relationships/image" Target="../media/image208.png"/><Relationship Id="rId857" Type="http://schemas.openxmlformats.org/officeDocument/2006/relationships/customXml" Target="../ink/ink427.xml"/><Relationship Id="rId1042" Type="http://schemas.openxmlformats.org/officeDocument/2006/relationships/image" Target="../media/image523.png"/><Relationship Id="rId289" Type="http://schemas.openxmlformats.org/officeDocument/2006/relationships/customXml" Target="../ink/ink143.xml"/><Relationship Id="rId496" Type="http://schemas.openxmlformats.org/officeDocument/2006/relationships/image" Target="../media/image250.png"/><Relationship Id="rId717" Type="http://schemas.openxmlformats.org/officeDocument/2006/relationships/customXml" Target="../ink/ink357.xml"/><Relationship Id="rId924" Type="http://schemas.openxmlformats.org/officeDocument/2006/relationships/image" Target="../media/image464.png"/><Relationship Id="rId53" Type="http://schemas.openxmlformats.org/officeDocument/2006/relationships/customXml" Target="../ink/ink25.xml"/><Relationship Id="rId149" Type="http://schemas.openxmlformats.org/officeDocument/2006/relationships/customXml" Target="../ink/ink73.xml"/><Relationship Id="rId356" Type="http://schemas.openxmlformats.org/officeDocument/2006/relationships/image" Target="../media/image180.png"/><Relationship Id="rId563" Type="http://schemas.openxmlformats.org/officeDocument/2006/relationships/customXml" Target="../ink/ink280.xml"/><Relationship Id="rId770" Type="http://schemas.openxmlformats.org/officeDocument/2006/relationships/image" Target="../media/image387.png"/><Relationship Id="rId1193" Type="http://schemas.openxmlformats.org/officeDocument/2006/relationships/customXml" Target="../ink/ink595.xml"/><Relationship Id="rId216" Type="http://schemas.openxmlformats.org/officeDocument/2006/relationships/image" Target="../media/image110.png"/><Relationship Id="rId423" Type="http://schemas.openxmlformats.org/officeDocument/2006/relationships/customXml" Target="../ink/ink210.xml"/><Relationship Id="rId868" Type="http://schemas.openxmlformats.org/officeDocument/2006/relationships/image" Target="../media/image436.png"/><Relationship Id="rId1053" Type="http://schemas.openxmlformats.org/officeDocument/2006/relationships/customXml" Target="../ink/ink525.xml"/><Relationship Id="rId630" Type="http://schemas.openxmlformats.org/officeDocument/2006/relationships/image" Target="../media/image317.png"/><Relationship Id="rId728" Type="http://schemas.openxmlformats.org/officeDocument/2006/relationships/image" Target="../media/image366.png"/><Relationship Id="rId935" Type="http://schemas.openxmlformats.org/officeDocument/2006/relationships/customXml" Target="../ink/ink466.xml"/><Relationship Id="rId64" Type="http://schemas.openxmlformats.org/officeDocument/2006/relationships/image" Target="../media/image34.png"/><Relationship Id="rId367" Type="http://schemas.openxmlformats.org/officeDocument/2006/relationships/customXml" Target="../ink/ink182.xml"/><Relationship Id="rId574" Type="http://schemas.openxmlformats.org/officeDocument/2006/relationships/image" Target="../media/image289.png"/><Relationship Id="rId1120" Type="http://schemas.openxmlformats.org/officeDocument/2006/relationships/image" Target="../media/image562.png"/><Relationship Id="rId227" Type="http://schemas.openxmlformats.org/officeDocument/2006/relationships/customXml" Target="../ink/ink112.xml"/><Relationship Id="rId781" Type="http://schemas.openxmlformats.org/officeDocument/2006/relationships/customXml" Target="../ink/ink389.xml"/><Relationship Id="rId879" Type="http://schemas.openxmlformats.org/officeDocument/2006/relationships/customXml" Target="../ink/ink438.xml"/><Relationship Id="rId434" Type="http://schemas.openxmlformats.org/officeDocument/2006/relationships/image" Target="../media/image219.png"/><Relationship Id="rId641" Type="http://schemas.openxmlformats.org/officeDocument/2006/relationships/customXml" Target="../ink/ink319.xml"/><Relationship Id="rId739" Type="http://schemas.openxmlformats.org/officeDocument/2006/relationships/customXml" Target="../ink/ink368.xml"/><Relationship Id="rId1064" Type="http://schemas.openxmlformats.org/officeDocument/2006/relationships/image" Target="../media/image534.png"/><Relationship Id="rId280" Type="http://schemas.openxmlformats.org/officeDocument/2006/relationships/image" Target="../media/image142.png"/><Relationship Id="rId501" Type="http://schemas.openxmlformats.org/officeDocument/2006/relationships/customXml" Target="../ink/ink249.xml"/><Relationship Id="rId946" Type="http://schemas.openxmlformats.org/officeDocument/2006/relationships/image" Target="../media/image475.png"/><Relationship Id="rId1131" Type="http://schemas.openxmlformats.org/officeDocument/2006/relationships/customXml" Target="../ink/ink564.xml"/><Relationship Id="rId75" Type="http://schemas.openxmlformats.org/officeDocument/2006/relationships/customXml" Target="../ink/ink36.xml"/><Relationship Id="rId140" Type="http://schemas.openxmlformats.org/officeDocument/2006/relationships/image" Target="../media/image72.png"/><Relationship Id="rId378" Type="http://schemas.openxmlformats.org/officeDocument/2006/relationships/image" Target="../media/image191.png"/><Relationship Id="rId585" Type="http://schemas.openxmlformats.org/officeDocument/2006/relationships/customXml" Target="../ink/ink291.xml"/><Relationship Id="rId792" Type="http://schemas.openxmlformats.org/officeDocument/2006/relationships/image" Target="../media/image398.png"/><Relationship Id="rId806" Type="http://schemas.openxmlformats.org/officeDocument/2006/relationships/image" Target="../media/image405.png"/><Relationship Id="rId6" Type="http://schemas.openxmlformats.org/officeDocument/2006/relationships/image" Target="../media/image5.png"/><Relationship Id="rId238" Type="http://schemas.openxmlformats.org/officeDocument/2006/relationships/image" Target="../media/image121.png"/><Relationship Id="rId445" Type="http://schemas.openxmlformats.org/officeDocument/2006/relationships/customXml" Target="../ink/ink221.xml"/><Relationship Id="rId652" Type="http://schemas.openxmlformats.org/officeDocument/2006/relationships/image" Target="../media/image328.png"/><Relationship Id="rId1075" Type="http://schemas.openxmlformats.org/officeDocument/2006/relationships/customXml" Target="../ink/ink536.xml"/><Relationship Id="rId291" Type="http://schemas.openxmlformats.org/officeDocument/2006/relationships/customXml" Target="../ink/ink144.xml"/><Relationship Id="rId305" Type="http://schemas.openxmlformats.org/officeDocument/2006/relationships/customXml" Target="../ink/ink151.xml"/><Relationship Id="rId512" Type="http://schemas.openxmlformats.org/officeDocument/2006/relationships/image" Target="../media/image258.png"/><Relationship Id="rId957" Type="http://schemas.openxmlformats.org/officeDocument/2006/relationships/customXml" Target="../ink/ink477.xml"/><Relationship Id="rId1142" Type="http://schemas.openxmlformats.org/officeDocument/2006/relationships/image" Target="../media/image573.png"/><Relationship Id="rId86" Type="http://schemas.openxmlformats.org/officeDocument/2006/relationships/image" Target="../media/image45.png"/><Relationship Id="rId151" Type="http://schemas.openxmlformats.org/officeDocument/2006/relationships/customXml" Target="../ink/ink74.xml"/><Relationship Id="rId389" Type="http://schemas.openxmlformats.org/officeDocument/2006/relationships/customXml" Target="../ink/ink193.xml"/><Relationship Id="rId596" Type="http://schemas.openxmlformats.org/officeDocument/2006/relationships/image" Target="../media/image300.png"/><Relationship Id="rId817" Type="http://schemas.openxmlformats.org/officeDocument/2006/relationships/customXml" Target="../ink/ink407.xml"/><Relationship Id="rId1002" Type="http://schemas.openxmlformats.org/officeDocument/2006/relationships/image" Target="../media/image503.png"/><Relationship Id="rId249" Type="http://schemas.openxmlformats.org/officeDocument/2006/relationships/customXml" Target="../ink/ink123.xml"/><Relationship Id="rId456" Type="http://schemas.openxmlformats.org/officeDocument/2006/relationships/image" Target="../media/image230.png"/><Relationship Id="rId663" Type="http://schemas.openxmlformats.org/officeDocument/2006/relationships/customXml" Target="../ink/ink330.xml"/><Relationship Id="rId870" Type="http://schemas.openxmlformats.org/officeDocument/2006/relationships/image" Target="../media/image437.png"/><Relationship Id="rId1086" Type="http://schemas.openxmlformats.org/officeDocument/2006/relationships/image" Target="../media/image545.png"/><Relationship Id="rId13" Type="http://schemas.openxmlformats.org/officeDocument/2006/relationships/customXml" Target="../ink/ink5.xml"/><Relationship Id="rId109" Type="http://schemas.openxmlformats.org/officeDocument/2006/relationships/customXml" Target="../ink/ink53.xml"/><Relationship Id="rId316" Type="http://schemas.openxmlformats.org/officeDocument/2006/relationships/image" Target="../media/image160.png"/><Relationship Id="rId523" Type="http://schemas.openxmlformats.org/officeDocument/2006/relationships/customXml" Target="../ink/ink260.xml"/><Relationship Id="rId968" Type="http://schemas.openxmlformats.org/officeDocument/2006/relationships/image" Target="../media/image486.png"/><Relationship Id="rId1153" Type="http://schemas.openxmlformats.org/officeDocument/2006/relationships/customXml" Target="../ink/ink575.xml"/><Relationship Id="rId97" Type="http://schemas.openxmlformats.org/officeDocument/2006/relationships/customXml" Target="../ink/ink47.xml"/><Relationship Id="rId730" Type="http://schemas.openxmlformats.org/officeDocument/2006/relationships/image" Target="../media/image367.png"/><Relationship Id="rId828" Type="http://schemas.openxmlformats.org/officeDocument/2006/relationships/image" Target="../media/image416.png"/><Relationship Id="rId1013" Type="http://schemas.openxmlformats.org/officeDocument/2006/relationships/customXml" Target="../ink/ink505.xml"/><Relationship Id="rId162" Type="http://schemas.openxmlformats.org/officeDocument/2006/relationships/image" Target="../media/image83.png"/><Relationship Id="rId467" Type="http://schemas.openxmlformats.org/officeDocument/2006/relationships/customXml" Target="../ink/ink232.xml"/><Relationship Id="rId1097" Type="http://schemas.openxmlformats.org/officeDocument/2006/relationships/customXml" Target="../ink/ink547.xml"/><Relationship Id="rId674" Type="http://schemas.openxmlformats.org/officeDocument/2006/relationships/image" Target="../media/image339.png"/><Relationship Id="rId881" Type="http://schemas.openxmlformats.org/officeDocument/2006/relationships/customXml" Target="../ink/ink439.xml"/><Relationship Id="rId979" Type="http://schemas.openxmlformats.org/officeDocument/2006/relationships/customXml" Target="../ink/ink488.xml"/><Relationship Id="rId24" Type="http://schemas.openxmlformats.org/officeDocument/2006/relationships/image" Target="../media/image14.png"/><Relationship Id="rId327" Type="http://schemas.openxmlformats.org/officeDocument/2006/relationships/customXml" Target="../ink/ink162.xml"/><Relationship Id="rId534" Type="http://schemas.openxmlformats.org/officeDocument/2006/relationships/image" Target="../media/image269.png"/><Relationship Id="rId741" Type="http://schemas.openxmlformats.org/officeDocument/2006/relationships/customXml" Target="../ink/ink369.xml"/><Relationship Id="rId839" Type="http://schemas.openxmlformats.org/officeDocument/2006/relationships/customXml" Target="../ink/ink418.xml"/><Relationship Id="rId1164" Type="http://schemas.openxmlformats.org/officeDocument/2006/relationships/image" Target="../media/image584.png"/><Relationship Id="rId173" Type="http://schemas.openxmlformats.org/officeDocument/2006/relationships/customXml" Target="../ink/ink85.xml"/><Relationship Id="rId380" Type="http://schemas.openxmlformats.org/officeDocument/2006/relationships/image" Target="../media/image192.png"/><Relationship Id="rId601" Type="http://schemas.openxmlformats.org/officeDocument/2006/relationships/customXml" Target="../ink/ink299.xml"/><Relationship Id="rId1024" Type="http://schemas.openxmlformats.org/officeDocument/2006/relationships/image" Target="../media/image514.png"/><Relationship Id="rId240" Type="http://schemas.openxmlformats.org/officeDocument/2006/relationships/image" Target="../media/image122.png"/><Relationship Id="rId478" Type="http://schemas.openxmlformats.org/officeDocument/2006/relationships/image" Target="../media/image241.png"/><Relationship Id="rId685" Type="http://schemas.openxmlformats.org/officeDocument/2006/relationships/customXml" Target="../ink/ink341.xml"/><Relationship Id="rId892" Type="http://schemas.openxmlformats.org/officeDocument/2006/relationships/image" Target="../media/image448.png"/><Relationship Id="rId906" Type="http://schemas.openxmlformats.org/officeDocument/2006/relationships/image" Target="../media/image455.png"/><Relationship Id="rId35" Type="http://schemas.openxmlformats.org/officeDocument/2006/relationships/customXml" Target="../ink/ink16.xml"/><Relationship Id="rId100" Type="http://schemas.openxmlformats.org/officeDocument/2006/relationships/image" Target="../media/image52.png"/><Relationship Id="rId338" Type="http://schemas.openxmlformats.org/officeDocument/2006/relationships/image" Target="../media/image171.png"/><Relationship Id="rId545" Type="http://schemas.openxmlformats.org/officeDocument/2006/relationships/customXml" Target="../ink/ink271.xml"/><Relationship Id="rId752" Type="http://schemas.openxmlformats.org/officeDocument/2006/relationships/image" Target="../media/image378.png"/><Relationship Id="rId1175" Type="http://schemas.openxmlformats.org/officeDocument/2006/relationships/customXml" Target="../ink/ink586.xml"/><Relationship Id="rId184" Type="http://schemas.openxmlformats.org/officeDocument/2006/relationships/image" Target="../media/image94.png"/><Relationship Id="rId391" Type="http://schemas.openxmlformats.org/officeDocument/2006/relationships/customXml" Target="../ink/ink194.xml"/><Relationship Id="rId405" Type="http://schemas.openxmlformats.org/officeDocument/2006/relationships/customXml" Target="../ink/ink201.xml"/><Relationship Id="rId612" Type="http://schemas.openxmlformats.org/officeDocument/2006/relationships/image" Target="../media/image308.png"/><Relationship Id="rId1035" Type="http://schemas.openxmlformats.org/officeDocument/2006/relationships/customXml" Target="../ink/ink516.xml"/><Relationship Id="rId251" Type="http://schemas.openxmlformats.org/officeDocument/2006/relationships/customXml" Target="../ink/ink124.xml"/><Relationship Id="rId489" Type="http://schemas.openxmlformats.org/officeDocument/2006/relationships/customXml" Target="../ink/ink243.xml"/><Relationship Id="rId696" Type="http://schemas.openxmlformats.org/officeDocument/2006/relationships/image" Target="../media/image350.png"/><Relationship Id="rId917" Type="http://schemas.openxmlformats.org/officeDocument/2006/relationships/customXml" Target="../ink/ink457.xml"/><Relationship Id="rId1102" Type="http://schemas.openxmlformats.org/officeDocument/2006/relationships/image" Target="../media/image553.png"/><Relationship Id="rId46" Type="http://schemas.openxmlformats.org/officeDocument/2006/relationships/image" Target="../media/image25.png"/><Relationship Id="rId349" Type="http://schemas.openxmlformats.org/officeDocument/2006/relationships/customXml" Target="../ink/ink173.xml"/><Relationship Id="rId556" Type="http://schemas.openxmlformats.org/officeDocument/2006/relationships/image" Target="../media/image280.png"/><Relationship Id="rId763" Type="http://schemas.openxmlformats.org/officeDocument/2006/relationships/customXml" Target="../ink/ink380.xml"/><Relationship Id="rId1186" Type="http://schemas.openxmlformats.org/officeDocument/2006/relationships/image" Target="../media/image595.png"/><Relationship Id="rId111" Type="http://schemas.openxmlformats.org/officeDocument/2006/relationships/customXml" Target="../ink/ink54.xml"/><Relationship Id="rId195" Type="http://schemas.openxmlformats.org/officeDocument/2006/relationships/customXml" Target="../ink/ink96.xml"/><Relationship Id="rId209" Type="http://schemas.openxmlformats.org/officeDocument/2006/relationships/customXml" Target="../ink/ink103.xml"/><Relationship Id="rId416" Type="http://schemas.openxmlformats.org/officeDocument/2006/relationships/image" Target="../media/image210.png"/><Relationship Id="rId970" Type="http://schemas.openxmlformats.org/officeDocument/2006/relationships/image" Target="../media/image487.png"/><Relationship Id="rId1046" Type="http://schemas.openxmlformats.org/officeDocument/2006/relationships/image" Target="../media/image525.png"/><Relationship Id="rId623" Type="http://schemas.openxmlformats.org/officeDocument/2006/relationships/customXml" Target="../ink/ink310.xml"/><Relationship Id="rId830" Type="http://schemas.openxmlformats.org/officeDocument/2006/relationships/image" Target="../media/image417.png"/><Relationship Id="rId928" Type="http://schemas.openxmlformats.org/officeDocument/2006/relationships/image" Target="../media/image466.png"/><Relationship Id="rId57" Type="http://schemas.openxmlformats.org/officeDocument/2006/relationships/customXml" Target="../ink/ink27.xml"/><Relationship Id="rId262" Type="http://schemas.openxmlformats.org/officeDocument/2006/relationships/image" Target="../media/image133.png"/><Relationship Id="rId567" Type="http://schemas.openxmlformats.org/officeDocument/2006/relationships/customXml" Target="../ink/ink282.xml"/><Relationship Id="rId1113" Type="http://schemas.openxmlformats.org/officeDocument/2006/relationships/customXml" Target="../ink/ink555.xml"/><Relationship Id="rId122" Type="http://schemas.openxmlformats.org/officeDocument/2006/relationships/image" Target="../media/image63.png"/><Relationship Id="rId774" Type="http://schemas.openxmlformats.org/officeDocument/2006/relationships/image" Target="../media/image389.png"/><Relationship Id="rId981" Type="http://schemas.openxmlformats.org/officeDocument/2006/relationships/customXml" Target="../ink/ink489.xml"/><Relationship Id="rId1057" Type="http://schemas.openxmlformats.org/officeDocument/2006/relationships/customXml" Target="../ink/ink527.xml"/><Relationship Id="rId427" Type="http://schemas.openxmlformats.org/officeDocument/2006/relationships/customXml" Target="../ink/ink212.xml"/><Relationship Id="rId634" Type="http://schemas.openxmlformats.org/officeDocument/2006/relationships/image" Target="../media/image319.png"/><Relationship Id="rId841" Type="http://schemas.openxmlformats.org/officeDocument/2006/relationships/customXml" Target="../ink/ink419.xml"/><Relationship Id="rId273" Type="http://schemas.openxmlformats.org/officeDocument/2006/relationships/customXml" Target="../ink/ink135.xml"/><Relationship Id="rId480" Type="http://schemas.openxmlformats.org/officeDocument/2006/relationships/image" Target="../media/image242.png"/><Relationship Id="rId701" Type="http://schemas.openxmlformats.org/officeDocument/2006/relationships/customXml" Target="../ink/ink349.xml"/><Relationship Id="rId939" Type="http://schemas.openxmlformats.org/officeDocument/2006/relationships/customXml" Target="../ink/ink468.xml"/><Relationship Id="rId1124" Type="http://schemas.openxmlformats.org/officeDocument/2006/relationships/image" Target="../media/image564.png"/><Relationship Id="rId68" Type="http://schemas.openxmlformats.org/officeDocument/2006/relationships/image" Target="../media/image36.png"/><Relationship Id="rId133" Type="http://schemas.openxmlformats.org/officeDocument/2006/relationships/customXml" Target="../ink/ink65.xml"/><Relationship Id="rId340" Type="http://schemas.openxmlformats.org/officeDocument/2006/relationships/image" Target="../media/image172.png"/><Relationship Id="rId578" Type="http://schemas.openxmlformats.org/officeDocument/2006/relationships/image" Target="../media/image291.png"/><Relationship Id="rId785" Type="http://schemas.openxmlformats.org/officeDocument/2006/relationships/customXml" Target="../ink/ink391.xml"/><Relationship Id="rId992" Type="http://schemas.openxmlformats.org/officeDocument/2006/relationships/image" Target="../media/image498.png"/><Relationship Id="rId200" Type="http://schemas.openxmlformats.org/officeDocument/2006/relationships/image" Target="../media/image102.png"/><Relationship Id="rId438" Type="http://schemas.openxmlformats.org/officeDocument/2006/relationships/image" Target="../media/image221.png"/><Relationship Id="rId645" Type="http://schemas.openxmlformats.org/officeDocument/2006/relationships/customXml" Target="../ink/ink321.xml"/><Relationship Id="rId852" Type="http://schemas.openxmlformats.org/officeDocument/2006/relationships/image" Target="../media/image428.png"/><Relationship Id="rId1068" Type="http://schemas.openxmlformats.org/officeDocument/2006/relationships/image" Target="../media/image536.png"/><Relationship Id="rId284" Type="http://schemas.openxmlformats.org/officeDocument/2006/relationships/image" Target="../media/image144.png"/><Relationship Id="rId491" Type="http://schemas.openxmlformats.org/officeDocument/2006/relationships/customXml" Target="../ink/ink244.xml"/><Relationship Id="rId505" Type="http://schemas.openxmlformats.org/officeDocument/2006/relationships/customXml" Target="../ink/ink251.xml"/><Relationship Id="rId712" Type="http://schemas.openxmlformats.org/officeDocument/2006/relationships/image" Target="../media/image358.png"/><Relationship Id="rId1135" Type="http://schemas.openxmlformats.org/officeDocument/2006/relationships/customXml" Target="../ink/ink566.xml"/><Relationship Id="rId79" Type="http://schemas.openxmlformats.org/officeDocument/2006/relationships/customXml" Target="../ink/ink38.xml"/><Relationship Id="rId144" Type="http://schemas.openxmlformats.org/officeDocument/2006/relationships/image" Target="../media/image74.png"/><Relationship Id="rId589" Type="http://schemas.openxmlformats.org/officeDocument/2006/relationships/customXml" Target="../ink/ink293.xml"/><Relationship Id="rId796" Type="http://schemas.openxmlformats.org/officeDocument/2006/relationships/image" Target="../media/image400.png"/><Relationship Id="rId351" Type="http://schemas.openxmlformats.org/officeDocument/2006/relationships/customXml" Target="../ink/ink174.xml"/><Relationship Id="rId449" Type="http://schemas.openxmlformats.org/officeDocument/2006/relationships/customXml" Target="../ink/ink223.xml"/><Relationship Id="rId656" Type="http://schemas.openxmlformats.org/officeDocument/2006/relationships/image" Target="../media/image330.png"/><Relationship Id="rId863" Type="http://schemas.openxmlformats.org/officeDocument/2006/relationships/customXml" Target="../ink/ink430.xml"/><Relationship Id="rId1079" Type="http://schemas.openxmlformats.org/officeDocument/2006/relationships/customXml" Target="../ink/ink538.xml"/><Relationship Id="rId211" Type="http://schemas.openxmlformats.org/officeDocument/2006/relationships/customXml" Target="../ink/ink104.xml"/><Relationship Id="rId295" Type="http://schemas.openxmlformats.org/officeDocument/2006/relationships/customXml" Target="../ink/ink146.xml"/><Relationship Id="rId309" Type="http://schemas.openxmlformats.org/officeDocument/2006/relationships/customXml" Target="../ink/ink153.xml"/><Relationship Id="rId516" Type="http://schemas.openxmlformats.org/officeDocument/2006/relationships/image" Target="../media/image260.png"/><Relationship Id="rId1146" Type="http://schemas.openxmlformats.org/officeDocument/2006/relationships/image" Target="../media/image575.png"/><Relationship Id="rId723" Type="http://schemas.openxmlformats.org/officeDocument/2006/relationships/customXml" Target="../ink/ink360.xml"/><Relationship Id="rId930" Type="http://schemas.openxmlformats.org/officeDocument/2006/relationships/image" Target="../media/image467.png"/><Relationship Id="rId1006" Type="http://schemas.openxmlformats.org/officeDocument/2006/relationships/image" Target="../media/image505.png"/><Relationship Id="rId155" Type="http://schemas.openxmlformats.org/officeDocument/2006/relationships/customXml" Target="../ink/ink76.xml"/><Relationship Id="rId362" Type="http://schemas.openxmlformats.org/officeDocument/2006/relationships/image" Target="../media/image183.png"/><Relationship Id="rId222" Type="http://schemas.openxmlformats.org/officeDocument/2006/relationships/image" Target="../media/image113.png"/><Relationship Id="rId667" Type="http://schemas.openxmlformats.org/officeDocument/2006/relationships/customXml" Target="../ink/ink332.xml"/><Relationship Id="rId874" Type="http://schemas.openxmlformats.org/officeDocument/2006/relationships/image" Target="../media/image439.png"/><Relationship Id="rId17" Type="http://schemas.openxmlformats.org/officeDocument/2006/relationships/customXml" Target="../ink/ink7.xml"/><Relationship Id="rId527" Type="http://schemas.openxmlformats.org/officeDocument/2006/relationships/customXml" Target="../ink/ink262.xml"/><Relationship Id="rId734" Type="http://schemas.openxmlformats.org/officeDocument/2006/relationships/image" Target="../media/image369.png"/><Relationship Id="rId941" Type="http://schemas.openxmlformats.org/officeDocument/2006/relationships/customXml" Target="../ink/ink469.xml"/><Relationship Id="rId1157" Type="http://schemas.openxmlformats.org/officeDocument/2006/relationships/customXml" Target="../ink/ink577.xml"/><Relationship Id="rId70" Type="http://schemas.openxmlformats.org/officeDocument/2006/relationships/image" Target="../media/image37.png"/><Relationship Id="rId166" Type="http://schemas.openxmlformats.org/officeDocument/2006/relationships/image" Target="../media/image85.png"/><Relationship Id="rId373" Type="http://schemas.openxmlformats.org/officeDocument/2006/relationships/customXml" Target="../ink/ink185.xml"/><Relationship Id="rId580" Type="http://schemas.openxmlformats.org/officeDocument/2006/relationships/image" Target="../media/image292.png"/><Relationship Id="rId801" Type="http://schemas.openxmlformats.org/officeDocument/2006/relationships/customXml" Target="../ink/ink399.xml"/><Relationship Id="rId1017" Type="http://schemas.openxmlformats.org/officeDocument/2006/relationships/customXml" Target="../ink/ink50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5.xml"/><Relationship Id="rId440" Type="http://schemas.openxmlformats.org/officeDocument/2006/relationships/image" Target="../media/image222.png"/><Relationship Id="rId678" Type="http://schemas.openxmlformats.org/officeDocument/2006/relationships/image" Target="../media/image341.png"/><Relationship Id="rId885" Type="http://schemas.openxmlformats.org/officeDocument/2006/relationships/customXml" Target="../ink/ink441.xml"/><Relationship Id="rId1070" Type="http://schemas.openxmlformats.org/officeDocument/2006/relationships/image" Target="../media/image537.png"/><Relationship Id="rId28" Type="http://schemas.openxmlformats.org/officeDocument/2006/relationships/image" Target="../media/image16.png"/><Relationship Id="rId300" Type="http://schemas.openxmlformats.org/officeDocument/2006/relationships/image" Target="../media/image152.png"/><Relationship Id="rId538" Type="http://schemas.openxmlformats.org/officeDocument/2006/relationships/image" Target="../media/image271.png"/><Relationship Id="rId745" Type="http://schemas.openxmlformats.org/officeDocument/2006/relationships/customXml" Target="../ink/ink371.xml"/><Relationship Id="rId952" Type="http://schemas.openxmlformats.org/officeDocument/2006/relationships/image" Target="../media/image478.png"/><Relationship Id="rId1168" Type="http://schemas.openxmlformats.org/officeDocument/2006/relationships/image" Target="../media/image586.png"/><Relationship Id="rId81" Type="http://schemas.openxmlformats.org/officeDocument/2006/relationships/customXml" Target="../ink/ink39.xml"/><Relationship Id="rId177" Type="http://schemas.openxmlformats.org/officeDocument/2006/relationships/customXml" Target="../ink/ink87.xml"/><Relationship Id="rId384" Type="http://schemas.openxmlformats.org/officeDocument/2006/relationships/image" Target="../media/image194.png"/><Relationship Id="rId591" Type="http://schemas.openxmlformats.org/officeDocument/2006/relationships/customXml" Target="../ink/ink294.xml"/><Relationship Id="rId605" Type="http://schemas.openxmlformats.org/officeDocument/2006/relationships/customXml" Target="../ink/ink301.xml"/><Relationship Id="rId812" Type="http://schemas.openxmlformats.org/officeDocument/2006/relationships/image" Target="../media/image408.png"/><Relationship Id="rId1028" Type="http://schemas.openxmlformats.org/officeDocument/2006/relationships/image" Target="../media/image516.png"/><Relationship Id="rId244" Type="http://schemas.openxmlformats.org/officeDocument/2006/relationships/image" Target="../media/image124.png"/><Relationship Id="rId689" Type="http://schemas.openxmlformats.org/officeDocument/2006/relationships/customXml" Target="../ink/ink343.xml"/><Relationship Id="rId896" Type="http://schemas.openxmlformats.org/officeDocument/2006/relationships/image" Target="../media/image450.png"/><Relationship Id="rId1081" Type="http://schemas.openxmlformats.org/officeDocument/2006/relationships/customXml" Target="../ink/ink539.xml"/><Relationship Id="rId39" Type="http://schemas.openxmlformats.org/officeDocument/2006/relationships/customXml" Target="../ink/ink18.xml"/><Relationship Id="rId451" Type="http://schemas.openxmlformats.org/officeDocument/2006/relationships/customXml" Target="../ink/ink224.xml"/><Relationship Id="rId549" Type="http://schemas.openxmlformats.org/officeDocument/2006/relationships/customXml" Target="../ink/ink273.xml"/><Relationship Id="rId756" Type="http://schemas.openxmlformats.org/officeDocument/2006/relationships/image" Target="../media/image380.png"/><Relationship Id="rId1179" Type="http://schemas.openxmlformats.org/officeDocument/2006/relationships/customXml" Target="../ink/ink588.xml"/><Relationship Id="rId104" Type="http://schemas.openxmlformats.org/officeDocument/2006/relationships/image" Target="../media/image54.png"/><Relationship Id="rId188" Type="http://schemas.openxmlformats.org/officeDocument/2006/relationships/image" Target="../media/image96.png"/><Relationship Id="rId311" Type="http://schemas.openxmlformats.org/officeDocument/2006/relationships/customXml" Target="../ink/ink154.xml"/><Relationship Id="rId395" Type="http://schemas.openxmlformats.org/officeDocument/2006/relationships/customXml" Target="../ink/ink196.xml"/><Relationship Id="rId409" Type="http://schemas.openxmlformats.org/officeDocument/2006/relationships/customXml" Target="../ink/ink203.xml"/><Relationship Id="rId963" Type="http://schemas.openxmlformats.org/officeDocument/2006/relationships/customXml" Target="../ink/ink480.xml"/><Relationship Id="rId1039" Type="http://schemas.openxmlformats.org/officeDocument/2006/relationships/customXml" Target="../ink/ink518.xml"/><Relationship Id="rId92" Type="http://schemas.openxmlformats.org/officeDocument/2006/relationships/image" Target="../media/image48.png"/><Relationship Id="rId616" Type="http://schemas.openxmlformats.org/officeDocument/2006/relationships/image" Target="../media/image310.png"/><Relationship Id="rId823" Type="http://schemas.openxmlformats.org/officeDocument/2006/relationships/customXml" Target="../ink/ink410.xml"/><Relationship Id="rId255" Type="http://schemas.openxmlformats.org/officeDocument/2006/relationships/customXml" Target="../ink/ink126.xml"/><Relationship Id="rId462" Type="http://schemas.openxmlformats.org/officeDocument/2006/relationships/image" Target="../media/image233.png"/><Relationship Id="rId1092" Type="http://schemas.openxmlformats.org/officeDocument/2006/relationships/image" Target="../media/image548.png"/><Relationship Id="rId1106" Type="http://schemas.openxmlformats.org/officeDocument/2006/relationships/image" Target="../media/image555.png"/><Relationship Id="rId115" Type="http://schemas.openxmlformats.org/officeDocument/2006/relationships/customXml" Target="../ink/ink56.xml"/><Relationship Id="rId322" Type="http://schemas.openxmlformats.org/officeDocument/2006/relationships/image" Target="../media/image163.png"/><Relationship Id="rId767" Type="http://schemas.openxmlformats.org/officeDocument/2006/relationships/customXml" Target="../ink/ink382.xml"/><Relationship Id="rId974" Type="http://schemas.openxmlformats.org/officeDocument/2006/relationships/image" Target="../media/image489.png"/><Relationship Id="rId199" Type="http://schemas.openxmlformats.org/officeDocument/2006/relationships/customXml" Target="../ink/ink98.xml"/><Relationship Id="rId627" Type="http://schemas.openxmlformats.org/officeDocument/2006/relationships/customXml" Target="../ink/ink312.xml"/><Relationship Id="rId834" Type="http://schemas.openxmlformats.org/officeDocument/2006/relationships/image" Target="../media/image419.png"/><Relationship Id="rId266" Type="http://schemas.openxmlformats.org/officeDocument/2006/relationships/image" Target="../media/image135.png"/><Relationship Id="rId473" Type="http://schemas.openxmlformats.org/officeDocument/2006/relationships/customXml" Target="../ink/ink235.xml"/><Relationship Id="rId680" Type="http://schemas.openxmlformats.org/officeDocument/2006/relationships/image" Target="../media/image342.png"/><Relationship Id="rId901" Type="http://schemas.openxmlformats.org/officeDocument/2006/relationships/customXml" Target="../ink/ink449.xml"/><Relationship Id="rId1117" Type="http://schemas.openxmlformats.org/officeDocument/2006/relationships/customXml" Target="../ink/ink557.xml"/><Relationship Id="rId30" Type="http://schemas.openxmlformats.org/officeDocument/2006/relationships/image" Target="../media/image17.png"/><Relationship Id="rId126" Type="http://schemas.openxmlformats.org/officeDocument/2006/relationships/image" Target="../media/image65.png"/><Relationship Id="rId333" Type="http://schemas.openxmlformats.org/officeDocument/2006/relationships/customXml" Target="../ink/ink165.xml"/><Relationship Id="rId540" Type="http://schemas.openxmlformats.org/officeDocument/2006/relationships/image" Target="../media/image272.png"/><Relationship Id="rId778" Type="http://schemas.openxmlformats.org/officeDocument/2006/relationships/image" Target="../media/image391.png"/><Relationship Id="rId985" Type="http://schemas.openxmlformats.org/officeDocument/2006/relationships/customXml" Target="../ink/ink491.xml"/><Relationship Id="rId1170" Type="http://schemas.openxmlformats.org/officeDocument/2006/relationships/image" Target="../media/image587.png"/><Relationship Id="rId638" Type="http://schemas.openxmlformats.org/officeDocument/2006/relationships/image" Target="../media/image321.png"/><Relationship Id="rId845" Type="http://schemas.openxmlformats.org/officeDocument/2006/relationships/customXml" Target="../ink/ink421.xml"/><Relationship Id="rId1030" Type="http://schemas.openxmlformats.org/officeDocument/2006/relationships/image" Target="../media/image517.png"/><Relationship Id="rId277" Type="http://schemas.openxmlformats.org/officeDocument/2006/relationships/customXml" Target="../ink/ink137.xml"/><Relationship Id="rId400" Type="http://schemas.openxmlformats.org/officeDocument/2006/relationships/image" Target="../media/image202.png"/><Relationship Id="rId484" Type="http://schemas.openxmlformats.org/officeDocument/2006/relationships/image" Target="../media/image244.png"/><Relationship Id="rId705" Type="http://schemas.openxmlformats.org/officeDocument/2006/relationships/customXml" Target="../ink/ink351.xml"/><Relationship Id="rId1128" Type="http://schemas.openxmlformats.org/officeDocument/2006/relationships/image" Target="../media/image566.png"/><Relationship Id="rId137" Type="http://schemas.openxmlformats.org/officeDocument/2006/relationships/customXml" Target="../ink/ink67.xml"/><Relationship Id="rId344" Type="http://schemas.openxmlformats.org/officeDocument/2006/relationships/image" Target="../media/image174.png"/><Relationship Id="rId691" Type="http://schemas.openxmlformats.org/officeDocument/2006/relationships/customXml" Target="../ink/ink344.xml"/><Relationship Id="rId789" Type="http://schemas.openxmlformats.org/officeDocument/2006/relationships/customXml" Target="../ink/ink393.xml"/><Relationship Id="rId912" Type="http://schemas.openxmlformats.org/officeDocument/2006/relationships/image" Target="../media/image458.png"/><Relationship Id="rId996" Type="http://schemas.openxmlformats.org/officeDocument/2006/relationships/image" Target="../media/image500.png"/><Relationship Id="rId41" Type="http://schemas.openxmlformats.org/officeDocument/2006/relationships/customXml" Target="../ink/ink19.xml"/><Relationship Id="rId551" Type="http://schemas.openxmlformats.org/officeDocument/2006/relationships/customXml" Target="../ink/ink274.xml"/><Relationship Id="rId649" Type="http://schemas.openxmlformats.org/officeDocument/2006/relationships/customXml" Target="../ink/ink323.xml"/><Relationship Id="rId856" Type="http://schemas.openxmlformats.org/officeDocument/2006/relationships/image" Target="../media/image430.png"/><Relationship Id="rId1181" Type="http://schemas.openxmlformats.org/officeDocument/2006/relationships/customXml" Target="../ink/ink589.xml"/><Relationship Id="rId190" Type="http://schemas.openxmlformats.org/officeDocument/2006/relationships/image" Target="../media/image97.png"/><Relationship Id="rId204" Type="http://schemas.openxmlformats.org/officeDocument/2006/relationships/image" Target="../media/image104.png"/><Relationship Id="rId288" Type="http://schemas.openxmlformats.org/officeDocument/2006/relationships/image" Target="../media/image146.png"/><Relationship Id="rId411" Type="http://schemas.openxmlformats.org/officeDocument/2006/relationships/customXml" Target="../ink/ink204.xml"/><Relationship Id="rId509" Type="http://schemas.openxmlformats.org/officeDocument/2006/relationships/customXml" Target="../ink/ink253.xml"/><Relationship Id="rId1041" Type="http://schemas.openxmlformats.org/officeDocument/2006/relationships/customXml" Target="../ink/ink519.xml"/><Relationship Id="rId1139" Type="http://schemas.openxmlformats.org/officeDocument/2006/relationships/customXml" Target="../ink/ink568.xml"/><Relationship Id="rId495" Type="http://schemas.openxmlformats.org/officeDocument/2006/relationships/customXml" Target="../ink/ink246.xml"/><Relationship Id="rId716" Type="http://schemas.openxmlformats.org/officeDocument/2006/relationships/image" Target="../media/image360.png"/><Relationship Id="rId923" Type="http://schemas.openxmlformats.org/officeDocument/2006/relationships/customXml" Target="../ink/ink460.xml"/><Relationship Id="rId52" Type="http://schemas.openxmlformats.org/officeDocument/2006/relationships/image" Target="../media/image28.png"/><Relationship Id="rId148" Type="http://schemas.openxmlformats.org/officeDocument/2006/relationships/image" Target="../media/image76.png"/><Relationship Id="rId355" Type="http://schemas.openxmlformats.org/officeDocument/2006/relationships/customXml" Target="../ink/ink176.xml"/><Relationship Id="rId562" Type="http://schemas.openxmlformats.org/officeDocument/2006/relationships/image" Target="../media/image283.png"/><Relationship Id="rId1192" Type="http://schemas.openxmlformats.org/officeDocument/2006/relationships/image" Target="../media/image598.png"/><Relationship Id="rId215" Type="http://schemas.openxmlformats.org/officeDocument/2006/relationships/customXml" Target="../ink/ink106.xml"/><Relationship Id="rId422" Type="http://schemas.openxmlformats.org/officeDocument/2006/relationships/image" Target="../media/image213.png"/><Relationship Id="rId867" Type="http://schemas.openxmlformats.org/officeDocument/2006/relationships/customXml" Target="../ink/ink432.xml"/><Relationship Id="rId1052" Type="http://schemas.openxmlformats.org/officeDocument/2006/relationships/image" Target="../media/image528.png"/><Relationship Id="rId299" Type="http://schemas.openxmlformats.org/officeDocument/2006/relationships/customXml" Target="../ink/ink148.xml"/><Relationship Id="rId727" Type="http://schemas.openxmlformats.org/officeDocument/2006/relationships/customXml" Target="../ink/ink362.xml"/><Relationship Id="rId934" Type="http://schemas.openxmlformats.org/officeDocument/2006/relationships/image" Target="../media/image469.png"/><Relationship Id="rId63" Type="http://schemas.openxmlformats.org/officeDocument/2006/relationships/customXml" Target="../ink/ink30.xml"/><Relationship Id="rId159" Type="http://schemas.openxmlformats.org/officeDocument/2006/relationships/customXml" Target="../ink/ink78.xml"/><Relationship Id="rId366" Type="http://schemas.openxmlformats.org/officeDocument/2006/relationships/image" Target="../media/image185.png"/><Relationship Id="rId573" Type="http://schemas.openxmlformats.org/officeDocument/2006/relationships/customXml" Target="../ink/ink285.xml"/><Relationship Id="rId780" Type="http://schemas.openxmlformats.org/officeDocument/2006/relationships/image" Target="../media/image392.png"/><Relationship Id="rId226" Type="http://schemas.openxmlformats.org/officeDocument/2006/relationships/image" Target="../media/image115.png"/><Relationship Id="rId433" Type="http://schemas.openxmlformats.org/officeDocument/2006/relationships/customXml" Target="../ink/ink215.xml"/><Relationship Id="rId878" Type="http://schemas.openxmlformats.org/officeDocument/2006/relationships/image" Target="../media/image441.png"/><Relationship Id="rId1063" Type="http://schemas.openxmlformats.org/officeDocument/2006/relationships/customXml" Target="../ink/ink530.xml"/><Relationship Id="rId640" Type="http://schemas.openxmlformats.org/officeDocument/2006/relationships/image" Target="../media/image322.png"/><Relationship Id="rId738" Type="http://schemas.openxmlformats.org/officeDocument/2006/relationships/image" Target="../media/image371.png"/><Relationship Id="rId945" Type="http://schemas.openxmlformats.org/officeDocument/2006/relationships/customXml" Target="../ink/ink471.xml"/><Relationship Id="rId74" Type="http://schemas.openxmlformats.org/officeDocument/2006/relationships/image" Target="../media/image39.png"/><Relationship Id="rId377" Type="http://schemas.openxmlformats.org/officeDocument/2006/relationships/customXml" Target="../ink/ink187.xml"/><Relationship Id="rId500" Type="http://schemas.openxmlformats.org/officeDocument/2006/relationships/image" Target="../media/image252.png"/><Relationship Id="rId584" Type="http://schemas.openxmlformats.org/officeDocument/2006/relationships/image" Target="../media/image294.png"/><Relationship Id="rId805" Type="http://schemas.openxmlformats.org/officeDocument/2006/relationships/customXml" Target="../ink/ink401.xml"/><Relationship Id="rId1130" Type="http://schemas.openxmlformats.org/officeDocument/2006/relationships/image" Target="../media/image567.png"/><Relationship Id="rId5" Type="http://schemas.openxmlformats.org/officeDocument/2006/relationships/customXml" Target="../ink/ink1.xml"/><Relationship Id="rId237" Type="http://schemas.openxmlformats.org/officeDocument/2006/relationships/customXml" Target="../ink/ink117.xml"/><Relationship Id="rId791" Type="http://schemas.openxmlformats.org/officeDocument/2006/relationships/customXml" Target="../ink/ink394.xml"/><Relationship Id="rId889" Type="http://schemas.openxmlformats.org/officeDocument/2006/relationships/customXml" Target="../ink/ink443.xml"/><Relationship Id="rId1074" Type="http://schemas.openxmlformats.org/officeDocument/2006/relationships/image" Target="../media/image539.png"/><Relationship Id="rId444" Type="http://schemas.openxmlformats.org/officeDocument/2006/relationships/image" Target="../media/image224.png"/><Relationship Id="rId651" Type="http://schemas.openxmlformats.org/officeDocument/2006/relationships/customXml" Target="../ink/ink324.xml"/><Relationship Id="rId749" Type="http://schemas.openxmlformats.org/officeDocument/2006/relationships/customXml" Target="../ink/ink373.xml"/><Relationship Id="rId290" Type="http://schemas.openxmlformats.org/officeDocument/2006/relationships/image" Target="../media/image147.png"/><Relationship Id="rId304" Type="http://schemas.openxmlformats.org/officeDocument/2006/relationships/image" Target="../media/image154.png"/><Relationship Id="rId388" Type="http://schemas.openxmlformats.org/officeDocument/2006/relationships/image" Target="../media/image196.png"/><Relationship Id="rId511" Type="http://schemas.openxmlformats.org/officeDocument/2006/relationships/customXml" Target="../ink/ink254.xml"/><Relationship Id="rId609" Type="http://schemas.openxmlformats.org/officeDocument/2006/relationships/customXml" Target="../ink/ink303.xml"/><Relationship Id="rId956" Type="http://schemas.openxmlformats.org/officeDocument/2006/relationships/image" Target="../media/image480.png"/><Relationship Id="rId1141" Type="http://schemas.openxmlformats.org/officeDocument/2006/relationships/customXml" Target="../ink/ink569.xml"/><Relationship Id="rId85" Type="http://schemas.openxmlformats.org/officeDocument/2006/relationships/customXml" Target="../ink/ink41.xml"/><Relationship Id="rId150" Type="http://schemas.openxmlformats.org/officeDocument/2006/relationships/image" Target="../media/image77.png"/><Relationship Id="rId595" Type="http://schemas.openxmlformats.org/officeDocument/2006/relationships/customXml" Target="../ink/ink296.xml"/><Relationship Id="rId816" Type="http://schemas.openxmlformats.org/officeDocument/2006/relationships/image" Target="../media/image410.png"/><Relationship Id="rId1001" Type="http://schemas.openxmlformats.org/officeDocument/2006/relationships/customXml" Target="../ink/ink499.xml"/><Relationship Id="rId248" Type="http://schemas.openxmlformats.org/officeDocument/2006/relationships/image" Target="../media/image126.png"/><Relationship Id="rId455" Type="http://schemas.openxmlformats.org/officeDocument/2006/relationships/customXml" Target="../ink/ink226.xml"/><Relationship Id="rId662" Type="http://schemas.openxmlformats.org/officeDocument/2006/relationships/image" Target="../media/image333.png"/><Relationship Id="rId1085" Type="http://schemas.openxmlformats.org/officeDocument/2006/relationships/customXml" Target="../ink/ink541.xml"/><Relationship Id="rId12" Type="http://schemas.openxmlformats.org/officeDocument/2006/relationships/image" Target="../media/image8.png"/><Relationship Id="rId108" Type="http://schemas.openxmlformats.org/officeDocument/2006/relationships/image" Target="../media/image56.png"/><Relationship Id="rId315" Type="http://schemas.openxmlformats.org/officeDocument/2006/relationships/customXml" Target="../ink/ink156.xml"/><Relationship Id="rId522" Type="http://schemas.openxmlformats.org/officeDocument/2006/relationships/image" Target="../media/image263.png"/><Relationship Id="rId967" Type="http://schemas.openxmlformats.org/officeDocument/2006/relationships/customXml" Target="../ink/ink482.xml"/><Relationship Id="rId1152" Type="http://schemas.openxmlformats.org/officeDocument/2006/relationships/image" Target="../media/image578.png"/><Relationship Id="rId96" Type="http://schemas.openxmlformats.org/officeDocument/2006/relationships/image" Target="../media/image50.png"/><Relationship Id="rId161" Type="http://schemas.openxmlformats.org/officeDocument/2006/relationships/customXml" Target="../ink/ink79.xml"/><Relationship Id="rId399" Type="http://schemas.openxmlformats.org/officeDocument/2006/relationships/customXml" Target="../ink/ink198.xml"/><Relationship Id="rId827" Type="http://schemas.openxmlformats.org/officeDocument/2006/relationships/customXml" Target="../ink/ink412.xml"/><Relationship Id="rId1012" Type="http://schemas.openxmlformats.org/officeDocument/2006/relationships/image" Target="../media/image508.png"/><Relationship Id="rId259" Type="http://schemas.openxmlformats.org/officeDocument/2006/relationships/customXml" Target="../ink/ink128.xml"/><Relationship Id="rId466" Type="http://schemas.openxmlformats.org/officeDocument/2006/relationships/image" Target="../media/image235.png"/><Relationship Id="rId673" Type="http://schemas.openxmlformats.org/officeDocument/2006/relationships/customXml" Target="../ink/ink335.xml"/><Relationship Id="rId880" Type="http://schemas.openxmlformats.org/officeDocument/2006/relationships/image" Target="../media/image442.png"/><Relationship Id="rId1096" Type="http://schemas.openxmlformats.org/officeDocument/2006/relationships/image" Target="../media/image550.png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326" Type="http://schemas.openxmlformats.org/officeDocument/2006/relationships/image" Target="../media/image165.png"/><Relationship Id="rId533" Type="http://schemas.openxmlformats.org/officeDocument/2006/relationships/customXml" Target="../ink/ink265.xml"/><Relationship Id="rId978" Type="http://schemas.openxmlformats.org/officeDocument/2006/relationships/image" Target="../media/image491.png"/><Relationship Id="rId1163" Type="http://schemas.openxmlformats.org/officeDocument/2006/relationships/customXml" Target="../ink/ink580.xml"/><Relationship Id="rId740" Type="http://schemas.openxmlformats.org/officeDocument/2006/relationships/image" Target="../media/image372.png"/><Relationship Id="rId838" Type="http://schemas.openxmlformats.org/officeDocument/2006/relationships/image" Target="../media/image421.png"/><Relationship Id="rId1023" Type="http://schemas.openxmlformats.org/officeDocument/2006/relationships/customXml" Target="../ink/ink510.xml"/><Relationship Id="rId172" Type="http://schemas.openxmlformats.org/officeDocument/2006/relationships/image" Target="../media/image88.png"/><Relationship Id="rId477" Type="http://schemas.openxmlformats.org/officeDocument/2006/relationships/customXml" Target="../ink/ink237.xml"/><Relationship Id="rId600" Type="http://schemas.openxmlformats.org/officeDocument/2006/relationships/image" Target="../media/image302.png"/><Relationship Id="rId684" Type="http://schemas.openxmlformats.org/officeDocument/2006/relationships/image" Target="../media/image344.png"/><Relationship Id="rId337" Type="http://schemas.openxmlformats.org/officeDocument/2006/relationships/customXml" Target="../ink/ink167.xml"/><Relationship Id="rId891" Type="http://schemas.openxmlformats.org/officeDocument/2006/relationships/customXml" Target="../ink/ink444.xml"/><Relationship Id="rId905" Type="http://schemas.openxmlformats.org/officeDocument/2006/relationships/customXml" Target="../ink/ink451.xml"/><Relationship Id="rId989" Type="http://schemas.openxmlformats.org/officeDocument/2006/relationships/customXml" Target="../ink/ink493.xml"/><Relationship Id="rId34" Type="http://schemas.openxmlformats.org/officeDocument/2006/relationships/image" Target="../media/image19.png"/><Relationship Id="rId544" Type="http://schemas.openxmlformats.org/officeDocument/2006/relationships/image" Target="../media/image274.png"/><Relationship Id="rId751" Type="http://schemas.openxmlformats.org/officeDocument/2006/relationships/customXml" Target="../ink/ink374.xml"/><Relationship Id="rId849" Type="http://schemas.openxmlformats.org/officeDocument/2006/relationships/customXml" Target="../ink/ink423.xml"/><Relationship Id="rId1174" Type="http://schemas.openxmlformats.org/officeDocument/2006/relationships/image" Target="../media/image589.png"/><Relationship Id="rId183" Type="http://schemas.openxmlformats.org/officeDocument/2006/relationships/customXml" Target="../ink/ink90.xml"/><Relationship Id="rId390" Type="http://schemas.openxmlformats.org/officeDocument/2006/relationships/image" Target="../media/image197.png"/><Relationship Id="rId404" Type="http://schemas.openxmlformats.org/officeDocument/2006/relationships/image" Target="../media/image204.png"/><Relationship Id="rId611" Type="http://schemas.openxmlformats.org/officeDocument/2006/relationships/customXml" Target="../ink/ink304.xml"/><Relationship Id="rId1034" Type="http://schemas.openxmlformats.org/officeDocument/2006/relationships/image" Target="../media/image519.png"/><Relationship Id="rId250" Type="http://schemas.openxmlformats.org/officeDocument/2006/relationships/image" Target="../media/image127.png"/><Relationship Id="rId488" Type="http://schemas.openxmlformats.org/officeDocument/2006/relationships/image" Target="../media/image246.png"/><Relationship Id="rId695" Type="http://schemas.openxmlformats.org/officeDocument/2006/relationships/customXml" Target="../ink/ink346.xml"/><Relationship Id="rId709" Type="http://schemas.openxmlformats.org/officeDocument/2006/relationships/customXml" Target="../ink/ink353.xml"/><Relationship Id="rId916" Type="http://schemas.openxmlformats.org/officeDocument/2006/relationships/image" Target="../media/image460.png"/><Relationship Id="rId1101" Type="http://schemas.openxmlformats.org/officeDocument/2006/relationships/customXml" Target="../ink/ink549.xml"/><Relationship Id="rId45" Type="http://schemas.openxmlformats.org/officeDocument/2006/relationships/customXml" Target="../ink/ink21.xml"/><Relationship Id="rId110" Type="http://schemas.openxmlformats.org/officeDocument/2006/relationships/image" Target="../media/image57.png"/><Relationship Id="rId348" Type="http://schemas.openxmlformats.org/officeDocument/2006/relationships/image" Target="../media/image176.png"/><Relationship Id="rId555" Type="http://schemas.openxmlformats.org/officeDocument/2006/relationships/customXml" Target="../ink/ink276.xml"/><Relationship Id="rId762" Type="http://schemas.openxmlformats.org/officeDocument/2006/relationships/image" Target="../media/image383.png"/><Relationship Id="rId1185" Type="http://schemas.openxmlformats.org/officeDocument/2006/relationships/customXml" Target="../ink/ink591.xml"/><Relationship Id="rId194" Type="http://schemas.openxmlformats.org/officeDocument/2006/relationships/image" Target="../media/image99.png"/><Relationship Id="rId208" Type="http://schemas.openxmlformats.org/officeDocument/2006/relationships/image" Target="../media/image106.png"/><Relationship Id="rId415" Type="http://schemas.openxmlformats.org/officeDocument/2006/relationships/customXml" Target="../ink/ink206.xml"/><Relationship Id="rId622" Type="http://schemas.openxmlformats.org/officeDocument/2006/relationships/image" Target="../media/image313.png"/><Relationship Id="rId1045" Type="http://schemas.openxmlformats.org/officeDocument/2006/relationships/customXml" Target="../ink/ink521.xml"/><Relationship Id="rId261" Type="http://schemas.openxmlformats.org/officeDocument/2006/relationships/customXml" Target="../ink/ink129.xml"/><Relationship Id="rId499" Type="http://schemas.openxmlformats.org/officeDocument/2006/relationships/customXml" Target="../ink/ink248.xml"/><Relationship Id="rId927" Type="http://schemas.openxmlformats.org/officeDocument/2006/relationships/customXml" Target="../ink/ink462.xml"/><Relationship Id="rId1112" Type="http://schemas.openxmlformats.org/officeDocument/2006/relationships/image" Target="../media/image558.png"/><Relationship Id="rId56" Type="http://schemas.openxmlformats.org/officeDocument/2006/relationships/image" Target="../media/image30.png"/><Relationship Id="rId359" Type="http://schemas.openxmlformats.org/officeDocument/2006/relationships/customXml" Target="../ink/ink178.xml"/><Relationship Id="rId566" Type="http://schemas.openxmlformats.org/officeDocument/2006/relationships/image" Target="../media/image285.png"/><Relationship Id="rId773" Type="http://schemas.openxmlformats.org/officeDocument/2006/relationships/customXml" Target="../ink/ink385.xml"/><Relationship Id="rId1196" Type="http://schemas.openxmlformats.org/officeDocument/2006/relationships/image" Target="../media/image600.png"/><Relationship Id="rId121" Type="http://schemas.openxmlformats.org/officeDocument/2006/relationships/customXml" Target="../ink/ink59.xml"/><Relationship Id="rId219" Type="http://schemas.openxmlformats.org/officeDocument/2006/relationships/customXml" Target="../ink/ink108.xml"/><Relationship Id="rId426" Type="http://schemas.openxmlformats.org/officeDocument/2006/relationships/image" Target="../media/image215.png"/><Relationship Id="rId633" Type="http://schemas.openxmlformats.org/officeDocument/2006/relationships/customXml" Target="../ink/ink315.xml"/><Relationship Id="rId980" Type="http://schemas.openxmlformats.org/officeDocument/2006/relationships/image" Target="../media/image492.png"/><Relationship Id="rId1056" Type="http://schemas.openxmlformats.org/officeDocument/2006/relationships/image" Target="../media/image530.png"/><Relationship Id="rId840" Type="http://schemas.openxmlformats.org/officeDocument/2006/relationships/image" Target="../media/image422.png"/><Relationship Id="rId938" Type="http://schemas.openxmlformats.org/officeDocument/2006/relationships/image" Target="../media/image471.png"/><Relationship Id="rId67" Type="http://schemas.openxmlformats.org/officeDocument/2006/relationships/customXml" Target="../ink/ink32.xml"/><Relationship Id="rId272" Type="http://schemas.openxmlformats.org/officeDocument/2006/relationships/image" Target="../media/image138.png"/><Relationship Id="rId577" Type="http://schemas.openxmlformats.org/officeDocument/2006/relationships/customXml" Target="../ink/ink287.xml"/><Relationship Id="rId700" Type="http://schemas.openxmlformats.org/officeDocument/2006/relationships/image" Target="../media/image352.png"/><Relationship Id="rId1123" Type="http://schemas.openxmlformats.org/officeDocument/2006/relationships/customXml" Target="../ink/ink560.xml"/><Relationship Id="rId132" Type="http://schemas.openxmlformats.org/officeDocument/2006/relationships/image" Target="../media/image68.png"/><Relationship Id="rId784" Type="http://schemas.openxmlformats.org/officeDocument/2006/relationships/image" Target="../media/image394.png"/><Relationship Id="rId991" Type="http://schemas.openxmlformats.org/officeDocument/2006/relationships/customXml" Target="../ink/ink494.xml"/><Relationship Id="rId1067" Type="http://schemas.openxmlformats.org/officeDocument/2006/relationships/customXml" Target="../ink/ink532.xml"/><Relationship Id="rId437" Type="http://schemas.openxmlformats.org/officeDocument/2006/relationships/customXml" Target="../ink/ink217.xml"/><Relationship Id="rId644" Type="http://schemas.openxmlformats.org/officeDocument/2006/relationships/image" Target="../media/image324.png"/><Relationship Id="rId851" Type="http://schemas.openxmlformats.org/officeDocument/2006/relationships/customXml" Target="../ink/ink424.xml"/><Relationship Id="rId283" Type="http://schemas.openxmlformats.org/officeDocument/2006/relationships/customXml" Target="../ink/ink140.xml"/><Relationship Id="rId490" Type="http://schemas.openxmlformats.org/officeDocument/2006/relationships/image" Target="../media/image247.png"/><Relationship Id="rId504" Type="http://schemas.openxmlformats.org/officeDocument/2006/relationships/image" Target="../media/image254.png"/><Relationship Id="rId711" Type="http://schemas.openxmlformats.org/officeDocument/2006/relationships/customXml" Target="../ink/ink354.xml"/><Relationship Id="rId949" Type="http://schemas.openxmlformats.org/officeDocument/2006/relationships/customXml" Target="../ink/ink473.xml"/><Relationship Id="rId1134" Type="http://schemas.openxmlformats.org/officeDocument/2006/relationships/image" Target="../media/image569.png"/><Relationship Id="rId78" Type="http://schemas.openxmlformats.org/officeDocument/2006/relationships/image" Target="../media/image41.png"/><Relationship Id="rId143" Type="http://schemas.openxmlformats.org/officeDocument/2006/relationships/customXml" Target="../ink/ink70.xml"/><Relationship Id="rId350" Type="http://schemas.openxmlformats.org/officeDocument/2006/relationships/image" Target="../media/image177.png"/><Relationship Id="rId588" Type="http://schemas.openxmlformats.org/officeDocument/2006/relationships/image" Target="../media/image296.png"/><Relationship Id="rId795" Type="http://schemas.openxmlformats.org/officeDocument/2006/relationships/customXml" Target="../ink/ink396.xml"/><Relationship Id="rId809" Type="http://schemas.openxmlformats.org/officeDocument/2006/relationships/customXml" Target="../ink/ink403.xml"/><Relationship Id="rId9" Type="http://schemas.openxmlformats.org/officeDocument/2006/relationships/customXml" Target="../ink/ink3.xml"/><Relationship Id="rId210" Type="http://schemas.openxmlformats.org/officeDocument/2006/relationships/image" Target="../media/image107.png"/><Relationship Id="rId448" Type="http://schemas.openxmlformats.org/officeDocument/2006/relationships/image" Target="../media/image226.png"/><Relationship Id="rId655" Type="http://schemas.openxmlformats.org/officeDocument/2006/relationships/customXml" Target="../ink/ink326.xml"/><Relationship Id="rId862" Type="http://schemas.openxmlformats.org/officeDocument/2006/relationships/image" Target="../media/image433.png"/><Relationship Id="rId1078" Type="http://schemas.openxmlformats.org/officeDocument/2006/relationships/image" Target="../media/image541.png"/><Relationship Id="rId294" Type="http://schemas.openxmlformats.org/officeDocument/2006/relationships/image" Target="../media/image149.png"/><Relationship Id="rId308" Type="http://schemas.openxmlformats.org/officeDocument/2006/relationships/image" Target="../media/image156.png"/><Relationship Id="rId515" Type="http://schemas.openxmlformats.org/officeDocument/2006/relationships/customXml" Target="../ink/ink256.xml"/><Relationship Id="rId722" Type="http://schemas.openxmlformats.org/officeDocument/2006/relationships/image" Target="../media/image363.png"/><Relationship Id="rId1145" Type="http://schemas.openxmlformats.org/officeDocument/2006/relationships/customXml" Target="../ink/ink571.xml"/><Relationship Id="rId89" Type="http://schemas.openxmlformats.org/officeDocument/2006/relationships/customXml" Target="../ink/ink43.xml"/><Relationship Id="rId154" Type="http://schemas.openxmlformats.org/officeDocument/2006/relationships/image" Target="../media/image79.png"/><Relationship Id="rId361" Type="http://schemas.openxmlformats.org/officeDocument/2006/relationships/customXml" Target="../ink/ink179.xml"/><Relationship Id="rId599" Type="http://schemas.openxmlformats.org/officeDocument/2006/relationships/customXml" Target="../ink/ink298.xml"/><Relationship Id="rId1005" Type="http://schemas.openxmlformats.org/officeDocument/2006/relationships/customXml" Target="../ink/ink501.xml"/><Relationship Id="rId459" Type="http://schemas.openxmlformats.org/officeDocument/2006/relationships/customXml" Target="../ink/ink228.xml"/><Relationship Id="rId666" Type="http://schemas.openxmlformats.org/officeDocument/2006/relationships/image" Target="../media/image335.png"/><Relationship Id="rId873" Type="http://schemas.openxmlformats.org/officeDocument/2006/relationships/customXml" Target="../ink/ink435.xml"/><Relationship Id="rId1089" Type="http://schemas.openxmlformats.org/officeDocument/2006/relationships/customXml" Target="../ink/ink543.xml"/><Relationship Id="rId16" Type="http://schemas.openxmlformats.org/officeDocument/2006/relationships/image" Target="../media/image10.png"/><Relationship Id="rId221" Type="http://schemas.openxmlformats.org/officeDocument/2006/relationships/customXml" Target="../ink/ink109.xml"/><Relationship Id="rId319" Type="http://schemas.openxmlformats.org/officeDocument/2006/relationships/customXml" Target="../ink/ink158.xml"/><Relationship Id="rId526" Type="http://schemas.openxmlformats.org/officeDocument/2006/relationships/image" Target="../media/image265.png"/><Relationship Id="rId1156" Type="http://schemas.openxmlformats.org/officeDocument/2006/relationships/image" Target="../media/image580.png"/><Relationship Id="rId733" Type="http://schemas.openxmlformats.org/officeDocument/2006/relationships/customXml" Target="../ink/ink365.xml"/><Relationship Id="rId940" Type="http://schemas.openxmlformats.org/officeDocument/2006/relationships/image" Target="../media/image472.png"/><Relationship Id="rId1016" Type="http://schemas.openxmlformats.org/officeDocument/2006/relationships/image" Target="../media/image510.png"/><Relationship Id="rId165" Type="http://schemas.openxmlformats.org/officeDocument/2006/relationships/customXml" Target="../ink/ink81.xml"/><Relationship Id="rId372" Type="http://schemas.openxmlformats.org/officeDocument/2006/relationships/image" Target="../media/image188.png"/><Relationship Id="rId677" Type="http://schemas.openxmlformats.org/officeDocument/2006/relationships/customXml" Target="../ink/ink337.xml"/><Relationship Id="rId800" Type="http://schemas.openxmlformats.org/officeDocument/2006/relationships/image" Target="../media/image402.png"/><Relationship Id="rId232" Type="http://schemas.openxmlformats.org/officeDocument/2006/relationships/image" Target="../media/image118.png"/><Relationship Id="rId884" Type="http://schemas.openxmlformats.org/officeDocument/2006/relationships/image" Target="../media/image444.png"/><Relationship Id="rId27" Type="http://schemas.openxmlformats.org/officeDocument/2006/relationships/customXml" Target="../ink/ink12.xml"/><Relationship Id="rId537" Type="http://schemas.openxmlformats.org/officeDocument/2006/relationships/customXml" Target="../ink/ink267.xml"/><Relationship Id="rId744" Type="http://schemas.openxmlformats.org/officeDocument/2006/relationships/image" Target="../media/image374.png"/><Relationship Id="rId951" Type="http://schemas.openxmlformats.org/officeDocument/2006/relationships/customXml" Target="../ink/ink474.xml"/><Relationship Id="rId1167" Type="http://schemas.openxmlformats.org/officeDocument/2006/relationships/customXml" Target="../ink/ink582.xml"/><Relationship Id="rId80" Type="http://schemas.openxmlformats.org/officeDocument/2006/relationships/image" Target="../media/image42.png"/><Relationship Id="rId176" Type="http://schemas.openxmlformats.org/officeDocument/2006/relationships/image" Target="../media/image90.png"/><Relationship Id="rId383" Type="http://schemas.openxmlformats.org/officeDocument/2006/relationships/customXml" Target="../ink/ink190.xml"/><Relationship Id="rId590" Type="http://schemas.openxmlformats.org/officeDocument/2006/relationships/image" Target="../media/image297.png"/><Relationship Id="rId604" Type="http://schemas.openxmlformats.org/officeDocument/2006/relationships/image" Target="../media/image304.png"/><Relationship Id="rId811" Type="http://schemas.openxmlformats.org/officeDocument/2006/relationships/customXml" Target="../ink/ink404.xml"/><Relationship Id="rId1027" Type="http://schemas.openxmlformats.org/officeDocument/2006/relationships/customXml" Target="../ink/ink512.xml"/><Relationship Id="rId243" Type="http://schemas.openxmlformats.org/officeDocument/2006/relationships/customXml" Target="../ink/ink120.xml"/><Relationship Id="rId450" Type="http://schemas.openxmlformats.org/officeDocument/2006/relationships/image" Target="../media/image227.png"/><Relationship Id="rId688" Type="http://schemas.openxmlformats.org/officeDocument/2006/relationships/image" Target="../media/image346.png"/><Relationship Id="rId895" Type="http://schemas.openxmlformats.org/officeDocument/2006/relationships/customXml" Target="../ink/ink446.xml"/><Relationship Id="rId909" Type="http://schemas.openxmlformats.org/officeDocument/2006/relationships/customXml" Target="../ink/ink453.xml"/><Relationship Id="rId1080" Type="http://schemas.openxmlformats.org/officeDocument/2006/relationships/image" Target="../media/image542.png"/><Relationship Id="rId38" Type="http://schemas.openxmlformats.org/officeDocument/2006/relationships/image" Target="../media/image21.png"/><Relationship Id="rId103" Type="http://schemas.openxmlformats.org/officeDocument/2006/relationships/customXml" Target="../ink/ink50.xml"/><Relationship Id="rId310" Type="http://schemas.openxmlformats.org/officeDocument/2006/relationships/image" Target="../media/image157.png"/><Relationship Id="rId548" Type="http://schemas.openxmlformats.org/officeDocument/2006/relationships/image" Target="../media/image276.png"/><Relationship Id="rId755" Type="http://schemas.openxmlformats.org/officeDocument/2006/relationships/customXml" Target="../ink/ink376.xml"/><Relationship Id="rId962" Type="http://schemas.openxmlformats.org/officeDocument/2006/relationships/image" Target="../media/image483.png"/><Relationship Id="rId1178" Type="http://schemas.openxmlformats.org/officeDocument/2006/relationships/image" Target="../media/image591.png"/><Relationship Id="rId91" Type="http://schemas.openxmlformats.org/officeDocument/2006/relationships/customXml" Target="../ink/ink44.xml"/><Relationship Id="rId187" Type="http://schemas.openxmlformats.org/officeDocument/2006/relationships/customXml" Target="../ink/ink92.xml"/><Relationship Id="rId394" Type="http://schemas.openxmlformats.org/officeDocument/2006/relationships/image" Target="../media/image199.png"/><Relationship Id="rId408" Type="http://schemas.openxmlformats.org/officeDocument/2006/relationships/image" Target="../media/image206.png"/><Relationship Id="rId615" Type="http://schemas.openxmlformats.org/officeDocument/2006/relationships/customXml" Target="../ink/ink306.xml"/><Relationship Id="rId822" Type="http://schemas.openxmlformats.org/officeDocument/2006/relationships/image" Target="../media/image413.png"/><Relationship Id="rId1038" Type="http://schemas.openxmlformats.org/officeDocument/2006/relationships/image" Target="../media/image521.png"/><Relationship Id="rId254" Type="http://schemas.openxmlformats.org/officeDocument/2006/relationships/image" Target="../media/image129.png"/><Relationship Id="rId699" Type="http://schemas.openxmlformats.org/officeDocument/2006/relationships/customXml" Target="../ink/ink348.xml"/><Relationship Id="rId1091" Type="http://schemas.openxmlformats.org/officeDocument/2006/relationships/customXml" Target="../ink/ink544.xml"/><Relationship Id="rId1105" Type="http://schemas.openxmlformats.org/officeDocument/2006/relationships/customXml" Target="../ink/ink551.xml"/><Relationship Id="rId49" Type="http://schemas.openxmlformats.org/officeDocument/2006/relationships/customXml" Target="../ink/ink23.xml"/><Relationship Id="rId114" Type="http://schemas.openxmlformats.org/officeDocument/2006/relationships/image" Target="../media/image59.png"/><Relationship Id="rId461" Type="http://schemas.openxmlformats.org/officeDocument/2006/relationships/customXml" Target="../ink/ink229.xml"/><Relationship Id="rId559" Type="http://schemas.openxmlformats.org/officeDocument/2006/relationships/customXml" Target="../ink/ink278.xml"/><Relationship Id="rId766" Type="http://schemas.openxmlformats.org/officeDocument/2006/relationships/image" Target="../media/image385.png"/><Relationship Id="rId1189" Type="http://schemas.openxmlformats.org/officeDocument/2006/relationships/customXml" Target="../ink/ink593.xml"/><Relationship Id="rId198" Type="http://schemas.openxmlformats.org/officeDocument/2006/relationships/image" Target="../media/image101.png"/><Relationship Id="rId321" Type="http://schemas.openxmlformats.org/officeDocument/2006/relationships/customXml" Target="../ink/ink159.xml"/><Relationship Id="rId419" Type="http://schemas.openxmlformats.org/officeDocument/2006/relationships/customXml" Target="../ink/ink208.xml"/><Relationship Id="rId626" Type="http://schemas.openxmlformats.org/officeDocument/2006/relationships/image" Target="../media/image315.png"/><Relationship Id="rId973" Type="http://schemas.openxmlformats.org/officeDocument/2006/relationships/customXml" Target="../ink/ink485.xml"/><Relationship Id="rId1049" Type="http://schemas.openxmlformats.org/officeDocument/2006/relationships/customXml" Target="../ink/ink523.xml"/><Relationship Id="rId833" Type="http://schemas.openxmlformats.org/officeDocument/2006/relationships/customXml" Target="../ink/ink415.xml"/><Relationship Id="rId1116" Type="http://schemas.openxmlformats.org/officeDocument/2006/relationships/image" Target="../media/image560.png"/><Relationship Id="rId265" Type="http://schemas.openxmlformats.org/officeDocument/2006/relationships/customXml" Target="../ink/ink131.xml"/><Relationship Id="rId472" Type="http://schemas.openxmlformats.org/officeDocument/2006/relationships/image" Target="../media/image238.png"/><Relationship Id="rId900" Type="http://schemas.openxmlformats.org/officeDocument/2006/relationships/image" Target="../media/image452.png"/><Relationship Id="rId125" Type="http://schemas.openxmlformats.org/officeDocument/2006/relationships/customXml" Target="../ink/ink61.xml"/><Relationship Id="rId332" Type="http://schemas.openxmlformats.org/officeDocument/2006/relationships/image" Target="../media/image168.png"/><Relationship Id="rId777" Type="http://schemas.openxmlformats.org/officeDocument/2006/relationships/customXml" Target="../ink/ink387.xml"/><Relationship Id="rId984" Type="http://schemas.openxmlformats.org/officeDocument/2006/relationships/image" Target="../media/image494.png"/><Relationship Id="rId637" Type="http://schemas.openxmlformats.org/officeDocument/2006/relationships/customXml" Target="../ink/ink317.xml"/><Relationship Id="rId844" Type="http://schemas.openxmlformats.org/officeDocument/2006/relationships/image" Target="../media/image424.png"/><Relationship Id="rId276" Type="http://schemas.openxmlformats.org/officeDocument/2006/relationships/image" Target="../media/image140.png"/><Relationship Id="rId483" Type="http://schemas.openxmlformats.org/officeDocument/2006/relationships/customXml" Target="../ink/ink240.xml"/><Relationship Id="rId690" Type="http://schemas.openxmlformats.org/officeDocument/2006/relationships/image" Target="../media/image347.png"/><Relationship Id="rId704" Type="http://schemas.openxmlformats.org/officeDocument/2006/relationships/image" Target="../media/image354.png"/><Relationship Id="rId911" Type="http://schemas.openxmlformats.org/officeDocument/2006/relationships/customXml" Target="../ink/ink454.xml"/><Relationship Id="rId1127" Type="http://schemas.openxmlformats.org/officeDocument/2006/relationships/customXml" Target="../ink/ink562.xml"/><Relationship Id="rId40" Type="http://schemas.openxmlformats.org/officeDocument/2006/relationships/image" Target="../media/image22.png"/><Relationship Id="rId136" Type="http://schemas.openxmlformats.org/officeDocument/2006/relationships/image" Target="../media/image70.png"/><Relationship Id="rId343" Type="http://schemas.openxmlformats.org/officeDocument/2006/relationships/customXml" Target="../ink/ink170.xml"/><Relationship Id="rId550" Type="http://schemas.openxmlformats.org/officeDocument/2006/relationships/image" Target="../media/image277.png"/><Relationship Id="rId788" Type="http://schemas.openxmlformats.org/officeDocument/2006/relationships/image" Target="../media/image396.png"/><Relationship Id="rId995" Type="http://schemas.openxmlformats.org/officeDocument/2006/relationships/customXml" Target="../ink/ink496.xml"/><Relationship Id="rId1180" Type="http://schemas.openxmlformats.org/officeDocument/2006/relationships/image" Target="../media/image592.png"/><Relationship Id="rId203" Type="http://schemas.openxmlformats.org/officeDocument/2006/relationships/customXml" Target="../ink/ink100.xml"/><Relationship Id="rId648" Type="http://schemas.openxmlformats.org/officeDocument/2006/relationships/image" Target="../media/image326.png"/><Relationship Id="rId855" Type="http://schemas.openxmlformats.org/officeDocument/2006/relationships/customXml" Target="../ink/ink426.xml"/><Relationship Id="rId1040" Type="http://schemas.openxmlformats.org/officeDocument/2006/relationships/image" Target="../media/image522.png"/><Relationship Id="rId287" Type="http://schemas.openxmlformats.org/officeDocument/2006/relationships/customXml" Target="../ink/ink142.xml"/><Relationship Id="rId410" Type="http://schemas.openxmlformats.org/officeDocument/2006/relationships/image" Target="../media/image207.png"/><Relationship Id="rId494" Type="http://schemas.openxmlformats.org/officeDocument/2006/relationships/image" Target="../media/image249.png"/><Relationship Id="rId508" Type="http://schemas.openxmlformats.org/officeDocument/2006/relationships/image" Target="../media/image256.png"/><Relationship Id="rId715" Type="http://schemas.openxmlformats.org/officeDocument/2006/relationships/customXml" Target="../ink/ink356.xml"/><Relationship Id="rId922" Type="http://schemas.openxmlformats.org/officeDocument/2006/relationships/image" Target="../media/image463.png"/><Relationship Id="rId1138" Type="http://schemas.openxmlformats.org/officeDocument/2006/relationships/image" Target="../media/image571.png"/><Relationship Id="rId147" Type="http://schemas.openxmlformats.org/officeDocument/2006/relationships/customXml" Target="../ink/ink72.xml"/><Relationship Id="rId354" Type="http://schemas.openxmlformats.org/officeDocument/2006/relationships/image" Target="../media/image179.png"/><Relationship Id="rId799" Type="http://schemas.openxmlformats.org/officeDocument/2006/relationships/customXml" Target="../ink/ink398.xml"/><Relationship Id="rId1191" Type="http://schemas.openxmlformats.org/officeDocument/2006/relationships/customXml" Target="../ink/ink594.xml"/><Relationship Id="rId51" Type="http://schemas.openxmlformats.org/officeDocument/2006/relationships/customXml" Target="../ink/ink24.xml"/><Relationship Id="rId561" Type="http://schemas.openxmlformats.org/officeDocument/2006/relationships/customXml" Target="../ink/ink279.xml"/><Relationship Id="rId659" Type="http://schemas.openxmlformats.org/officeDocument/2006/relationships/customXml" Target="../ink/ink328.xml"/><Relationship Id="rId866" Type="http://schemas.openxmlformats.org/officeDocument/2006/relationships/image" Target="../media/image435.png"/><Relationship Id="rId214" Type="http://schemas.openxmlformats.org/officeDocument/2006/relationships/image" Target="../media/image109.png"/><Relationship Id="rId298" Type="http://schemas.openxmlformats.org/officeDocument/2006/relationships/image" Target="../media/image151.png"/><Relationship Id="rId421" Type="http://schemas.openxmlformats.org/officeDocument/2006/relationships/customXml" Target="../ink/ink209.xml"/><Relationship Id="rId519" Type="http://schemas.openxmlformats.org/officeDocument/2006/relationships/customXml" Target="../ink/ink258.xml"/><Relationship Id="rId1051" Type="http://schemas.openxmlformats.org/officeDocument/2006/relationships/customXml" Target="../ink/ink524.xml"/><Relationship Id="rId1149" Type="http://schemas.openxmlformats.org/officeDocument/2006/relationships/customXml" Target="../ink/ink573.xml"/><Relationship Id="rId158" Type="http://schemas.openxmlformats.org/officeDocument/2006/relationships/image" Target="../media/image81.png"/><Relationship Id="rId726" Type="http://schemas.openxmlformats.org/officeDocument/2006/relationships/image" Target="../media/image365.png"/><Relationship Id="rId933" Type="http://schemas.openxmlformats.org/officeDocument/2006/relationships/customXml" Target="../ink/ink465.xml"/><Relationship Id="rId1009" Type="http://schemas.openxmlformats.org/officeDocument/2006/relationships/customXml" Target="../ink/ink503.xml"/><Relationship Id="rId62" Type="http://schemas.openxmlformats.org/officeDocument/2006/relationships/image" Target="../media/image33.png"/><Relationship Id="rId365" Type="http://schemas.openxmlformats.org/officeDocument/2006/relationships/customXml" Target="../ink/ink181.xml"/><Relationship Id="rId572" Type="http://schemas.openxmlformats.org/officeDocument/2006/relationships/image" Target="../media/image288.png"/><Relationship Id="rId225" Type="http://schemas.openxmlformats.org/officeDocument/2006/relationships/customXml" Target="../ink/ink111.xml"/><Relationship Id="rId432" Type="http://schemas.openxmlformats.org/officeDocument/2006/relationships/image" Target="../media/image218.png"/><Relationship Id="rId877" Type="http://schemas.openxmlformats.org/officeDocument/2006/relationships/customXml" Target="../ink/ink437.xml"/><Relationship Id="rId1062" Type="http://schemas.openxmlformats.org/officeDocument/2006/relationships/image" Target="../media/image533.png"/><Relationship Id="rId737" Type="http://schemas.openxmlformats.org/officeDocument/2006/relationships/customXml" Target="../ink/ink367.xml"/><Relationship Id="rId944" Type="http://schemas.openxmlformats.org/officeDocument/2006/relationships/image" Target="../media/image474.png"/><Relationship Id="rId73" Type="http://schemas.openxmlformats.org/officeDocument/2006/relationships/customXml" Target="../ink/ink35.xml"/><Relationship Id="rId169" Type="http://schemas.openxmlformats.org/officeDocument/2006/relationships/customXml" Target="../ink/ink83.xml"/><Relationship Id="rId376" Type="http://schemas.openxmlformats.org/officeDocument/2006/relationships/image" Target="../media/image190.png"/><Relationship Id="rId583" Type="http://schemas.openxmlformats.org/officeDocument/2006/relationships/customXml" Target="../ink/ink290.xml"/><Relationship Id="rId790" Type="http://schemas.openxmlformats.org/officeDocument/2006/relationships/image" Target="../media/image397.png"/><Relationship Id="rId804" Type="http://schemas.openxmlformats.org/officeDocument/2006/relationships/image" Target="../media/image404.png"/><Relationship Id="rId4" Type="http://schemas.openxmlformats.org/officeDocument/2006/relationships/image" Target="../media/image4.emf"/><Relationship Id="rId236" Type="http://schemas.openxmlformats.org/officeDocument/2006/relationships/image" Target="../media/image120.png"/><Relationship Id="rId443" Type="http://schemas.openxmlformats.org/officeDocument/2006/relationships/customXml" Target="../ink/ink220.xml"/><Relationship Id="rId650" Type="http://schemas.openxmlformats.org/officeDocument/2006/relationships/image" Target="../media/image327.png"/><Relationship Id="rId888" Type="http://schemas.openxmlformats.org/officeDocument/2006/relationships/image" Target="../media/image446.png"/><Relationship Id="rId1073" Type="http://schemas.openxmlformats.org/officeDocument/2006/relationships/customXml" Target="../ink/ink535.xml"/><Relationship Id="rId303" Type="http://schemas.openxmlformats.org/officeDocument/2006/relationships/customXml" Target="../ink/ink150.xml"/><Relationship Id="rId748" Type="http://schemas.openxmlformats.org/officeDocument/2006/relationships/image" Target="../media/image376.png"/><Relationship Id="rId955" Type="http://schemas.openxmlformats.org/officeDocument/2006/relationships/customXml" Target="../ink/ink476.xml"/><Relationship Id="rId1140" Type="http://schemas.openxmlformats.org/officeDocument/2006/relationships/image" Target="../media/image572.png"/><Relationship Id="rId84" Type="http://schemas.openxmlformats.org/officeDocument/2006/relationships/image" Target="../media/image44.png"/><Relationship Id="rId387" Type="http://schemas.openxmlformats.org/officeDocument/2006/relationships/customXml" Target="../ink/ink192.xml"/><Relationship Id="rId510" Type="http://schemas.openxmlformats.org/officeDocument/2006/relationships/image" Target="../media/image257.png"/><Relationship Id="rId594" Type="http://schemas.openxmlformats.org/officeDocument/2006/relationships/image" Target="../media/image299.png"/><Relationship Id="rId608" Type="http://schemas.openxmlformats.org/officeDocument/2006/relationships/image" Target="../media/image306.png"/><Relationship Id="rId815" Type="http://schemas.openxmlformats.org/officeDocument/2006/relationships/customXml" Target="../ink/ink406.xml"/><Relationship Id="rId247" Type="http://schemas.openxmlformats.org/officeDocument/2006/relationships/customXml" Target="../ink/ink122.xml"/><Relationship Id="rId899" Type="http://schemas.openxmlformats.org/officeDocument/2006/relationships/customXml" Target="../ink/ink448.xml"/><Relationship Id="rId1000" Type="http://schemas.openxmlformats.org/officeDocument/2006/relationships/image" Target="../media/image502.png"/><Relationship Id="rId1084" Type="http://schemas.openxmlformats.org/officeDocument/2006/relationships/image" Target="../media/image544.png"/><Relationship Id="rId107" Type="http://schemas.openxmlformats.org/officeDocument/2006/relationships/customXml" Target="../ink/ink52.xml"/><Relationship Id="rId454" Type="http://schemas.openxmlformats.org/officeDocument/2006/relationships/image" Target="../media/image229.png"/><Relationship Id="rId661" Type="http://schemas.openxmlformats.org/officeDocument/2006/relationships/customXml" Target="../ink/ink329.xml"/><Relationship Id="rId759" Type="http://schemas.openxmlformats.org/officeDocument/2006/relationships/customXml" Target="../ink/ink378.xml"/><Relationship Id="rId966" Type="http://schemas.openxmlformats.org/officeDocument/2006/relationships/image" Target="../media/image485.png"/><Relationship Id="rId11" Type="http://schemas.openxmlformats.org/officeDocument/2006/relationships/customXml" Target="../ink/ink4.xml"/><Relationship Id="rId314" Type="http://schemas.openxmlformats.org/officeDocument/2006/relationships/image" Target="../media/image159.png"/><Relationship Id="rId398" Type="http://schemas.openxmlformats.org/officeDocument/2006/relationships/image" Target="../media/image201.png"/><Relationship Id="rId521" Type="http://schemas.openxmlformats.org/officeDocument/2006/relationships/customXml" Target="../ink/ink259.xml"/><Relationship Id="rId619" Type="http://schemas.openxmlformats.org/officeDocument/2006/relationships/customXml" Target="../ink/ink308.xml"/><Relationship Id="rId1151" Type="http://schemas.openxmlformats.org/officeDocument/2006/relationships/customXml" Target="../ink/ink574.xml"/><Relationship Id="rId95" Type="http://schemas.openxmlformats.org/officeDocument/2006/relationships/customXml" Target="../ink/ink46.xml"/><Relationship Id="rId160" Type="http://schemas.openxmlformats.org/officeDocument/2006/relationships/image" Target="../media/image82.png"/><Relationship Id="rId826" Type="http://schemas.openxmlformats.org/officeDocument/2006/relationships/image" Target="../media/image415.png"/><Relationship Id="rId1011" Type="http://schemas.openxmlformats.org/officeDocument/2006/relationships/customXml" Target="../ink/ink504.xml"/><Relationship Id="rId1109" Type="http://schemas.openxmlformats.org/officeDocument/2006/relationships/customXml" Target="../ink/ink553.xml"/><Relationship Id="rId258" Type="http://schemas.openxmlformats.org/officeDocument/2006/relationships/image" Target="../media/image131.png"/><Relationship Id="rId465" Type="http://schemas.openxmlformats.org/officeDocument/2006/relationships/customXml" Target="../ink/ink231.xml"/><Relationship Id="rId672" Type="http://schemas.openxmlformats.org/officeDocument/2006/relationships/image" Target="../media/image338.png"/><Relationship Id="rId1095" Type="http://schemas.openxmlformats.org/officeDocument/2006/relationships/customXml" Target="../ink/ink546.xml"/><Relationship Id="rId22" Type="http://schemas.openxmlformats.org/officeDocument/2006/relationships/image" Target="../media/image13.png"/><Relationship Id="rId118" Type="http://schemas.openxmlformats.org/officeDocument/2006/relationships/image" Target="../media/image61.png"/><Relationship Id="rId325" Type="http://schemas.openxmlformats.org/officeDocument/2006/relationships/customXml" Target="../ink/ink161.xml"/><Relationship Id="rId532" Type="http://schemas.openxmlformats.org/officeDocument/2006/relationships/image" Target="../media/image268.png"/><Relationship Id="rId977" Type="http://schemas.openxmlformats.org/officeDocument/2006/relationships/customXml" Target="../ink/ink487.xml"/><Relationship Id="rId1162" Type="http://schemas.openxmlformats.org/officeDocument/2006/relationships/image" Target="../media/image583.png"/><Relationship Id="rId171" Type="http://schemas.openxmlformats.org/officeDocument/2006/relationships/customXml" Target="../ink/ink84.xml"/><Relationship Id="rId837" Type="http://schemas.openxmlformats.org/officeDocument/2006/relationships/customXml" Target="../ink/ink417.xml"/><Relationship Id="rId1022" Type="http://schemas.openxmlformats.org/officeDocument/2006/relationships/image" Target="../media/image513.png"/><Relationship Id="rId269" Type="http://schemas.openxmlformats.org/officeDocument/2006/relationships/customXml" Target="../ink/ink133.xml"/><Relationship Id="rId476" Type="http://schemas.openxmlformats.org/officeDocument/2006/relationships/image" Target="../media/image240.png"/><Relationship Id="rId683" Type="http://schemas.openxmlformats.org/officeDocument/2006/relationships/customXml" Target="../ink/ink340.xml"/><Relationship Id="rId890" Type="http://schemas.openxmlformats.org/officeDocument/2006/relationships/image" Target="../media/image447.png"/><Relationship Id="rId904" Type="http://schemas.openxmlformats.org/officeDocument/2006/relationships/image" Target="../media/image454.png"/><Relationship Id="rId33" Type="http://schemas.openxmlformats.org/officeDocument/2006/relationships/customXml" Target="../ink/ink15.xml"/><Relationship Id="rId129" Type="http://schemas.openxmlformats.org/officeDocument/2006/relationships/customXml" Target="../ink/ink63.xml"/><Relationship Id="rId336" Type="http://schemas.openxmlformats.org/officeDocument/2006/relationships/image" Target="../media/image170.png"/><Relationship Id="rId543" Type="http://schemas.openxmlformats.org/officeDocument/2006/relationships/customXml" Target="../ink/ink270.xml"/><Relationship Id="rId988" Type="http://schemas.openxmlformats.org/officeDocument/2006/relationships/image" Target="../media/image496.png"/><Relationship Id="rId1173" Type="http://schemas.openxmlformats.org/officeDocument/2006/relationships/customXml" Target="../ink/ink585.xml"/><Relationship Id="rId182" Type="http://schemas.openxmlformats.org/officeDocument/2006/relationships/image" Target="../media/image93.png"/><Relationship Id="rId403" Type="http://schemas.openxmlformats.org/officeDocument/2006/relationships/customXml" Target="../ink/ink200.xml"/><Relationship Id="rId750" Type="http://schemas.openxmlformats.org/officeDocument/2006/relationships/image" Target="../media/image377.png"/><Relationship Id="rId848" Type="http://schemas.openxmlformats.org/officeDocument/2006/relationships/image" Target="../media/image426.png"/><Relationship Id="rId1033" Type="http://schemas.openxmlformats.org/officeDocument/2006/relationships/customXml" Target="../ink/ink515.xml"/><Relationship Id="rId487" Type="http://schemas.openxmlformats.org/officeDocument/2006/relationships/customXml" Target="../ink/ink242.xml"/><Relationship Id="rId610" Type="http://schemas.openxmlformats.org/officeDocument/2006/relationships/image" Target="../media/image307.png"/><Relationship Id="rId694" Type="http://schemas.openxmlformats.org/officeDocument/2006/relationships/image" Target="../media/image349.png"/><Relationship Id="rId708" Type="http://schemas.openxmlformats.org/officeDocument/2006/relationships/image" Target="../media/image356.png"/><Relationship Id="rId915" Type="http://schemas.openxmlformats.org/officeDocument/2006/relationships/customXml" Target="../ink/ink456.xml"/><Relationship Id="rId347" Type="http://schemas.openxmlformats.org/officeDocument/2006/relationships/customXml" Target="../ink/ink172.xml"/><Relationship Id="rId999" Type="http://schemas.openxmlformats.org/officeDocument/2006/relationships/customXml" Target="../ink/ink498.xml"/><Relationship Id="rId1100" Type="http://schemas.openxmlformats.org/officeDocument/2006/relationships/image" Target="../media/image552.png"/><Relationship Id="rId1184" Type="http://schemas.openxmlformats.org/officeDocument/2006/relationships/image" Target="../media/image594.png"/><Relationship Id="rId44" Type="http://schemas.openxmlformats.org/officeDocument/2006/relationships/image" Target="../media/image24.png"/><Relationship Id="rId554" Type="http://schemas.openxmlformats.org/officeDocument/2006/relationships/image" Target="../media/image279.png"/><Relationship Id="rId761" Type="http://schemas.openxmlformats.org/officeDocument/2006/relationships/customXml" Target="../ink/ink379.xml"/><Relationship Id="rId859" Type="http://schemas.openxmlformats.org/officeDocument/2006/relationships/customXml" Target="../ink/ink428.xml"/><Relationship Id="rId193" Type="http://schemas.openxmlformats.org/officeDocument/2006/relationships/customXml" Target="../ink/ink95.xml"/><Relationship Id="rId207" Type="http://schemas.openxmlformats.org/officeDocument/2006/relationships/customXml" Target="../ink/ink102.xml"/><Relationship Id="rId414" Type="http://schemas.openxmlformats.org/officeDocument/2006/relationships/image" Target="../media/image209.png"/><Relationship Id="rId498" Type="http://schemas.openxmlformats.org/officeDocument/2006/relationships/image" Target="../media/image251.png"/><Relationship Id="rId621" Type="http://schemas.openxmlformats.org/officeDocument/2006/relationships/customXml" Target="../ink/ink309.xml"/><Relationship Id="rId1044" Type="http://schemas.openxmlformats.org/officeDocument/2006/relationships/image" Target="../media/image524.png"/><Relationship Id="rId260" Type="http://schemas.openxmlformats.org/officeDocument/2006/relationships/image" Target="../media/image132.png"/><Relationship Id="rId719" Type="http://schemas.openxmlformats.org/officeDocument/2006/relationships/customXml" Target="../ink/ink358.xml"/><Relationship Id="rId926" Type="http://schemas.openxmlformats.org/officeDocument/2006/relationships/image" Target="../media/image465.png"/><Relationship Id="rId1111" Type="http://schemas.openxmlformats.org/officeDocument/2006/relationships/customXml" Target="../ink/ink554.xml"/><Relationship Id="rId55" Type="http://schemas.openxmlformats.org/officeDocument/2006/relationships/customXml" Target="../ink/ink26.xml"/><Relationship Id="rId120" Type="http://schemas.openxmlformats.org/officeDocument/2006/relationships/image" Target="../media/image62.png"/><Relationship Id="rId358" Type="http://schemas.openxmlformats.org/officeDocument/2006/relationships/image" Target="../media/image181.png"/><Relationship Id="rId565" Type="http://schemas.openxmlformats.org/officeDocument/2006/relationships/customXml" Target="../ink/ink281.xml"/><Relationship Id="rId772" Type="http://schemas.openxmlformats.org/officeDocument/2006/relationships/image" Target="../media/image388.png"/><Relationship Id="rId1195" Type="http://schemas.openxmlformats.org/officeDocument/2006/relationships/customXml" Target="../ink/ink596.xml"/><Relationship Id="rId218" Type="http://schemas.openxmlformats.org/officeDocument/2006/relationships/image" Target="../media/image111.png"/><Relationship Id="rId425" Type="http://schemas.openxmlformats.org/officeDocument/2006/relationships/customXml" Target="../ink/ink211.xml"/><Relationship Id="rId632" Type="http://schemas.openxmlformats.org/officeDocument/2006/relationships/image" Target="../media/image318.png"/><Relationship Id="rId1055" Type="http://schemas.openxmlformats.org/officeDocument/2006/relationships/customXml" Target="../ink/ink526.xml"/><Relationship Id="rId271" Type="http://schemas.openxmlformats.org/officeDocument/2006/relationships/customXml" Target="../ink/ink134.xml"/><Relationship Id="rId937" Type="http://schemas.openxmlformats.org/officeDocument/2006/relationships/customXml" Target="../ink/ink467.xml"/><Relationship Id="rId1122" Type="http://schemas.openxmlformats.org/officeDocument/2006/relationships/image" Target="../media/image563.png"/><Relationship Id="rId66" Type="http://schemas.openxmlformats.org/officeDocument/2006/relationships/image" Target="../media/image35.png"/><Relationship Id="rId131" Type="http://schemas.openxmlformats.org/officeDocument/2006/relationships/customXml" Target="../ink/ink64.xml"/><Relationship Id="rId369" Type="http://schemas.openxmlformats.org/officeDocument/2006/relationships/customXml" Target="../ink/ink183.xml"/><Relationship Id="rId576" Type="http://schemas.openxmlformats.org/officeDocument/2006/relationships/image" Target="../media/image290.png"/><Relationship Id="rId783" Type="http://schemas.openxmlformats.org/officeDocument/2006/relationships/customXml" Target="../ink/ink390.xml"/><Relationship Id="rId990" Type="http://schemas.openxmlformats.org/officeDocument/2006/relationships/image" Target="../media/image497.png"/><Relationship Id="rId229" Type="http://schemas.openxmlformats.org/officeDocument/2006/relationships/customXml" Target="../ink/ink113.xml"/><Relationship Id="rId436" Type="http://schemas.openxmlformats.org/officeDocument/2006/relationships/image" Target="../media/image220.png"/><Relationship Id="rId643" Type="http://schemas.openxmlformats.org/officeDocument/2006/relationships/customXml" Target="../ink/ink320.xml"/><Relationship Id="rId1066" Type="http://schemas.openxmlformats.org/officeDocument/2006/relationships/image" Target="../media/image535.png"/><Relationship Id="rId850" Type="http://schemas.openxmlformats.org/officeDocument/2006/relationships/image" Target="../media/image427.png"/><Relationship Id="rId948" Type="http://schemas.openxmlformats.org/officeDocument/2006/relationships/image" Target="../media/image476.png"/><Relationship Id="rId1133" Type="http://schemas.openxmlformats.org/officeDocument/2006/relationships/customXml" Target="../ink/ink565.xml"/><Relationship Id="rId77" Type="http://schemas.openxmlformats.org/officeDocument/2006/relationships/customXml" Target="../ink/ink37.xml"/><Relationship Id="rId282" Type="http://schemas.openxmlformats.org/officeDocument/2006/relationships/image" Target="../media/image143.png"/><Relationship Id="rId503" Type="http://schemas.openxmlformats.org/officeDocument/2006/relationships/customXml" Target="../ink/ink250.xml"/><Relationship Id="rId587" Type="http://schemas.openxmlformats.org/officeDocument/2006/relationships/customXml" Target="../ink/ink292.xml"/><Relationship Id="rId710" Type="http://schemas.openxmlformats.org/officeDocument/2006/relationships/image" Target="../media/image357.png"/><Relationship Id="rId808" Type="http://schemas.openxmlformats.org/officeDocument/2006/relationships/image" Target="../media/image406.png"/><Relationship Id="rId8" Type="http://schemas.openxmlformats.org/officeDocument/2006/relationships/image" Target="../media/image6.png"/><Relationship Id="rId142" Type="http://schemas.openxmlformats.org/officeDocument/2006/relationships/image" Target="../media/image73.png"/><Relationship Id="rId447" Type="http://schemas.openxmlformats.org/officeDocument/2006/relationships/customXml" Target="../ink/ink222.xml"/><Relationship Id="rId794" Type="http://schemas.openxmlformats.org/officeDocument/2006/relationships/image" Target="../media/image399.png"/><Relationship Id="rId1077" Type="http://schemas.openxmlformats.org/officeDocument/2006/relationships/customXml" Target="../ink/ink537.xml"/><Relationship Id="rId654" Type="http://schemas.openxmlformats.org/officeDocument/2006/relationships/image" Target="../media/image329.png"/><Relationship Id="rId861" Type="http://schemas.openxmlformats.org/officeDocument/2006/relationships/customXml" Target="../ink/ink429.xml"/><Relationship Id="rId959" Type="http://schemas.openxmlformats.org/officeDocument/2006/relationships/customXml" Target="../ink/ink478.xml"/><Relationship Id="rId293" Type="http://schemas.openxmlformats.org/officeDocument/2006/relationships/customXml" Target="../ink/ink145.xml"/><Relationship Id="rId307" Type="http://schemas.openxmlformats.org/officeDocument/2006/relationships/customXml" Target="../ink/ink152.xml"/><Relationship Id="rId514" Type="http://schemas.openxmlformats.org/officeDocument/2006/relationships/image" Target="../media/image259.png"/><Relationship Id="rId721" Type="http://schemas.openxmlformats.org/officeDocument/2006/relationships/customXml" Target="../ink/ink359.xml"/><Relationship Id="rId1144" Type="http://schemas.openxmlformats.org/officeDocument/2006/relationships/image" Target="../media/image574.png"/><Relationship Id="rId88" Type="http://schemas.openxmlformats.org/officeDocument/2006/relationships/image" Target="../media/image46.png"/><Relationship Id="rId153" Type="http://schemas.openxmlformats.org/officeDocument/2006/relationships/customXml" Target="../ink/ink75.xml"/><Relationship Id="rId360" Type="http://schemas.openxmlformats.org/officeDocument/2006/relationships/image" Target="../media/image182.png"/><Relationship Id="rId598" Type="http://schemas.openxmlformats.org/officeDocument/2006/relationships/image" Target="../media/image301.png"/><Relationship Id="rId819" Type="http://schemas.openxmlformats.org/officeDocument/2006/relationships/customXml" Target="../ink/ink408.xml"/><Relationship Id="rId1004" Type="http://schemas.openxmlformats.org/officeDocument/2006/relationships/image" Target="../media/image504.png"/><Relationship Id="rId220" Type="http://schemas.openxmlformats.org/officeDocument/2006/relationships/image" Target="../media/image112.png"/><Relationship Id="rId458" Type="http://schemas.openxmlformats.org/officeDocument/2006/relationships/image" Target="../media/image231.png"/><Relationship Id="rId665" Type="http://schemas.openxmlformats.org/officeDocument/2006/relationships/customXml" Target="../ink/ink331.xml"/><Relationship Id="rId872" Type="http://schemas.openxmlformats.org/officeDocument/2006/relationships/image" Target="../media/image438.png"/><Relationship Id="rId1088" Type="http://schemas.openxmlformats.org/officeDocument/2006/relationships/image" Target="../media/image546.png"/><Relationship Id="rId15" Type="http://schemas.openxmlformats.org/officeDocument/2006/relationships/customXml" Target="../ink/ink6.xml"/><Relationship Id="rId318" Type="http://schemas.openxmlformats.org/officeDocument/2006/relationships/image" Target="../media/image161.png"/><Relationship Id="rId525" Type="http://schemas.openxmlformats.org/officeDocument/2006/relationships/customXml" Target="../ink/ink261.xml"/><Relationship Id="rId732" Type="http://schemas.openxmlformats.org/officeDocument/2006/relationships/image" Target="../media/image368.png"/><Relationship Id="rId1155" Type="http://schemas.openxmlformats.org/officeDocument/2006/relationships/customXml" Target="../ink/ink576.xml"/><Relationship Id="rId99" Type="http://schemas.openxmlformats.org/officeDocument/2006/relationships/customXml" Target="../ink/ink48.xml"/><Relationship Id="rId164" Type="http://schemas.openxmlformats.org/officeDocument/2006/relationships/image" Target="../media/image84.png"/><Relationship Id="rId371" Type="http://schemas.openxmlformats.org/officeDocument/2006/relationships/customXml" Target="../ink/ink184.xml"/><Relationship Id="rId1015" Type="http://schemas.openxmlformats.org/officeDocument/2006/relationships/customXml" Target="../ink/ink506.xml"/><Relationship Id="rId469" Type="http://schemas.openxmlformats.org/officeDocument/2006/relationships/customXml" Target="../ink/ink233.xml"/><Relationship Id="rId676" Type="http://schemas.openxmlformats.org/officeDocument/2006/relationships/image" Target="../media/image340.png"/><Relationship Id="rId883" Type="http://schemas.openxmlformats.org/officeDocument/2006/relationships/customXml" Target="../ink/ink440.xml"/><Relationship Id="rId1099" Type="http://schemas.openxmlformats.org/officeDocument/2006/relationships/customXml" Target="../ink/ink548.xml"/><Relationship Id="rId26" Type="http://schemas.openxmlformats.org/officeDocument/2006/relationships/image" Target="../media/image15.png"/><Relationship Id="rId231" Type="http://schemas.openxmlformats.org/officeDocument/2006/relationships/customXml" Target="../ink/ink114.xml"/><Relationship Id="rId329" Type="http://schemas.openxmlformats.org/officeDocument/2006/relationships/customXml" Target="../ink/ink163.xml"/><Relationship Id="rId536" Type="http://schemas.openxmlformats.org/officeDocument/2006/relationships/image" Target="../media/image270.png"/><Relationship Id="rId1166" Type="http://schemas.openxmlformats.org/officeDocument/2006/relationships/image" Target="../media/image585.png"/><Relationship Id="rId175" Type="http://schemas.openxmlformats.org/officeDocument/2006/relationships/customXml" Target="../ink/ink86.xml"/><Relationship Id="rId743" Type="http://schemas.openxmlformats.org/officeDocument/2006/relationships/customXml" Target="../ink/ink370.xml"/><Relationship Id="rId950" Type="http://schemas.openxmlformats.org/officeDocument/2006/relationships/image" Target="../media/image477.png"/><Relationship Id="rId1026" Type="http://schemas.openxmlformats.org/officeDocument/2006/relationships/image" Target="../media/image515.png"/><Relationship Id="rId382" Type="http://schemas.openxmlformats.org/officeDocument/2006/relationships/image" Target="../media/image193.png"/><Relationship Id="rId603" Type="http://schemas.openxmlformats.org/officeDocument/2006/relationships/customXml" Target="../ink/ink300.xml"/><Relationship Id="rId687" Type="http://schemas.openxmlformats.org/officeDocument/2006/relationships/customXml" Target="../ink/ink342.xml"/><Relationship Id="rId810" Type="http://schemas.openxmlformats.org/officeDocument/2006/relationships/image" Target="../media/image407.png"/><Relationship Id="rId908" Type="http://schemas.openxmlformats.org/officeDocument/2006/relationships/image" Target="../media/image456.png"/><Relationship Id="rId242" Type="http://schemas.openxmlformats.org/officeDocument/2006/relationships/image" Target="../media/image123.png"/><Relationship Id="rId894" Type="http://schemas.openxmlformats.org/officeDocument/2006/relationships/image" Target="../media/image449.png"/><Relationship Id="rId1177" Type="http://schemas.openxmlformats.org/officeDocument/2006/relationships/customXml" Target="../ink/ink587.xml"/><Relationship Id="rId37" Type="http://schemas.openxmlformats.org/officeDocument/2006/relationships/customXml" Target="../ink/ink17.xml"/><Relationship Id="rId102" Type="http://schemas.openxmlformats.org/officeDocument/2006/relationships/image" Target="../media/image53.png"/><Relationship Id="rId547" Type="http://schemas.openxmlformats.org/officeDocument/2006/relationships/customXml" Target="../ink/ink272.xml"/><Relationship Id="rId754" Type="http://schemas.openxmlformats.org/officeDocument/2006/relationships/image" Target="../media/image379.png"/><Relationship Id="rId961" Type="http://schemas.openxmlformats.org/officeDocument/2006/relationships/customXml" Target="../ink/ink479.xml"/><Relationship Id="rId90" Type="http://schemas.openxmlformats.org/officeDocument/2006/relationships/image" Target="../media/image47.png"/><Relationship Id="rId186" Type="http://schemas.openxmlformats.org/officeDocument/2006/relationships/image" Target="../media/image95.png"/><Relationship Id="rId393" Type="http://schemas.openxmlformats.org/officeDocument/2006/relationships/customXml" Target="../ink/ink195.xml"/><Relationship Id="rId407" Type="http://schemas.openxmlformats.org/officeDocument/2006/relationships/customXml" Target="../ink/ink202.xml"/><Relationship Id="rId614" Type="http://schemas.openxmlformats.org/officeDocument/2006/relationships/image" Target="../media/image309.png"/><Relationship Id="rId821" Type="http://schemas.openxmlformats.org/officeDocument/2006/relationships/customXml" Target="../ink/ink409.xml"/><Relationship Id="rId1037" Type="http://schemas.openxmlformats.org/officeDocument/2006/relationships/customXml" Target="../ink/ink517.xml"/><Relationship Id="rId253" Type="http://schemas.openxmlformats.org/officeDocument/2006/relationships/customXml" Target="../ink/ink125.xml"/><Relationship Id="rId460" Type="http://schemas.openxmlformats.org/officeDocument/2006/relationships/image" Target="../media/image232.png"/><Relationship Id="rId698" Type="http://schemas.openxmlformats.org/officeDocument/2006/relationships/image" Target="../media/image351.png"/><Relationship Id="rId919" Type="http://schemas.openxmlformats.org/officeDocument/2006/relationships/customXml" Target="../ink/ink458.xml"/><Relationship Id="rId1090" Type="http://schemas.openxmlformats.org/officeDocument/2006/relationships/image" Target="../media/image547.png"/><Relationship Id="rId1104" Type="http://schemas.openxmlformats.org/officeDocument/2006/relationships/image" Target="../media/image554.png"/><Relationship Id="rId48" Type="http://schemas.openxmlformats.org/officeDocument/2006/relationships/image" Target="../media/image26.png"/><Relationship Id="rId113" Type="http://schemas.openxmlformats.org/officeDocument/2006/relationships/customXml" Target="../ink/ink55.xml"/><Relationship Id="rId320" Type="http://schemas.openxmlformats.org/officeDocument/2006/relationships/image" Target="../media/image162.png"/><Relationship Id="rId558" Type="http://schemas.openxmlformats.org/officeDocument/2006/relationships/image" Target="../media/image281.png"/><Relationship Id="rId765" Type="http://schemas.openxmlformats.org/officeDocument/2006/relationships/customXml" Target="../ink/ink381.xml"/><Relationship Id="rId972" Type="http://schemas.openxmlformats.org/officeDocument/2006/relationships/image" Target="../media/image488.png"/><Relationship Id="rId1188" Type="http://schemas.openxmlformats.org/officeDocument/2006/relationships/image" Target="../media/image596.png"/><Relationship Id="rId197" Type="http://schemas.openxmlformats.org/officeDocument/2006/relationships/customXml" Target="../ink/ink97.xml"/><Relationship Id="rId418" Type="http://schemas.openxmlformats.org/officeDocument/2006/relationships/image" Target="../media/image211.png"/><Relationship Id="rId625" Type="http://schemas.openxmlformats.org/officeDocument/2006/relationships/customXml" Target="../ink/ink311.xml"/><Relationship Id="rId832" Type="http://schemas.openxmlformats.org/officeDocument/2006/relationships/image" Target="../media/image418.png"/><Relationship Id="rId1048" Type="http://schemas.openxmlformats.org/officeDocument/2006/relationships/image" Target="../media/image526.png"/><Relationship Id="rId264" Type="http://schemas.openxmlformats.org/officeDocument/2006/relationships/image" Target="../media/image134.png"/><Relationship Id="rId471" Type="http://schemas.openxmlformats.org/officeDocument/2006/relationships/customXml" Target="../ink/ink234.xml"/><Relationship Id="rId1115" Type="http://schemas.openxmlformats.org/officeDocument/2006/relationships/customXml" Target="../ink/ink556.xml"/><Relationship Id="rId59" Type="http://schemas.openxmlformats.org/officeDocument/2006/relationships/customXml" Target="../ink/ink28.xml"/><Relationship Id="rId124" Type="http://schemas.openxmlformats.org/officeDocument/2006/relationships/image" Target="../media/image64.png"/><Relationship Id="rId569" Type="http://schemas.openxmlformats.org/officeDocument/2006/relationships/customXml" Target="../ink/ink283.xml"/><Relationship Id="rId776" Type="http://schemas.openxmlformats.org/officeDocument/2006/relationships/image" Target="../media/image390.png"/><Relationship Id="rId983" Type="http://schemas.openxmlformats.org/officeDocument/2006/relationships/customXml" Target="../ink/ink490.xml"/><Relationship Id="rId331" Type="http://schemas.openxmlformats.org/officeDocument/2006/relationships/customXml" Target="../ink/ink164.xml"/><Relationship Id="rId429" Type="http://schemas.openxmlformats.org/officeDocument/2006/relationships/customXml" Target="../ink/ink213.xml"/><Relationship Id="rId636" Type="http://schemas.openxmlformats.org/officeDocument/2006/relationships/image" Target="../media/image320.png"/><Relationship Id="rId1059" Type="http://schemas.openxmlformats.org/officeDocument/2006/relationships/customXml" Target="../ink/ink528.xml"/><Relationship Id="rId843" Type="http://schemas.openxmlformats.org/officeDocument/2006/relationships/customXml" Target="../ink/ink420.xml"/><Relationship Id="rId1126" Type="http://schemas.openxmlformats.org/officeDocument/2006/relationships/image" Target="../media/image565.png"/><Relationship Id="rId275" Type="http://schemas.openxmlformats.org/officeDocument/2006/relationships/customXml" Target="../ink/ink136.xml"/><Relationship Id="rId482" Type="http://schemas.openxmlformats.org/officeDocument/2006/relationships/image" Target="../media/image243.png"/><Relationship Id="rId703" Type="http://schemas.openxmlformats.org/officeDocument/2006/relationships/customXml" Target="../ink/ink350.xml"/><Relationship Id="rId910" Type="http://schemas.openxmlformats.org/officeDocument/2006/relationships/image" Target="../media/image457.png"/><Relationship Id="rId135" Type="http://schemas.openxmlformats.org/officeDocument/2006/relationships/customXml" Target="../ink/ink66.xml"/><Relationship Id="rId342" Type="http://schemas.openxmlformats.org/officeDocument/2006/relationships/image" Target="../media/image173.png"/><Relationship Id="rId787" Type="http://schemas.openxmlformats.org/officeDocument/2006/relationships/customXml" Target="../ink/ink392.xml"/><Relationship Id="rId994" Type="http://schemas.openxmlformats.org/officeDocument/2006/relationships/image" Target="../media/image499.png"/><Relationship Id="rId202" Type="http://schemas.openxmlformats.org/officeDocument/2006/relationships/image" Target="../media/image103.png"/><Relationship Id="rId647" Type="http://schemas.openxmlformats.org/officeDocument/2006/relationships/customXml" Target="../ink/ink322.xml"/><Relationship Id="rId854" Type="http://schemas.openxmlformats.org/officeDocument/2006/relationships/image" Target="../media/image429.png"/><Relationship Id="rId286" Type="http://schemas.openxmlformats.org/officeDocument/2006/relationships/image" Target="../media/image145.png"/><Relationship Id="rId493" Type="http://schemas.openxmlformats.org/officeDocument/2006/relationships/customXml" Target="../ink/ink245.xml"/><Relationship Id="rId507" Type="http://schemas.openxmlformats.org/officeDocument/2006/relationships/customXml" Target="../ink/ink252.xml"/><Relationship Id="rId714" Type="http://schemas.openxmlformats.org/officeDocument/2006/relationships/image" Target="../media/image359.png"/><Relationship Id="rId921" Type="http://schemas.openxmlformats.org/officeDocument/2006/relationships/customXml" Target="../ink/ink459.xml"/><Relationship Id="rId1137" Type="http://schemas.openxmlformats.org/officeDocument/2006/relationships/customXml" Target="../ink/ink567.xml"/><Relationship Id="rId50" Type="http://schemas.openxmlformats.org/officeDocument/2006/relationships/image" Target="../media/image27.png"/><Relationship Id="rId146" Type="http://schemas.openxmlformats.org/officeDocument/2006/relationships/image" Target="../media/image75.png"/><Relationship Id="rId353" Type="http://schemas.openxmlformats.org/officeDocument/2006/relationships/customXml" Target="../ink/ink175.xml"/><Relationship Id="rId560" Type="http://schemas.openxmlformats.org/officeDocument/2006/relationships/image" Target="../media/image282.png"/><Relationship Id="rId798" Type="http://schemas.openxmlformats.org/officeDocument/2006/relationships/image" Target="../media/image401.png"/><Relationship Id="rId1190" Type="http://schemas.openxmlformats.org/officeDocument/2006/relationships/image" Target="../media/image597.png"/><Relationship Id="rId213" Type="http://schemas.openxmlformats.org/officeDocument/2006/relationships/customXml" Target="../ink/ink105.xml"/><Relationship Id="rId420" Type="http://schemas.openxmlformats.org/officeDocument/2006/relationships/image" Target="../media/image212.png"/><Relationship Id="rId658" Type="http://schemas.openxmlformats.org/officeDocument/2006/relationships/image" Target="../media/image331.png"/><Relationship Id="rId865" Type="http://schemas.openxmlformats.org/officeDocument/2006/relationships/customXml" Target="../ink/ink431.xml"/><Relationship Id="rId1050" Type="http://schemas.openxmlformats.org/officeDocument/2006/relationships/image" Target="../media/image527.png"/><Relationship Id="rId297" Type="http://schemas.openxmlformats.org/officeDocument/2006/relationships/customXml" Target="../ink/ink147.xml"/><Relationship Id="rId518" Type="http://schemas.openxmlformats.org/officeDocument/2006/relationships/image" Target="../media/image261.png"/><Relationship Id="rId725" Type="http://schemas.openxmlformats.org/officeDocument/2006/relationships/customXml" Target="../ink/ink361.xml"/><Relationship Id="rId932" Type="http://schemas.openxmlformats.org/officeDocument/2006/relationships/image" Target="../media/image468.png"/><Relationship Id="rId1148" Type="http://schemas.openxmlformats.org/officeDocument/2006/relationships/image" Target="../media/image576.png"/><Relationship Id="rId157" Type="http://schemas.openxmlformats.org/officeDocument/2006/relationships/customXml" Target="../ink/ink77.xml"/><Relationship Id="rId364" Type="http://schemas.openxmlformats.org/officeDocument/2006/relationships/image" Target="../media/image184.png"/><Relationship Id="rId1008" Type="http://schemas.openxmlformats.org/officeDocument/2006/relationships/image" Target="../media/image506.png"/><Relationship Id="rId61" Type="http://schemas.openxmlformats.org/officeDocument/2006/relationships/customXml" Target="../ink/ink29.xml"/><Relationship Id="rId571" Type="http://schemas.openxmlformats.org/officeDocument/2006/relationships/customXml" Target="../ink/ink284.xml"/><Relationship Id="rId669" Type="http://schemas.openxmlformats.org/officeDocument/2006/relationships/customXml" Target="../ink/ink333.xml"/><Relationship Id="rId876" Type="http://schemas.openxmlformats.org/officeDocument/2006/relationships/image" Target="../media/image440.png"/><Relationship Id="rId19" Type="http://schemas.openxmlformats.org/officeDocument/2006/relationships/customXml" Target="../ink/ink8.xml"/><Relationship Id="rId224" Type="http://schemas.openxmlformats.org/officeDocument/2006/relationships/image" Target="../media/image114.png"/><Relationship Id="rId431" Type="http://schemas.openxmlformats.org/officeDocument/2006/relationships/customXml" Target="../ink/ink214.xml"/><Relationship Id="rId529" Type="http://schemas.openxmlformats.org/officeDocument/2006/relationships/customXml" Target="../ink/ink263.xml"/><Relationship Id="rId736" Type="http://schemas.openxmlformats.org/officeDocument/2006/relationships/image" Target="../media/image370.png"/><Relationship Id="rId1061" Type="http://schemas.openxmlformats.org/officeDocument/2006/relationships/customXml" Target="../ink/ink529.xml"/><Relationship Id="rId1159" Type="http://schemas.openxmlformats.org/officeDocument/2006/relationships/customXml" Target="../ink/ink578.xml"/><Relationship Id="rId168" Type="http://schemas.openxmlformats.org/officeDocument/2006/relationships/image" Target="../media/image86.png"/><Relationship Id="rId943" Type="http://schemas.openxmlformats.org/officeDocument/2006/relationships/customXml" Target="../ink/ink470.xml"/><Relationship Id="rId1019" Type="http://schemas.openxmlformats.org/officeDocument/2006/relationships/customXml" Target="../ink/ink508.xml"/><Relationship Id="rId72" Type="http://schemas.openxmlformats.org/officeDocument/2006/relationships/image" Target="../media/image38.png"/><Relationship Id="rId375" Type="http://schemas.openxmlformats.org/officeDocument/2006/relationships/customXml" Target="../ink/ink186.xml"/><Relationship Id="rId582" Type="http://schemas.openxmlformats.org/officeDocument/2006/relationships/image" Target="../media/image293.png"/><Relationship Id="rId803" Type="http://schemas.openxmlformats.org/officeDocument/2006/relationships/customXml" Target="../ink/ink400.xml"/><Relationship Id="rId3" Type="http://schemas.openxmlformats.org/officeDocument/2006/relationships/image" Target="../media/image3.png"/><Relationship Id="rId235" Type="http://schemas.openxmlformats.org/officeDocument/2006/relationships/customXml" Target="../ink/ink116.xml"/><Relationship Id="rId442" Type="http://schemas.openxmlformats.org/officeDocument/2006/relationships/image" Target="../media/image223.png"/><Relationship Id="rId887" Type="http://schemas.openxmlformats.org/officeDocument/2006/relationships/customXml" Target="../ink/ink442.xml"/><Relationship Id="rId1072" Type="http://schemas.openxmlformats.org/officeDocument/2006/relationships/image" Target="../media/image538.png"/><Relationship Id="rId302" Type="http://schemas.openxmlformats.org/officeDocument/2006/relationships/image" Target="../media/image153.png"/><Relationship Id="rId747" Type="http://schemas.openxmlformats.org/officeDocument/2006/relationships/customXml" Target="../ink/ink372.xml"/><Relationship Id="rId954" Type="http://schemas.openxmlformats.org/officeDocument/2006/relationships/image" Target="../media/image479.png"/><Relationship Id="rId83" Type="http://schemas.openxmlformats.org/officeDocument/2006/relationships/customXml" Target="../ink/ink40.xml"/><Relationship Id="rId179" Type="http://schemas.openxmlformats.org/officeDocument/2006/relationships/customXml" Target="../ink/ink88.xml"/><Relationship Id="rId386" Type="http://schemas.openxmlformats.org/officeDocument/2006/relationships/image" Target="../media/image195.png"/><Relationship Id="rId593" Type="http://schemas.openxmlformats.org/officeDocument/2006/relationships/customXml" Target="../ink/ink295.xml"/><Relationship Id="rId607" Type="http://schemas.openxmlformats.org/officeDocument/2006/relationships/customXml" Target="../ink/ink302.xml"/><Relationship Id="rId814" Type="http://schemas.openxmlformats.org/officeDocument/2006/relationships/image" Target="../media/image409.png"/><Relationship Id="rId246" Type="http://schemas.openxmlformats.org/officeDocument/2006/relationships/image" Target="../media/image125.png"/><Relationship Id="rId453" Type="http://schemas.openxmlformats.org/officeDocument/2006/relationships/customXml" Target="../ink/ink225.xml"/><Relationship Id="rId660" Type="http://schemas.openxmlformats.org/officeDocument/2006/relationships/image" Target="../media/image332.png"/><Relationship Id="rId898" Type="http://schemas.openxmlformats.org/officeDocument/2006/relationships/image" Target="../media/image451.png"/><Relationship Id="rId1083" Type="http://schemas.openxmlformats.org/officeDocument/2006/relationships/customXml" Target="../ink/ink540.xml"/><Relationship Id="rId106" Type="http://schemas.openxmlformats.org/officeDocument/2006/relationships/image" Target="../media/image55.png"/><Relationship Id="rId313" Type="http://schemas.openxmlformats.org/officeDocument/2006/relationships/customXml" Target="../ink/ink155.xml"/><Relationship Id="rId758" Type="http://schemas.openxmlformats.org/officeDocument/2006/relationships/image" Target="../media/image381.png"/><Relationship Id="rId965" Type="http://schemas.openxmlformats.org/officeDocument/2006/relationships/customXml" Target="../ink/ink481.xml"/><Relationship Id="rId1150" Type="http://schemas.openxmlformats.org/officeDocument/2006/relationships/image" Target="../media/image577.png"/><Relationship Id="rId10" Type="http://schemas.openxmlformats.org/officeDocument/2006/relationships/image" Target="../media/image7.png"/><Relationship Id="rId94" Type="http://schemas.openxmlformats.org/officeDocument/2006/relationships/image" Target="../media/image49.png"/><Relationship Id="rId397" Type="http://schemas.openxmlformats.org/officeDocument/2006/relationships/customXml" Target="../ink/ink197.xml"/><Relationship Id="rId520" Type="http://schemas.openxmlformats.org/officeDocument/2006/relationships/image" Target="../media/image262.png"/><Relationship Id="rId618" Type="http://schemas.openxmlformats.org/officeDocument/2006/relationships/image" Target="../media/image311.png"/><Relationship Id="rId825" Type="http://schemas.openxmlformats.org/officeDocument/2006/relationships/customXml" Target="../ink/ink411.xml"/><Relationship Id="rId257" Type="http://schemas.openxmlformats.org/officeDocument/2006/relationships/customXml" Target="../ink/ink127.xml"/><Relationship Id="rId464" Type="http://schemas.openxmlformats.org/officeDocument/2006/relationships/image" Target="../media/image234.png"/><Relationship Id="rId1010" Type="http://schemas.openxmlformats.org/officeDocument/2006/relationships/image" Target="../media/image507.png"/><Relationship Id="rId1094" Type="http://schemas.openxmlformats.org/officeDocument/2006/relationships/image" Target="../media/image549.png"/><Relationship Id="rId1108" Type="http://schemas.openxmlformats.org/officeDocument/2006/relationships/image" Target="../media/image556.png"/><Relationship Id="rId117" Type="http://schemas.openxmlformats.org/officeDocument/2006/relationships/customXml" Target="../ink/ink57.xml"/><Relationship Id="rId671" Type="http://schemas.openxmlformats.org/officeDocument/2006/relationships/customXml" Target="../ink/ink334.xml"/><Relationship Id="rId769" Type="http://schemas.openxmlformats.org/officeDocument/2006/relationships/customXml" Target="../ink/ink383.xml"/><Relationship Id="rId976" Type="http://schemas.openxmlformats.org/officeDocument/2006/relationships/image" Target="../media/image490.png"/><Relationship Id="rId324" Type="http://schemas.openxmlformats.org/officeDocument/2006/relationships/image" Target="../media/image164.png"/><Relationship Id="rId531" Type="http://schemas.openxmlformats.org/officeDocument/2006/relationships/customXml" Target="../ink/ink264.xml"/><Relationship Id="rId629" Type="http://schemas.openxmlformats.org/officeDocument/2006/relationships/customXml" Target="../ink/ink313.xml"/><Relationship Id="rId1161" Type="http://schemas.openxmlformats.org/officeDocument/2006/relationships/customXml" Target="../ink/ink579.xml"/><Relationship Id="rId836" Type="http://schemas.openxmlformats.org/officeDocument/2006/relationships/image" Target="../media/image420.png"/><Relationship Id="rId1021" Type="http://schemas.openxmlformats.org/officeDocument/2006/relationships/customXml" Target="../ink/ink509.xml"/><Relationship Id="rId1119" Type="http://schemas.openxmlformats.org/officeDocument/2006/relationships/customXml" Target="../ink/ink558.xml"/><Relationship Id="rId903" Type="http://schemas.openxmlformats.org/officeDocument/2006/relationships/customXml" Target="../ink/ink450.xml"/><Relationship Id="rId32" Type="http://schemas.openxmlformats.org/officeDocument/2006/relationships/image" Target="../media/image18.png"/><Relationship Id="rId181" Type="http://schemas.openxmlformats.org/officeDocument/2006/relationships/customXml" Target="../ink/ink89.xml"/><Relationship Id="rId279" Type="http://schemas.openxmlformats.org/officeDocument/2006/relationships/customXml" Target="../ink/ink138.xml"/><Relationship Id="rId486" Type="http://schemas.openxmlformats.org/officeDocument/2006/relationships/image" Target="../media/image245.png"/><Relationship Id="rId693" Type="http://schemas.openxmlformats.org/officeDocument/2006/relationships/customXml" Target="../ink/ink345.xml"/><Relationship Id="rId139" Type="http://schemas.openxmlformats.org/officeDocument/2006/relationships/customXml" Target="../ink/ink68.xml"/><Relationship Id="rId346" Type="http://schemas.openxmlformats.org/officeDocument/2006/relationships/image" Target="../media/image175.png"/><Relationship Id="rId553" Type="http://schemas.openxmlformats.org/officeDocument/2006/relationships/customXml" Target="../ink/ink275.xml"/><Relationship Id="rId760" Type="http://schemas.openxmlformats.org/officeDocument/2006/relationships/image" Target="../media/image382.png"/><Relationship Id="rId998" Type="http://schemas.openxmlformats.org/officeDocument/2006/relationships/image" Target="../media/image501.png"/><Relationship Id="rId1183" Type="http://schemas.openxmlformats.org/officeDocument/2006/relationships/customXml" Target="../ink/ink590.xml"/><Relationship Id="rId206" Type="http://schemas.openxmlformats.org/officeDocument/2006/relationships/image" Target="../media/image105.png"/><Relationship Id="rId413" Type="http://schemas.openxmlformats.org/officeDocument/2006/relationships/customXml" Target="../ink/ink205.xml"/><Relationship Id="rId858" Type="http://schemas.openxmlformats.org/officeDocument/2006/relationships/image" Target="../media/image431.png"/><Relationship Id="rId1043" Type="http://schemas.openxmlformats.org/officeDocument/2006/relationships/customXml" Target="../ink/ink520.xml"/><Relationship Id="rId620" Type="http://schemas.openxmlformats.org/officeDocument/2006/relationships/image" Target="../media/image312.png"/><Relationship Id="rId718" Type="http://schemas.openxmlformats.org/officeDocument/2006/relationships/image" Target="../media/image361.png"/><Relationship Id="rId925" Type="http://schemas.openxmlformats.org/officeDocument/2006/relationships/customXml" Target="../ink/ink461.xml"/><Relationship Id="rId1110" Type="http://schemas.openxmlformats.org/officeDocument/2006/relationships/image" Target="../media/image557.png"/><Relationship Id="rId54" Type="http://schemas.openxmlformats.org/officeDocument/2006/relationships/image" Target="../media/image29.png"/><Relationship Id="rId270" Type="http://schemas.openxmlformats.org/officeDocument/2006/relationships/image" Target="../media/image137.png"/><Relationship Id="rId130" Type="http://schemas.openxmlformats.org/officeDocument/2006/relationships/image" Target="../media/image67.png"/><Relationship Id="rId368" Type="http://schemas.openxmlformats.org/officeDocument/2006/relationships/image" Target="../media/image186.png"/><Relationship Id="rId575" Type="http://schemas.openxmlformats.org/officeDocument/2006/relationships/customXml" Target="../ink/ink286.xml"/><Relationship Id="rId782" Type="http://schemas.openxmlformats.org/officeDocument/2006/relationships/image" Target="../media/image393.png"/><Relationship Id="rId228" Type="http://schemas.openxmlformats.org/officeDocument/2006/relationships/image" Target="../media/image116.png"/><Relationship Id="rId435" Type="http://schemas.openxmlformats.org/officeDocument/2006/relationships/customXml" Target="../ink/ink216.xml"/><Relationship Id="rId642" Type="http://schemas.openxmlformats.org/officeDocument/2006/relationships/image" Target="../media/image323.png"/><Relationship Id="rId1065" Type="http://schemas.openxmlformats.org/officeDocument/2006/relationships/customXml" Target="../ink/ink531.xml"/><Relationship Id="rId502" Type="http://schemas.openxmlformats.org/officeDocument/2006/relationships/image" Target="../media/image253.png"/><Relationship Id="rId947" Type="http://schemas.openxmlformats.org/officeDocument/2006/relationships/customXml" Target="../ink/ink472.xml"/><Relationship Id="rId1132" Type="http://schemas.openxmlformats.org/officeDocument/2006/relationships/image" Target="../media/image568.png"/><Relationship Id="rId76" Type="http://schemas.openxmlformats.org/officeDocument/2006/relationships/image" Target="../media/image40.png"/><Relationship Id="rId807" Type="http://schemas.openxmlformats.org/officeDocument/2006/relationships/customXml" Target="../ink/ink402.xml"/><Relationship Id="rId292" Type="http://schemas.openxmlformats.org/officeDocument/2006/relationships/image" Target="../media/image148.png"/><Relationship Id="rId597" Type="http://schemas.openxmlformats.org/officeDocument/2006/relationships/customXml" Target="../ink/ink297.xml"/><Relationship Id="rId152" Type="http://schemas.openxmlformats.org/officeDocument/2006/relationships/image" Target="../media/image78.png"/><Relationship Id="rId457" Type="http://schemas.openxmlformats.org/officeDocument/2006/relationships/customXml" Target="../ink/ink227.xml"/><Relationship Id="rId1087" Type="http://schemas.openxmlformats.org/officeDocument/2006/relationships/customXml" Target="../ink/ink542.xml"/><Relationship Id="rId664" Type="http://schemas.openxmlformats.org/officeDocument/2006/relationships/image" Target="../media/image334.png"/><Relationship Id="rId871" Type="http://schemas.openxmlformats.org/officeDocument/2006/relationships/customXml" Target="../ink/ink434.xml"/><Relationship Id="rId969" Type="http://schemas.openxmlformats.org/officeDocument/2006/relationships/customXml" Target="../ink/ink483.xml"/><Relationship Id="rId317" Type="http://schemas.openxmlformats.org/officeDocument/2006/relationships/customXml" Target="../ink/ink157.xml"/><Relationship Id="rId524" Type="http://schemas.openxmlformats.org/officeDocument/2006/relationships/image" Target="../media/image264.png"/><Relationship Id="rId731" Type="http://schemas.openxmlformats.org/officeDocument/2006/relationships/customXml" Target="../ink/ink364.xml"/><Relationship Id="rId1154" Type="http://schemas.openxmlformats.org/officeDocument/2006/relationships/image" Target="../media/image579.png"/><Relationship Id="rId98" Type="http://schemas.openxmlformats.org/officeDocument/2006/relationships/image" Target="../media/image51.png"/><Relationship Id="rId829" Type="http://schemas.openxmlformats.org/officeDocument/2006/relationships/customXml" Target="../ink/ink413.xml"/><Relationship Id="rId1014" Type="http://schemas.openxmlformats.org/officeDocument/2006/relationships/image" Target="../media/image509.png"/><Relationship Id="rId25" Type="http://schemas.openxmlformats.org/officeDocument/2006/relationships/customXml" Target="../ink/ink11.xml"/><Relationship Id="rId174" Type="http://schemas.openxmlformats.org/officeDocument/2006/relationships/image" Target="../media/image89.png"/><Relationship Id="rId381" Type="http://schemas.openxmlformats.org/officeDocument/2006/relationships/customXml" Target="../ink/ink189.xml"/><Relationship Id="rId241" Type="http://schemas.openxmlformats.org/officeDocument/2006/relationships/customXml" Target="../ink/ink119.xml"/><Relationship Id="rId479" Type="http://schemas.openxmlformats.org/officeDocument/2006/relationships/customXml" Target="../ink/ink238.xml"/><Relationship Id="rId686" Type="http://schemas.openxmlformats.org/officeDocument/2006/relationships/image" Target="../media/image345.png"/><Relationship Id="rId893" Type="http://schemas.openxmlformats.org/officeDocument/2006/relationships/customXml" Target="../ink/ink445.xml"/><Relationship Id="rId339" Type="http://schemas.openxmlformats.org/officeDocument/2006/relationships/customXml" Target="../ink/ink168.xml"/><Relationship Id="rId546" Type="http://schemas.openxmlformats.org/officeDocument/2006/relationships/image" Target="../media/image275.png"/><Relationship Id="rId753" Type="http://schemas.openxmlformats.org/officeDocument/2006/relationships/customXml" Target="../ink/ink375.xml"/><Relationship Id="rId1176" Type="http://schemas.openxmlformats.org/officeDocument/2006/relationships/image" Target="../media/image590.png"/><Relationship Id="rId101" Type="http://schemas.openxmlformats.org/officeDocument/2006/relationships/customXml" Target="../ink/ink49.xml"/><Relationship Id="rId406" Type="http://schemas.openxmlformats.org/officeDocument/2006/relationships/image" Target="../media/image205.png"/><Relationship Id="rId960" Type="http://schemas.openxmlformats.org/officeDocument/2006/relationships/image" Target="../media/image482.png"/><Relationship Id="rId1036" Type="http://schemas.openxmlformats.org/officeDocument/2006/relationships/image" Target="../media/image520.png"/><Relationship Id="rId613" Type="http://schemas.openxmlformats.org/officeDocument/2006/relationships/customXml" Target="../ink/ink305.xml"/><Relationship Id="rId820" Type="http://schemas.openxmlformats.org/officeDocument/2006/relationships/image" Target="../media/image412.png"/><Relationship Id="rId918" Type="http://schemas.openxmlformats.org/officeDocument/2006/relationships/image" Target="../media/image461.png"/><Relationship Id="rId1103" Type="http://schemas.openxmlformats.org/officeDocument/2006/relationships/customXml" Target="../ink/ink550.xml"/><Relationship Id="rId47" Type="http://schemas.openxmlformats.org/officeDocument/2006/relationships/customXml" Target="../ink/ink22.xml"/><Relationship Id="rId196" Type="http://schemas.openxmlformats.org/officeDocument/2006/relationships/image" Target="../media/image100.png"/><Relationship Id="rId263" Type="http://schemas.openxmlformats.org/officeDocument/2006/relationships/customXml" Target="../ink/ink130.xml"/><Relationship Id="rId470" Type="http://schemas.openxmlformats.org/officeDocument/2006/relationships/image" Target="../media/image237.png"/><Relationship Id="rId123" Type="http://schemas.openxmlformats.org/officeDocument/2006/relationships/customXml" Target="../ink/ink60.xml"/><Relationship Id="rId330" Type="http://schemas.openxmlformats.org/officeDocument/2006/relationships/image" Target="../media/image167.png"/><Relationship Id="rId568" Type="http://schemas.openxmlformats.org/officeDocument/2006/relationships/image" Target="../media/image286.png"/><Relationship Id="rId775" Type="http://schemas.openxmlformats.org/officeDocument/2006/relationships/customXml" Target="../ink/ink386.xml"/><Relationship Id="rId982" Type="http://schemas.openxmlformats.org/officeDocument/2006/relationships/image" Target="../media/image493.png"/><Relationship Id="rId428" Type="http://schemas.openxmlformats.org/officeDocument/2006/relationships/image" Target="../media/image216.png"/><Relationship Id="rId635" Type="http://schemas.openxmlformats.org/officeDocument/2006/relationships/customXml" Target="../ink/ink316.xml"/><Relationship Id="rId842" Type="http://schemas.openxmlformats.org/officeDocument/2006/relationships/image" Target="../media/image423.png"/><Relationship Id="rId1058" Type="http://schemas.openxmlformats.org/officeDocument/2006/relationships/image" Target="../media/image531.png"/><Relationship Id="rId702" Type="http://schemas.openxmlformats.org/officeDocument/2006/relationships/image" Target="../media/image353.png"/><Relationship Id="rId1125" Type="http://schemas.openxmlformats.org/officeDocument/2006/relationships/customXml" Target="../ink/ink561.xml"/><Relationship Id="rId69" Type="http://schemas.openxmlformats.org/officeDocument/2006/relationships/customXml" Target="../ink/ink33.xml"/><Relationship Id="rId285" Type="http://schemas.openxmlformats.org/officeDocument/2006/relationships/customXml" Target="../ink/ink141.xml"/><Relationship Id="rId492" Type="http://schemas.openxmlformats.org/officeDocument/2006/relationships/image" Target="../media/image248.png"/><Relationship Id="rId797" Type="http://schemas.openxmlformats.org/officeDocument/2006/relationships/customXml" Target="../ink/ink39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3.xml"/><Relationship Id="rId671" Type="http://schemas.openxmlformats.org/officeDocument/2006/relationships/customXml" Target="../ink/ink930.xml"/><Relationship Id="rId21" Type="http://schemas.openxmlformats.org/officeDocument/2006/relationships/customXml" Target="../ink/ink605.xml"/><Relationship Id="rId324" Type="http://schemas.openxmlformats.org/officeDocument/2006/relationships/image" Target="../media/image762.png"/><Relationship Id="rId531" Type="http://schemas.openxmlformats.org/officeDocument/2006/relationships/customXml" Target="../ink/ink860.xml"/><Relationship Id="rId629" Type="http://schemas.openxmlformats.org/officeDocument/2006/relationships/customXml" Target="../ink/ink909.xml"/><Relationship Id="rId170" Type="http://schemas.openxmlformats.org/officeDocument/2006/relationships/image" Target="../media/image685.png"/><Relationship Id="rId268" Type="http://schemas.openxmlformats.org/officeDocument/2006/relationships/image" Target="../media/image734.png"/><Relationship Id="rId475" Type="http://schemas.openxmlformats.org/officeDocument/2006/relationships/customXml" Target="../ink/ink832.xml"/><Relationship Id="rId682" Type="http://schemas.openxmlformats.org/officeDocument/2006/relationships/image" Target="../media/image941.png"/><Relationship Id="rId32" Type="http://schemas.openxmlformats.org/officeDocument/2006/relationships/image" Target="../media/image616.png"/><Relationship Id="rId128" Type="http://schemas.openxmlformats.org/officeDocument/2006/relationships/image" Target="../media/image664.png"/><Relationship Id="rId335" Type="http://schemas.openxmlformats.org/officeDocument/2006/relationships/customXml" Target="../ink/ink762.xml"/><Relationship Id="rId542" Type="http://schemas.openxmlformats.org/officeDocument/2006/relationships/image" Target="../media/image871.png"/><Relationship Id="rId181" Type="http://schemas.openxmlformats.org/officeDocument/2006/relationships/customXml" Target="../ink/ink685.xml"/><Relationship Id="rId402" Type="http://schemas.openxmlformats.org/officeDocument/2006/relationships/image" Target="../media/image801.png"/><Relationship Id="rId279" Type="http://schemas.openxmlformats.org/officeDocument/2006/relationships/customXml" Target="../ink/ink734.xml"/><Relationship Id="rId486" Type="http://schemas.openxmlformats.org/officeDocument/2006/relationships/image" Target="../media/image843.png"/><Relationship Id="rId693" Type="http://schemas.openxmlformats.org/officeDocument/2006/relationships/customXml" Target="../ink/ink941.xml"/><Relationship Id="rId707" Type="http://schemas.openxmlformats.org/officeDocument/2006/relationships/customXml" Target="../ink/ink948.xml"/><Relationship Id="rId43" Type="http://schemas.openxmlformats.org/officeDocument/2006/relationships/customXml" Target="../ink/ink616.xml"/><Relationship Id="rId139" Type="http://schemas.openxmlformats.org/officeDocument/2006/relationships/customXml" Target="../ink/ink664.xml"/><Relationship Id="rId346" Type="http://schemas.openxmlformats.org/officeDocument/2006/relationships/image" Target="../media/image773.png"/><Relationship Id="rId553" Type="http://schemas.openxmlformats.org/officeDocument/2006/relationships/customXml" Target="../ink/ink871.xml"/><Relationship Id="rId192" Type="http://schemas.openxmlformats.org/officeDocument/2006/relationships/image" Target="../media/image696.png"/><Relationship Id="rId206" Type="http://schemas.openxmlformats.org/officeDocument/2006/relationships/image" Target="../media/image703.png"/><Relationship Id="rId413" Type="http://schemas.openxmlformats.org/officeDocument/2006/relationships/customXml" Target="../ink/ink801.xml"/><Relationship Id="rId497" Type="http://schemas.openxmlformats.org/officeDocument/2006/relationships/customXml" Target="../ink/ink843.xml"/><Relationship Id="rId620" Type="http://schemas.openxmlformats.org/officeDocument/2006/relationships/image" Target="../media/image910.png"/><Relationship Id="rId718" Type="http://schemas.openxmlformats.org/officeDocument/2006/relationships/image" Target="../media/image959.png"/><Relationship Id="rId357" Type="http://schemas.openxmlformats.org/officeDocument/2006/relationships/customXml" Target="../ink/ink773.xml"/><Relationship Id="rId54" Type="http://schemas.openxmlformats.org/officeDocument/2006/relationships/image" Target="../media/image627.png"/><Relationship Id="rId217" Type="http://schemas.openxmlformats.org/officeDocument/2006/relationships/customXml" Target="../ink/ink703.xml"/><Relationship Id="rId564" Type="http://schemas.openxmlformats.org/officeDocument/2006/relationships/image" Target="../media/image882.png"/><Relationship Id="rId424" Type="http://schemas.openxmlformats.org/officeDocument/2006/relationships/image" Target="../media/image812.png"/><Relationship Id="rId631" Type="http://schemas.openxmlformats.org/officeDocument/2006/relationships/customXml" Target="../ink/ink910.xml"/><Relationship Id="rId729" Type="http://schemas.openxmlformats.org/officeDocument/2006/relationships/customXml" Target="../ink/ink959.xml"/><Relationship Id="rId270" Type="http://schemas.openxmlformats.org/officeDocument/2006/relationships/image" Target="../media/image735.png"/><Relationship Id="rId65" Type="http://schemas.openxmlformats.org/officeDocument/2006/relationships/customXml" Target="../ink/ink627.xml"/><Relationship Id="rId130" Type="http://schemas.openxmlformats.org/officeDocument/2006/relationships/image" Target="../media/image665.png"/><Relationship Id="rId368" Type="http://schemas.openxmlformats.org/officeDocument/2006/relationships/image" Target="../media/image784.png"/><Relationship Id="rId575" Type="http://schemas.openxmlformats.org/officeDocument/2006/relationships/customXml" Target="../ink/ink882.xml"/><Relationship Id="rId228" Type="http://schemas.openxmlformats.org/officeDocument/2006/relationships/image" Target="../media/image714.png"/><Relationship Id="rId435" Type="http://schemas.openxmlformats.org/officeDocument/2006/relationships/customXml" Target="../ink/ink812.xml"/><Relationship Id="rId642" Type="http://schemas.openxmlformats.org/officeDocument/2006/relationships/image" Target="../media/image921.png"/><Relationship Id="rId281" Type="http://schemas.openxmlformats.org/officeDocument/2006/relationships/customXml" Target="../ink/ink735.xml"/><Relationship Id="rId502" Type="http://schemas.openxmlformats.org/officeDocument/2006/relationships/image" Target="../media/image851.png"/><Relationship Id="rId76" Type="http://schemas.openxmlformats.org/officeDocument/2006/relationships/image" Target="../media/image638.png"/><Relationship Id="rId141" Type="http://schemas.openxmlformats.org/officeDocument/2006/relationships/customXml" Target="../ink/ink665.xml"/><Relationship Id="rId379" Type="http://schemas.openxmlformats.org/officeDocument/2006/relationships/customXml" Target="../ink/ink784.xml"/><Relationship Id="rId586" Type="http://schemas.openxmlformats.org/officeDocument/2006/relationships/image" Target="../media/image893.png"/><Relationship Id="rId7" Type="http://schemas.openxmlformats.org/officeDocument/2006/relationships/customXml" Target="../ink/ink598.xml"/><Relationship Id="rId239" Type="http://schemas.openxmlformats.org/officeDocument/2006/relationships/customXml" Target="../ink/ink714.xml"/><Relationship Id="rId446" Type="http://schemas.openxmlformats.org/officeDocument/2006/relationships/image" Target="../media/image823.png"/><Relationship Id="rId653" Type="http://schemas.openxmlformats.org/officeDocument/2006/relationships/customXml" Target="../ink/ink921.xml"/><Relationship Id="rId292" Type="http://schemas.openxmlformats.org/officeDocument/2006/relationships/image" Target="../media/image746.png"/><Relationship Id="rId306" Type="http://schemas.openxmlformats.org/officeDocument/2006/relationships/image" Target="../media/image753.png"/><Relationship Id="rId87" Type="http://schemas.openxmlformats.org/officeDocument/2006/relationships/customXml" Target="../ink/ink638.xml"/><Relationship Id="rId513" Type="http://schemas.openxmlformats.org/officeDocument/2006/relationships/customXml" Target="../ink/ink851.xml"/><Relationship Id="rId597" Type="http://schemas.openxmlformats.org/officeDocument/2006/relationships/customXml" Target="../ink/ink893.xml"/><Relationship Id="rId720" Type="http://schemas.openxmlformats.org/officeDocument/2006/relationships/image" Target="../media/image960.png"/><Relationship Id="rId152" Type="http://schemas.openxmlformats.org/officeDocument/2006/relationships/image" Target="../media/image676.png"/><Relationship Id="rId457" Type="http://schemas.openxmlformats.org/officeDocument/2006/relationships/customXml" Target="../ink/ink823.xml"/><Relationship Id="rId664" Type="http://schemas.openxmlformats.org/officeDocument/2006/relationships/image" Target="../media/image932.png"/><Relationship Id="rId14" Type="http://schemas.openxmlformats.org/officeDocument/2006/relationships/image" Target="../media/image607.png"/><Relationship Id="rId317" Type="http://schemas.openxmlformats.org/officeDocument/2006/relationships/customXml" Target="../ink/ink753.xml"/><Relationship Id="rId524" Type="http://schemas.openxmlformats.org/officeDocument/2006/relationships/image" Target="../media/image862.png"/><Relationship Id="rId98" Type="http://schemas.openxmlformats.org/officeDocument/2006/relationships/image" Target="../media/image649.png"/><Relationship Id="rId163" Type="http://schemas.openxmlformats.org/officeDocument/2006/relationships/customXml" Target="../ink/ink676.xml"/><Relationship Id="rId370" Type="http://schemas.openxmlformats.org/officeDocument/2006/relationships/image" Target="../media/image785.png"/><Relationship Id="rId230" Type="http://schemas.openxmlformats.org/officeDocument/2006/relationships/image" Target="../media/image715.png"/><Relationship Id="rId468" Type="http://schemas.openxmlformats.org/officeDocument/2006/relationships/image" Target="../media/image834.png"/><Relationship Id="rId675" Type="http://schemas.openxmlformats.org/officeDocument/2006/relationships/customXml" Target="../ink/ink932.xml"/><Relationship Id="rId25" Type="http://schemas.openxmlformats.org/officeDocument/2006/relationships/customXml" Target="../ink/ink607.xml"/><Relationship Id="rId328" Type="http://schemas.openxmlformats.org/officeDocument/2006/relationships/image" Target="../media/image764.png"/><Relationship Id="rId535" Type="http://schemas.openxmlformats.org/officeDocument/2006/relationships/customXml" Target="../ink/ink862.xml"/><Relationship Id="rId174" Type="http://schemas.openxmlformats.org/officeDocument/2006/relationships/image" Target="../media/image687.png"/><Relationship Id="rId381" Type="http://schemas.openxmlformats.org/officeDocument/2006/relationships/customXml" Target="../ink/ink785.xml"/><Relationship Id="rId602" Type="http://schemas.openxmlformats.org/officeDocument/2006/relationships/image" Target="../media/image901.png"/><Relationship Id="rId241" Type="http://schemas.openxmlformats.org/officeDocument/2006/relationships/customXml" Target="../ink/ink715.xml"/><Relationship Id="rId479" Type="http://schemas.openxmlformats.org/officeDocument/2006/relationships/customXml" Target="../ink/ink834.xml"/><Relationship Id="rId686" Type="http://schemas.openxmlformats.org/officeDocument/2006/relationships/image" Target="../media/image943.png"/><Relationship Id="rId36" Type="http://schemas.openxmlformats.org/officeDocument/2006/relationships/image" Target="../media/image618.png"/><Relationship Id="rId339" Type="http://schemas.openxmlformats.org/officeDocument/2006/relationships/customXml" Target="../ink/ink764.xml"/><Relationship Id="rId546" Type="http://schemas.openxmlformats.org/officeDocument/2006/relationships/image" Target="../media/image873.png"/><Relationship Id="rId101" Type="http://schemas.openxmlformats.org/officeDocument/2006/relationships/customXml" Target="../ink/ink645.xml"/><Relationship Id="rId185" Type="http://schemas.openxmlformats.org/officeDocument/2006/relationships/customXml" Target="../ink/ink687.xml"/><Relationship Id="rId406" Type="http://schemas.openxmlformats.org/officeDocument/2006/relationships/image" Target="../media/image803.png"/><Relationship Id="rId392" Type="http://schemas.openxmlformats.org/officeDocument/2006/relationships/image" Target="../media/image796.png"/><Relationship Id="rId613" Type="http://schemas.openxmlformats.org/officeDocument/2006/relationships/customXml" Target="../ink/ink901.xml"/><Relationship Id="rId697" Type="http://schemas.openxmlformats.org/officeDocument/2006/relationships/customXml" Target="../ink/ink943.xml"/><Relationship Id="rId252" Type="http://schemas.openxmlformats.org/officeDocument/2006/relationships/image" Target="../media/image726.png"/><Relationship Id="rId47" Type="http://schemas.openxmlformats.org/officeDocument/2006/relationships/customXml" Target="../ink/ink618.xml"/><Relationship Id="rId112" Type="http://schemas.openxmlformats.org/officeDocument/2006/relationships/image" Target="../media/image656.png"/><Relationship Id="rId557" Type="http://schemas.openxmlformats.org/officeDocument/2006/relationships/customXml" Target="../ink/ink873.xml"/><Relationship Id="rId196" Type="http://schemas.openxmlformats.org/officeDocument/2006/relationships/image" Target="../media/image698.png"/><Relationship Id="rId417" Type="http://schemas.openxmlformats.org/officeDocument/2006/relationships/customXml" Target="../ink/ink803.xml"/><Relationship Id="rId624" Type="http://schemas.openxmlformats.org/officeDocument/2006/relationships/image" Target="../media/image912.png"/><Relationship Id="rId263" Type="http://schemas.openxmlformats.org/officeDocument/2006/relationships/customXml" Target="../ink/ink726.xml"/><Relationship Id="rId470" Type="http://schemas.openxmlformats.org/officeDocument/2006/relationships/image" Target="../media/image835.png"/><Relationship Id="rId58" Type="http://schemas.openxmlformats.org/officeDocument/2006/relationships/image" Target="../media/image629.png"/><Relationship Id="rId123" Type="http://schemas.openxmlformats.org/officeDocument/2006/relationships/customXml" Target="../ink/ink656.xml"/><Relationship Id="rId330" Type="http://schemas.openxmlformats.org/officeDocument/2006/relationships/image" Target="../media/image765.png"/><Relationship Id="rId568" Type="http://schemas.openxmlformats.org/officeDocument/2006/relationships/image" Target="../media/image884.png"/><Relationship Id="rId428" Type="http://schemas.openxmlformats.org/officeDocument/2006/relationships/image" Target="../media/image814.png"/><Relationship Id="rId635" Type="http://schemas.openxmlformats.org/officeDocument/2006/relationships/customXml" Target="../ink/ink912.xml"/><Relationship Id="rId274" Type="http://schemas.openxmlformats.org/officeDocument/2006/relationships/image" Target="../media/image737.png"/><Relationship Id="rId481" Type="http://schemas.openxmlformats.org/officeDocument/2006/relationships/customXml" Target="../ink/ink835.xml"/><Relationship Id="rId702" Type="http://schemas.openxmlformats.org/officeDocument/2006/relationships/image" Target="../media/image951.png"/><Relationship Id="rId69" Type="http://schemas.openxmlformats.org/officeDocument/2006/relationships/customXml" Target="../ink/ink629.xml"/><Relationship Id="rId134" Type="http://schemas.openxmlformats.org/officeDocument/2006/relationships/image" Target="../media/image667.png"/><Relationship Id="rId579" Type="http://schemas.openxmlformats.org/officeDocument/2006/relationships/customXml" Target="../ink/ink884.xml"/><Relationship Id="rId341" Type="http://schemas.openxmlformats.org/officeDocument/2006/relationships/customXml" Target="../ink/ink765.xml"/><Relationship Id="rId439" Type="http://schemas.openxmlformats.org/officeDocument/2006/relationships/customXml" Target="../ink/ink814.xml"/><Relationship Id="rId646" Type="http://schemas.openxmlformats.org/officeDocument/2006/relationships/image" Target="../media/image923.png"/><Relationship Id="rId201" Type="http://schemas.openxmlformats.org/officeDocument/2006/relationships/customXml" Target="../ink/ink695.xml"/><Relationship Id="rId285" Type="http://schemas.openxmlformats.org/officeDocument/2006/relationships/customXml" Target="../ink/ink737.xml"/><Relationship Id="rId506" Type="http://schemas.openxmlformats.org/officeDocument/2006/relationships/image" Target="../media/image853.png"/><Relationship Id="rId492" Type="http://schemas.openxmlformats.org/officeDocument/2006/relationships/image" Target="../media/image846.png"/><Relationship Id="rId713" Type="http://schemas.openxmlformats.org/officeDocument/2006/relationships/customXml" Target="../ink/ink951.xml"/><Relationship Id="rId145" Type="http://schemas.openxmlformats.org/officeDocument/2006/relationships/customXml" Target="../ink/ink667.xml"/><Relationship Id="rId352" Type="http://schemas.openxmlformats.org/officeDocument/2006/relationships/image" Target="../media/image776.png"/><Relationship Id="rId212" Type="http://schemas.openxmlformats.org/officeDocument/2006/relationships/image" Target="../media/image706.png"/><Relationship Id="rId657" Type="http://schemas.openxmlformats.org/officeDocument/2006/relationships/customXml" Target="../ink/ink923.xml"/><Relationship Id="rId296" Type="http://schemas.openxmlformats.org/officeDocument/2006/relationships/image" Target="../media/image748.png"/><Relationship Id="rId517" Type="http://schemas.openxmlformats.org/officeDocument/2006/relationships/customXml" Target="../ink/ink853.xml"/><Relationship Id="rId724" Type="http://schemas.openxmlformats.org/officeDocument/2006/relationships/image" Target="../media/image962.png"/><Relationship Id="rId60" Type="http://schemas.openxmlformats.org/officeDocument/2006/relationships/image" Target="../media/image630.png"/><Relationship Id="rId156" Type="http://schemas.openxmlformats.org/officeDocument/2006/relationships/image" Target="../media/image678.png"/><Relationship Id="rId363" Type="http://schemas.openxmlformats.org/officeDocument/2006/relationships/customXml" Target="../ink/ink776.xml"/><Relationship Id="rId570" Type="http://schemas.openxmlformats.org/officeDocument/2006/relationships/image" Target="../media/image885.png"/><Relationship Id="rId223" Type="http://schemas.openxmlformats.org/officeDocument/2006/relationships/customXml" Target="../ink/ink706.xml"/><Relationship Id="rId430" Type="http://schemas.openxmlformats.org/officeDocument/2006/relationships/image" Target="../media/image815.png"/><Relationship Id="rId668" Type="http://schemas.openxmlformats.org/officeDocument/2006/relationships/image" Target="../media/image934.png"/><Relationship Id="rId18" Type="http://schemas.openxmlformats.org/officeDocument/2006/relationships/image" Target="../media/image609.png"/><Relationship Id="rId528" Type="http://schemas.openxmlformats.org/officeDocument/2006/relationships/image" Target="../media/image864.png"/><Relationship Id="rId167" Type="http://schemas.openxmlformats.org/officeDocument/2006/relationships/customXml" Target="../ink/ink678.xml"/><Relationship Id="rId374" Type="http://schemas.openxmlformats.org/officeDocument/2006/relationships/image" Target="../media/image787.png"/><Relationship Id="rId581" Type="http://schemas.openxmlformats.org/officeDocument/2006/relationships/customXml" Target="../ink/ink885.xml"/><Relationship Id="rId71" Type="http://schemas.openxmlformats.org/officeDocument/2006/relationships/customXml" Target="../ink/ink630.xml"/><Relationship Id="rId234" Type="http://schemas.openxmlformats.org/officeDocument/2006/relationships/image" Target="../media/image717.png"/><Relationship Id="rId679" Type="http://schemas.openxmlformats.org/officeDocument/2006/relationships/customXml" Target="../ink/ink934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09.xml"/><Relationship Id="rId441" Type="http://schemas.openxmlformats.org/officeDocument/2006/relationships/customXml" Target="../ink/ink815.xml"/><Relationship Id="rId539" Type="http://schemas.openxmlformats.org/officeDocument/2006/relationships/customXml" Target="../ink/ink864.xml"/><Relationship Id="rId178" Type="http://schemas.openxmlformats.org/officeDocument/2006/relationships/image" Target="../media/image689.png"/><Relationship Id="rId301" Type="http://schemas.openxmlformats.org/officeDocument/2006/relationships/customXml" Target="../ink/ink745.xml"/><Relationship Id="rId82" Type="http://schemas.openxmlformats.org/officeDocument/2006/relationships/image" Target="../media/image641.png"/><Relationship Id="rId385" Type="http://schemas.openxmlformats.org/officeDocument/2006/relationships/customXml" Target="../ink/ink787.xml"/><Relationship Id="rId592" Type="http://schemas.openxmlformats.org/officeDocument/2006/relationships/image" Target="../media/image896.png"/><Relationship Id="rId606" Type="http://schemas.openxmlformats.org/officeDocument/2006/relationships/image" Target="../media/image903.png"/><Relationship Id="rId245" Type="http://schemas.openxmlformats.org/officeDocument/2006/relationships/customXml" Target="../ink/ink717.xml"/><Relationship Id="rId452" Type="http://schemas.openxmlformats.org/officeDocument/2006/relationships/image" Target="../media/image826.png"/><Relationship Id="rId105" Type="http://schemas.openxmlformats.org/officeDocument/2006/relationships/customXml" Target="../ink/ink647.xml"/><Relationship Id="rId147" Type="http://schemas.openxmlformats.org/officeDocument/2006/relationships/customXml" Target="../ink/ink668.xml"/><Relationship Id="rId312" Type="http://schemas.openxmlformats.org/officeDocument/2006/relationships/image" Target="../media/image756.png"/><Relationship Id="rId354" Type="http://schemas.openxmlformats.org/officeDocument/2006/relationships/image" Target="../media/image777.png"/><Relationship Id="rId51" Type="http://schemas.openxmlformats.org/officeDocument/2006/relationships/customXml" Target="../ink/ink620.xml"/><Relationship Id="rId93" Type="http://schemas.openxmlformats.org/officeDocument/2006/relationships/customXml" Target="../ink/ink641.xml"/><Relationship Id="rId189" Type="http://schemas.openxmlformats.org/officeDocument/2006/relationships/customXml" Target="../ink/ink689.xml"/><Relationship Id="rId396" Type="http://schemas.openxmlformats.org/officeDocument/2006/relationships/image" Target="../media/image798.png"/><Relationship Id="rId561" Type="http://schemas.openxmlformats.org/officeDocument/2006/relationships/customXml" Target="../ink/ink875.xml"/><Relationship Id="rId617" Type="http://schemas.openxmlformats.org/officeDocument/2006/relationships/customXml" Target="../ink/ink903.xml"/><Relationship Id="rId659" Type="http://schemas.openxmlformats.org/officeDocument/2006/relationships/customXml" Target="../ink/ink924.xml"/><Relationship Id="rId214" Type="http://schemas.openxmlformats.org/officeDocument/2006/relationships/image" Target="../media/image707.png"/><Relationship Id="rId256" Type="http://schemas.openxmlformats.org/officeDocument/2006/relationships/image" Target="../media/image728.png"/><Relationship Id="rId298" Type="http://schemas.openxmlformats.org/officeDocument/2006/relationships/image" Target="../media/image749.png"/><Relationship Id="rId421" Type="http://schemas.openxmlformats.org/officeDocument/2006/relationships/customXml" Target="../ink/ink805.xml"/><Relationship Id="rId463" Type="http://schemas.openxmlformats.org/officeDocument/2006/relationships/customXml" Target="../ink/ink826.xml"/><Relationship Id="rId519" Type="http://schemas.openxmlformats.org/officeDocument/2006/relationships/customXml" Target="../ink/ink854.xml"/><Relationship Id="rId670" Type="http://schemas.openxmlformats.org/officeDocument/2006/relationships/image" Target="../media/image935.png"/><Relationship Id="rId116" Type="http://schemas.openxmlformats.org/officeDocument/2006/relationships/image" Target="../media/image658.png"/><Relationship Id="rId158" Type="http://schemas.openxmlformats.org/officeDocument/2006/relationships/image" Target="../media/image679.png"/><Relationship Id="rId323" Type="http://schemas.openxmlformats.org/officeDocument/2006/relationships/customXml" Target="../ink/ink756.xml"/><Relationship Id="rId530" Type="http://schemas.openxmlformats.org/officeDocument/2006/relationships/image" Target="../media/image865.png"/><Relationship Id="rId726" Type="http://schemas.openxmlformats.org/officeDocument/2006/relationships/image" Target="../media/image963.png"/><Relationship Id="rId20" Type="http://schemas.openxmlformats.org/officeDocument/2006/relationships/image" Target="../media/image610.png"/><Relationship Id="rId62" Type="http://schemas.openxmlformats.org/officeDocument/2006/relationships/image" Target="../media/image631.png"/><Relationship Id="rId365" Type="http://schemas.openxmlformats.org/officeDocument/2006/relationships/customXml" Target="../ink/ink777.xml"/><Relationship Id="rId572" Type="http://schemas.openxmlformats.org/officeDocument/2006/relationships/image" Target="../media/image886.png"/><Relationship Id="rId628" Type="http://schemas.openxmlformats.org/officeDocument/2006/relationships/image" Target="../media/image914.png"/><Relationship Id="rId225" Type="http://schemas.openxmlformats.org/officeDocument/2006/relationships/customXml" Target="../ink/ink707.xml"/><Relationship Id="rId267" Type="http://schemas.openxmlformats.org/officeDocument/2006/relationships/customXml" Target="../ink/ink728.xml"/><Relationship Id="rId432" Type="http://schemas.openxmlformats.org/officeDocument/2006/relationships/image" Target="../media/image816.png"/><Relationship Id="rId474" Type="http://schemas.openxmlformats.org/officeDocument/2006/relationships/image" Target="../media/image837.png"/><Relationship Id="rId127" Type="http://schemas.openxmlformats.org/officeDocument/2006/relationships/customXml" Target="../ink/ink658.xml"/><Relationship Id="rId681" Type="http://schemas.openxmlformats.org/officeDocument/2006/relationships/customXml" Target="../ink/ink935.xml"/><Relationship Id="rId31" Type="http://schemas.openxmlformats.org/officeDocument/2006/relationships/customXml" Target="../ink/ink610.xml"/><Relationship Id="rId73" Type="http://schemas.openxmlformats.org/officeDocument/2006/relationships/customXml" Target="../ink/ink631.xml"/><Relationship Id="rId169" Type="http://schemas.openxmlformats.org/officeDocument/2006/relationships/customXml" Target="../ink/ink679.xml"/><Relationship Id="rId334" Type="http://schemas.openxmlformats.org/officeDocument/2006/relationships/image" Target="../media/image767.png"/><Relationship Id="rId376" Type="http://schemas.openxmlformats.org/officeDocument/2006/relationships/image" Target="../media/image788.png"/><Relationship Id="rId541" Type="http://schemas.openxmlformats.org/officeDocument/2006/relationships/customXml" Target="../ink/ink865.xml"/><Relationship Id="rId583" Type="http://schemas.openxmlformats.org/officeDocument/2006/relationships/customXml" Target="../ink/ink886.xml"/><Relationship Id="rId639" Type="http://schemas.openxmlformats.org/officeDocument/2006/relationships/customXml" Target="../ink/ink914.xml"/><Relationship Id="rId4" Type="http://schemas.openxmlformats.org/officeDocument/2006/relationships/image" Target="../media/image602.emf"/><Relationship Id="rId180" Type="http://schemas.openxmlformats.org/officeDocument/2006/relationships/image" Target="../media/image690.png"/><Relationship Id="rId236" Type="http://schemas.openxmlformats.org/officeDocument/2006/relationships/image" Target="../media/image718.png"/><Relationship Id="rId278" Type="http://schemas.openxmlformats.org/officeDocument/2006/relationships/image" Target="../media/image739.png"/><Relationship Id="rId401" Type="http://schemas.openxmlformats.org/officeDocument/2006/relationships/customXml" Target="../ink/ink795.xml"/><Relationship Id="rId443" Type="http://schemas.openxmlformats.org/officeDocument/2006/relationships/customXml" Target="../ink/ink816.xml"/><Relationship Id="rId650" Type="http://schemas.openxmlformats.org/officeDocument/2006/relationships/image" Target="../media/image925.png"/><Relationship Id="rId303" Type="http://schemas.openxmlformats.org/officeDocument/2006/relationships/customXml" Target="../ink/ink746.xml"/><Relationship Id="rId485" Type="http://schemas.openxmlformats.org/officeDocument/2006/relationships/customXml" Target="../ink/ink837.xml"/><Relationship Id="rId692" Type="http://schemas.openxmlformats.org/officeDocument/2006/relationships/image" Target="../media/image946.png"/><Relationship Id="rId706" Type="http://schemas.openxmlformats.org/officeDocument/2006/relationships/image" Target="../media/image953.png"/><Relationship Id="rId42" Type="http://schemas.openxmlformats.org/officeDocument/2006/relationships/image" Target="../media/image621.png"/><Relationship Id="rId84" Type="http://schemas.openxmlformats.org/officeDocument/2006/relationships/image" Target="../media/image642.png"/><Relationship Id="rId138" Type="http://schemas.openxmlformats.org/officeDocument/2006/relationships/image" Target="../media/image669.png"/><Relationship Id="rId345" Type="http://schemas.openxmlformats.org/officeDocument/2006/relationships/customXml" Target="../ink/ink767.xml"/><Relationship Id="rId387" Type="http://schemas.openxmlformats.org/officeDocument/2006/relationships/customXml" Target="../ink/ink788.xml"/><Relationship Id="rId510" Type="http://schemas.openxmlformats.org/officeDocument/2006/relationships/image" Target="../media/image855.png"/><Relationship Id="rId552" Type="http://schemas.openxmlformats.org/officeDocument/2006/relationships/image" Target="../media/image876.png"/><Relationship Id="rId594" Type="http://schemas.openxmlformats.org/officeDocument/2006/relationships/image" Target="../media/image897.png"/><Relationship Id="rId608" Type="http://schemas.openxmlformats.org/officeDocument/2006/relationships/image" Target="../media/image904.png"/><Relationship Id="rId191" Type="http://schemas.openxmlformats.org/officeDocument/2006/relationships/customXml" Target="../ink/ink690.xml"/><Relationship Id="rId205" Type="http://schemas.openxmlformats.org/officeDocument/2006/relationships/customXml" Target="../ink/ink697.xml"/><Relationship Id="rId247" Type="http://schemas.openxmlformats.org/officeDocument/2006/relationships/customXml" Target="../ink/ink718.xml"/><Relationship Id="rId412" Type="http://schemas.openxmlformats.org/officeDocument/2006/relationships/image" Target="../media/image806.png"/><Relationship Id="rId107" Type="http://schemas.openxmlformats.org/officeDocument/2006/relationships/customXml" Target="../ink/ink648.xml"/><Relationship Id="rId289" Type="http://schemas.openxmlformats.org/officeDocument/2006/relationships/customXml" Target="../ink/ink739.xml"/><Relationship Id="rId454" Type="http://schemas.openxmlformats.org/officeDocument/2006/relationships/image" Target="../media/image827.png"/><Relationship Id="rId496" Type="http://schemas.openxmlformats.org/officeDocument/2006/relationships/image" Target="../media/image848.png"/><Relationship Id="rId661" Type="http://schemas.openxmlformats.org/officeDocument/2006/relationships/customXml" Target="../ink/ink925.xml"/><Relationship Id="rId717" Type="http://schemas.openxmlformats.org/officeDocument/2006/relationships/customXml" Target="../ink/ink953.xml"/><Relationship Id="rId11" Type="http://schemas.openxmlformats.org/officeDocument/2006/relationships/customXml" Target="../ink/ink600.xml"/><Relationship Id="rId53" Type="http://schemas.openxmlformats.org/officeDocument/2006/relationships/customXml" Target="../ink/ink621.xml"/><Relationship Id="rId149" Type="http://schemas.openxmlformats.org/officeDocument/2006/relationships/customXml" Target="../ink/ink669.xml"/><Relationship Id="rId314" Type="http://schemas.openxmlformats.org/officeDocument/2006/relationships/image" Target="../media/image757.png"/><Relationship Id="rId356" Type="http://schemas.openxmlformats.org/officeDocument/2006/relationships/image" Target="../media/image778.png"/><Relationship Id="rId398" Type="http://schemas.openxmlformats.org/officeDocument/2006/relationships/image" Target="../media/image799.png"/><Relationship Id="rId521" Type="http://schemas.openxmlformats.org/officeDocument/2006/relationships/customXml" Target="../ink/ink855.xml"/><Relationship Id="rId563" Type="http://schemas.openxmlformats.org/officeDocument/2006/relationships/customXml" Target="../ink/ink876.xml"/><Relationship Id="rId619" Type="http://schemas.openxmlformats.org/officeDocument/2006/relationships/customXml" Target="../ink/ink904.xml"/><Relationship Id="rId95" Type="http://schemas.openxmlformats.org/officeDocument/2006/relationships/customXml" Target="../ink/ink642.xml"/><Relationship Id="rId160" Type="http://schemas.openxmlformats.org/officeDocument/2006/relationships/image" Target="../media/image680.png"/><Relationship Id="rId216" Type="http://schemas.openxmlformats.org/officeDocument/2006/relationships/image" Target="../media/image708.png"/><Relationship Id="rId423" Type="http://schemas.openxmlformats.org/officeDocument/2006/relationships/customXml" Target="../ink/ink806.xml"/><Relationship Id="rId258" Type="http://schemas.openxmlformats.org/officeDocument/2006/relationships/image" Target="../media/image729.png"/><Relationship Id="rId465" Type="http://schemas.openxmlformats.org/officeDocument/2006/relationships/customXml" Target="../ink/ink827.xml"/><Relationship Id="rId630" Type="http://schemas.openxmlformats.org/officeDocument/2006/relationships/image" Target="../media/image915.png"/><Relationship Id="rId672" Type="http://schemas.openxmlformats.org/officeDocument/2006/relationships/image" Target="../media/image936.png"/><Relationship Id="rId728" Type="http://schemas.openxmlformats.org/officeDocument/2006/relationships/image" Target="../media/image964.png"/><Relationship Id="rId22" Type="http://schemas.openxmlformats.org/officeDocument/2006/relationships/image" Target="../media/image611.png"/><Relationship Id="rId64" Type="http://schemas.openxmlformats.org/officeDocument/2006/relationships/image" Target="../media/image632.png"/><Relationship Id="rId118" Type="http://schemas.openxmlformats.org/officeDocument/2006/relationships/image" Target="../media/image659.png"/><Relationship Id="rId325" Type="http://schemas.openxmlformats.org/officeDocument/2006/relationships/customXml" Target="../ink/ink757.xml"/><Relationship Id="rId367" Type="http://schemas.openxmlformats.org/officeDocument/2006/relationships/customXml" Target="../ink/ink778.xml"/><Relationship Id="rId532" Type="http://schemas.openxmlformats.org/officeDocument/2006/relationships/image" Target="../media/image866.png"/><Relationship Id="rId574" Type="http://schemas.openxmlformats.org/officeDocument/2006/relationships/image" Target="../media/image887.png"/><Relationship Id="rId171" Type="http://schemas.openxmlformats.org/officeDocument/2006/relationships/customXml" Target="../ink/ink680.xml"/><Relationship Id="rId227" Type="http://schemas.openxmlformats.org/officeDocument/2006/relationships/customXml" Target="../ink/ink708.xml"/><Relationship Id="rId269" Type="http://schemas.openxmlformats.org/officeDocument/2006/relationships/customXml" Target="../ink/ink729.xml"/><Relationship Id="rId434" Type="http://schemas.openxmlformats.org/officeDocument/2006/relationships/image" Target="../media/image817.png"/><Relationship Id="rId476" Type="http://schemas.openxmlformats.org/officeDocument/2006/relationships/image" Target="../media/image838.png"/><Relationship Id="rId641" Type="http://schemas.openxmlformats.org/officeDocument/2006/relationships/customXml" Target="../ink/ink915.xml"/><Relationship Id="rId683" Type="http://schemas.openxmlformats.org/officeDocument/2006/relationships/customXml" Target="../ink/ink936.xml"/><Relationship Id="rId33" Type="http://schemas.openxmlformats.org/officeDocument/2006/relationships/customXml" Target="../ink/ink611.xml"/><Relationship Id="rId129" Type="http://schemas.openxmlformats.org/officeDocument/2006/relationships/customXml" Target="../ink/ink659.xml"/><Relationship Id="rId280" Type="http://schemas.openxmlformats.org/officeDocument/2006/relationships/image" Target="../media/image740.png"/><Relationship Id="rId336" Type="http://schemas.openxmlformats.org/officeDocument/2006/relationships/image" Target="../media/image768.png"/><Relationship Id="rId501" Type="http://schemas.openxmlformats.org/officeDocument/2006/relationships/customXml" Target="../ink/ink845.xml"/><Relationship Id="rId543" Type="http://schemas.openxmlformats.org/officeDocument/2006/relationships/customXml" Target="../ink/ink866.xml"/><Relationship Id="rId75" Type="http://schemas.openxmlformats.org/officeDocument/2006/relationships/customXml" Target="../ink/ink632.xml"/><Relationship Id="rId140" Type="http://schemas.openxmlformats.org/officeDocument/2006/relationships/image" Target="../media/image670.png"/><Relationship Id="rId182" Type="http://schemas.openxmlformats.org/officeDocument/2006/relationships/image" Target="../media/image691.png"/><Relationship Id="rId378" Type="http://schemas.openxmlformats.org/officeDocument/2006/relationships/image" Target="../media/image789.png"/><Relationship Id="rId403" Type="http://schemas.openxmlformats.org/officeDocument/2006/relationships/customXml" Target="../ink/ink796.xml"/><Relationship Id="rId585" Type="http://schemas.openxmlformats.org/officeDocument/2006/relationships/customXml" Target="../ink/ink887.xml"/><Relationship Id="rId6" Type="http://schemas.openxmlformats.org/officeDocument/2006/relationships/image" Target="../media/image603.png"/><Relationship Id="rId238" Type="http://schemas.openxmlformats.org/officeDocument/2006/relationships/image" Target="../media/image719.png"/><Relationship Id="rId445" Type="http://schemas.openxmlformats.org/officeDocument/2006/relationships/customXml" Target="../ink/ink817.xml"/><Relationship Id="rId487" Type="http://schemas.openxmlformats.org/officeDocument/2006/relationships/customXml" Target="../ink/ink838.xml"/><Relationship Id="rId610" Type="http://schemas.openxmlformats.org/officeDocument/2006/relationships/image" Target="../media/image905.png"/><Relationship Id="rId652" Type="http://schemas.openxmlformats.org/officeDocument/2006/relationships/image" Target="../media/image926.png"/><Relationship Id="rId694" Type="http://schemas.openxmlformats.org/officeDocument/2006/relationships/image" Target="../media/image947.png"/><Relationship Id="rId708" Type="http://schemas.openxmlformats.org/officeDocument/2006/relationships/image" Target="../media/image954.png"/><Relationship Id="rId291" Type="http://schemas.openxmlformats.org/officeDocument/2006/relationships/customXml" Target="../ink/ink740.xml"/><Relationship Id="rId305" Type="http://schemas.openxmlformats.org/officeDocument/2006/relationships/customXml" Target="../ink/ink747.xml"/><Relationship Id="rId347" Type="http://schemas.openxmlformats.org/officeDocument/2006/relationships/customXml" Target="../ink/ink768.xml"/><Relationship Id="rId512" Type="http://schemas.openxmlformats.org/officeDocument/2006/relationships/image" Target="../media/image856.png"/><Relationship Id="rId44" Type="http://schemas.openxmlformats.org/officeDocument/2006/relationships/image" Target="../media/image622.png"/><Relationship Id="rId86" Type="http://schemas.openxmlformats.org/officeDocument/2006/relationships/image" Target="../media/image643.png"/><Relationship Id="rId151" Type="http://schemas.openxmlformats.org/officeDocument/2006/relationships/customXml" Target="../ink/ink670.xml"/><Relationship Id="rId389" Type="http://schemas.openxmlformats.org/officeDocument/2006/relationships/customXml" Target="../ink/ink789.xml"/><Relationship Id="rId554" Type="http://schemas.openxmlformats.org/officeDocument/2006/relationships/image" Target="../media/image877.png"/><Relationship Id="rId596" Type="http://schemas.openxmlformats.org/officeDocument/2006/relationships/image" Target="../media/image898.png"/><Relationship Id="rId193" Type="http://schemas.openxmlformats.org/officeDocument/2006/relationships/customXml" Target="../ink/ink691.xml"/><Relationship Id="rId207" Type="http://schemas.openxmlformats.org/officeDocument/2006/relationships/customXml" Target="../ink/ink698.xml"/><Relationship Id="rId249" Type="http://schemas.openxmlformats.org/officeDocument/2006/relationships/customXml" Target="../ink/ink719.xml"/><Relationship Id="rId414" Type="http://schemas.openxmlformats.org/officeDocument/2006/relationships/image" Target="../media/image807.png"/><Relationship Id="rId456" Type="http://schemas.openxmlformats.org/officeDocument/2006/relationships/image" Target="../media/image828.png"/><Relationship Id="rId498" Type="http://schemas.openxmlformats.org/officeDocument/2006/relationships/image" Target="../media/image849.png"/><Relationship Id="rId621" Type="http://schemas.openxmlformats.org/officeDocument/2006/relationships/customXml" Target="../ink/ink905.xml"/><Relationship Id="rId663" Type="http://schemas.openxmlformats.org/officeDocument/2006/relationships/customXml" Target="../ink/ink926.xml"/><Relationship Id="rId13" Type="http://schemas.openxmlformats.org/officeDocument/2006/relationships/customXml" Target="../ink/ink601.xml"/><Relationship Id="rId109" Type="http://schemas.openxmlformats.org/officeDocument/2006/relationships/customXml" Target="../ink/ink649.xml"/><Relationship Id="rId260" Type="http://schemas.openxmlformats.org/officeDocument/2006/relationships/image" Target="../media/image730.png"/><Relationship Id="rId316" Type="http://schemas.openxmlformats.org/officeDocument/2006/relationships/image" Target="../media/image758.png"/><Relationship Id="rId523" Type="http://schemas.openxmlformats.org/officeDocument/2006/relationships/customXml" Target="../ink/ink856.xml"/><Relationship Id="rId719" Type="http://schemas.openxmlformats.org/officeDocument/2006/relationships/customXml" Target="../ink/ink954.xml"/><Relationship Id="rId55" Type="http://schemas.openxmlformats.org/officeDocument/2006/relationships/customXml" Target="../ink/ink622.xml"/><Relationship Id="rId97" Type="http://schemas.openxmlformats.org/officeDocument/2006/relationships/customXml" Target="../ink/ink643.xml"/><Relationship Id="rId120" Type="http://schemas.openxmlformats.org/officeDocument/2006/relationships/image" Target="../media/image660.png"/><Relationship Id="rId358" Type="http://schemas.openxmlformats.org/officeDocument/2006/relationships/image" Target="../media/image779.png"/><Relationship Id="rId565" Type="http://schemas.openxmlformats.org/officeDocument/2006/relationships/customXml" Target="../ink/ink877.xml"/><Relationship Id="rId730" Type="http://schemas.openxmlformats.org/officeDocument/2006/relationships/image" Target="../media/image965.png"/><Relationship Id="rId162" Type="http://schemas.openxmlformats.org/officeDocument/2006/relationships/image" Target="../media/image681.png"/><Relationship Id="rId218" Type="http://schemas.openxmlformats.org/officeDocument/2006/relationships/image" Target="../media/image709.png"/><Relationship Id="rId425" Type="http://schemas.openxmlformats.org/officeDocument/2006/relationships/customXml" Target="../ink/ink807.xml"/><Relationship Id="rId467" Type="http://schemas.openxmlformats.org/officeDocument/2006/relationships/customXml" Target="../ink/ink828.xml"/><Relationship Id="rId632" Type="http://schemas.openxmlformats.org/officeDocument/2006/relationships/image" Target="../media/image916.png"/><Relationship Id="rId271" Type="http://schemas.openxmlformats.org/officeDocument/2006/relationships/customXml" Target="../ink/ink730.xml"/><Relationship Id="rId674" Type="http://schemas.openxmlformats.org/officeDocument/2006/relationships/image" Target="../media/image937.png"/><Relationship Id="rId24" Type="http://schemas.openxmlformats.org/officeDocument/2006/relationships/image" Target="../media/image612.png"/><Relationship Id="rId66" Type="http://schemas.openxmlformats.org/officeDocument/2006/relationships/image" Target="../media/image633.png"/><Relationship Id="rId131" Type="http://schemas.openxmlformats.org/officeDocument/2006/relationships/customXml" Target="../ink/ink660.xml"/><Relationship Id="rId327" Type="http://schemas.openxmlformats.org/officeDocument/2006/relationships/customXml" Target="../ink/ink758.xml"/><Relationship Id="rId369" Type="http://schemas.openxmlformats.org/officeDocument/2006/relationships/customXml" Target="../ink/ink779.xml"/><Relationship Id="rId534" Type="http://schemas.openxmlformats.org/officeDocument/2006/relationships/image" Target="../media/image867.png"/><Relationship Id="rId576" Type="http://schemas.openxmlformats.org/officeDocument/2006/relationships/image" Target="../media/image888.png"/><Relationship Id="rId173" Type="http://schemas.openxmlformats.org/officeDocument/2006/relationships/customXml" Target="../ink/ink681.xml"/><Relationship Id="rId229" Type="http://schemas.openxmlformats.org/officeDocument/2006/relationships/customXml" Target="../ink/ink709.xml"/><Relationship Id="rId380" Type="http://schemas.openxmlformats.org/officeDocument/2006/relationships/image" Target="../media/image790.png"/><Relationship Id="rId436" Type="http://schemas.openxmlformats.org/officeDocument/2006/relationships/image" Target="../media/image818.png"/><Relationship Id="rId601" Type="http://schemas.openxmlformats.org/officeDocument/2006/relationships/customXml" Target="../ink/ink895.xml"/><Relationship Id="rId643" Type="http://schemas.openxmlformats.org/officeDocument/2006/relationships/customXml" Target="../ink/ink916.xml"/><Relationship Id="rId240" Type="http://schemas.openxmlformats.org/officeDocument/2006/relationships/image" Target="../media/image720.png"/><Relationship Id="rId478" Type="http://schemas.openxmlformats.org/officeDocument/2006/relationships/image" Target="../media/image839.png"/><Relationship Id="rId685" Type="http://schemas.openxmlformats.org/officeDocument/2006/relationships/customXml" Target="../ink/ink937.xml"/><Relationship Id="rId35" Type="http://schemas.openxmlformats.org/officeDocument/2006/relationships/customXml" Target="../ink/ink612.xml"/><Relationship Id="rId77" Type="http://schemas.openxmlformats.org/officeDocument/2006/relationships/customXml" Target="../ink/ink633.xml"/><Relationship Id="rId100" Type="http://schemas.openxmlformats.org/officeDocument/2006/relationships/image" Target="../media/image650.png"/><Relationship Id="rId282" Type="http://schemas.openxmlformats.org/officeDocument/2006/relationships/image" Target="../media/image741.png"/><Relationship Id="rId338" Type="http://schemas.openxmlformats.org/officeDocument/2006/relationships/image" Target="../media/image769.png"/><Relationship Id="rId503" Type="http://schemas.openxmlformats.org/officeDocument/2006/relationships/customXml" Target="../ink/ink846.xml"/><Relationship Id="rId545" Type="http://schemas.openxmlformats.org/officeDocument/2006/relationships/customXml" Target="../ink/ink867.xml"/><Relationship Id="rId587" Type="http://schemas.openxmlformats.org/officeDocument/2006/relationships/customXml" Target="../ink/ink888.xml"/><Relationship Id="rId710" Type="http://schemas.openxmlformats.org/officeDocument/2006/relationships/image" Target="../media/image955.png"/><Relationship Id="rId8" Type="http://schemas.openxmlformats.org/officeDocument/2006/relationships/image" Target="../media/image604.png"/><Relationship Id="rId142" Type="http://schemas.openxmlformats.org/officeDocument/2006/relationships/image" Target="../media/image671.png"/><Relationship Id="rId184" Type="http://schemas.openxmlformats.org/officeDocument/2006/relationships/image" Target="../media/image692.png"/><Relationship Id="rId391" Type="http://schemas.openxmlformats.org/officeDocument/2006/relationships/customXml" Target="../ink/ink790.xml"/><Relationship Id="rId405" Type="http://schemas.openxmlformats.org/officeDocument/2006/relationships/customXml" Target="../ink/ink797.xml"/><Relationship Id="rId447" Type="http://schemas.openxmlformats.org/officeDocument/2006/relationships/customXml" Target="../ink/ink818.xml"/><Relationship Id="rId612" Type="http://schemas.openxmlformats.org/officeDocument/2006/relationships/image" Target="../media/image906.png"/><Relationship Id="rId251" Type="http://schemas.openxmlformats.org/officeDocument/2006/relationships/customXml" Target="../ink/ink720.xml"/><Relationship Id="rId489" Type="http://schemas.openxmlformats.org/officeDocument/2006/relationships/customXml" Target="../ink/ink839.xml"/><Relationship Id="rId654" Type="http://schemas.openxmlformats.org/officeDocument/2006/relationships/image" Target="../media/image927.png"/><Relationship Id="rId696" Type="http://schemas.openxmlformats.org/officeDocument/2006/relationships/image" Target="../media/image948.png"/><Relationship Id="rId46" Type="http://schemas.openxmlformats.org/officeDocument/2006/relationships/image" Target="../media/image623.png"/><Relationship Id="rId293" Type="http://schemas.openxmlformats.org/officeDocument/2006/relationships/customXml" Target="../ink/ink741.xml"/><Relationship Id="rId307" Type="http://schemas.openxmlformats.org/officeDocument/2006/relationships/customXml" Target="../ink/ink748.xml"/><Relationship Id="rId349" Type="http://schemas.openxmlformats.org/officeDocument/2006/relationships/customXml" Target="../ink/ink769.xml"/><Relationship Id="rId514" Type="http://schemas.openxmlformats.org/officeDocument/2006/relationships/image" Target="../media/image857.png"/><Relationship Id="rId556" Type="http://schemas.openxmlformats.org/officeDocument/2006/relationships/image" Target="../media/image878.png"/><Relationship Id="rId721" Type="http://schemas.openxmlformats.org/officeDocument/2006/relationships/customXml" Target="../ink/ink955.xml"/><Relationship Id="rId88" Type="http://schemas.openxmlformats.org/officeDocument/2006/relationships/image" Target="../media/image644.png"/><Relationship Id="rId111" Type="http://schemas.openxmlformats.org/officeDocument/2006/relationships/customXml" Target="../ink/ink650.xml"/><Relationship Id="rId153" Type="http://schemas.openxmlformats.org/officeDocument/2006/relationships/customXml" Target="../ink/ink671.xml"/><Relationship Id="rId195" Type="http://schemas.openxmlformats.org/officeDocument/2006/relationships/customXml" Target="../ink/ink692.xml"/><Relationship Id="rId209" Type="http://schemas.openxmlformats.org/officeDocument/2006/relationships/customXml" Target="../ink/ink699.xml"/><Relationship Id="rId360" Type="http://schemas.openxmlformats.org/officeDocument/2006/relationships/image" Target="../media/image780.png"/><Relationship Id="rId416" Type="http://schemas.openxmlformats.org/officeDocument/2006/relationships/image" Target="../media/image808.png"/><Relationship Id="rId598" Type="http://schemas.openxmlformats.org/officeDocument/2006/relationships/image" Target="../media/image899.png"/><Relationship Id="rId220" Type="http://schemas.openxmlformats.org/officeDocument/2006/relationships/image" Target="../media/image710.png"/><Relationship Id="rId458" Type="http://schemas.openxmlformats.org/officeDocument/2006/relationships/image" Target="../media/image829.png"/><Relationship Id="rId623" Type="http://schemas.openxmlformats.org/officeDocument/2006/relationships/customXml" Target="../ink/ink906.xml"/><Relationship Id="rId665" Type="http://schemas.openxmlformats.org/officeDocument/2006/relationships/customXml" Target="../ink/ink927.xml"/><Relationship Id="rId15" Type="http://schemas.openxmlformats.org/officeDocument/2006/relationships/customXml" Target="../ink/ink602.xml"/><Relationship Id="rId57" Type="http://schemas.openxmlformats.org/officeDocument/2006/relationships/customXml" Target="../ink/ink623.xml"/><Relationship Id="rId262" Type="http://schemas.openxmlformats.org/officeDocument/2006/relationships/image" Target="../media/image731.png"/><Relationship Id="rId318" Type="http://schemas.openxmlformats.org/officeDocument/2006/relationships/image" Target="../media/image759.png"/><Relationship Id="rId525" Type="http://schemas.openxmlformats.org/officeDocument/2006/relationships/customXml" Target="../ink/ink857.xml"/><Relationship Id="rId567" Type="http://schemas.openxmlformats.org/officeDocument/2006/relationships/customXml" Target="../ink/ink878.xml"/><Relationship Id="rId99" Type="http://schemas.openxmlformats.org/officeDocument/2006/relationships/customXml" Target="../ink/ink644.xml"/><Relationship Id="rId122" Type="http://schemas.openxmlformats.org/officeDocument/2006/relationships/image" Target="../media/image661.png"/><Relationship Id="rId164" Type="http://schemas.openxmlformats.org/officeDocument/2006/relationships/image" Target="../media/image682.png"/><Relationship Id="rId371" Type="http://schemas.openxmlformats.org/officeDocument/2006/relationships/customXml" Target="../ink/ink780.xml"/><Relationship Id="rId427" Type="http://schemas.openxmlformats.org/officeDocument/2006/relationships/customXml" Target="../ink/ink808.xml"/><Relationship Id="rId469" Type="http://schemas.openxmlformats.org/officeDocument/2006/relationships/customXml" Target="../ink/ink829.xml"/><Relationship Id="rId634" Type="http://schemas.openxmlformats.org/officeDocument/2006/relationships/image" Target="../media/image917.png"/><Relationship Id="rId676" Type="http://schemas.openxmlformats.org/officeDocument/2006/relationships/image" Target="../media/image938.png"/><Relationship Id="rId26" Type="http://schemas.openxmlformats.org/officeDocument/2006/relationships/image" Target="../media/image613.png"/><Relationship Id="rId231" Type="http://schemas.openxmlformats.org/officeDocument/2006/relationships/customXml" Target="../ink/ink710.xml"/><Relationship Id="rId273" Type="http://schemas.openxmlformats.org/officeDocument/2006/relationships/customXml" Target="../ink/ink731.xml"/><Relationship Id="rId329" Type="http://schemas.openxmlformats.org/officeDocument/2006/relationships/customXml" Target="../ink/ink759.xml"/><Relationship Id="rId480" Type="http://schemas.openxmlformats.org/officeDocument/2006/relationships/image" Target="../media/image840.png"/><Relationship Id="rId536" Type="http://schemas.openxmlformats.org/officeDocument/2006/relationships/image" Target="../media/image868.png"/><Relationship Id="rId701" Type="http://schemas.openxmlformats.org/officeDocument/2006/relationships/customXml" Target="../ink/ink945.xml"/><Relationship Id="rId68" Type="http://schemas.openxmlformats.org/officeDocument/2006/relationships/image" Target="../media/image634.png"/><Relationship Id="rId133" Type="http://schemas.openxmlformats.org/officeDocument/2006/relationships/customXml" Target="../ink/ink661.xml"/><Relationship Id="rId175" Type="http://schemas.openxmlformats.org/officeDocument/2006/relationships/customXml" Target="../ink/ink682.xml"/><Relationship Id="rId340" Type="http://schemas.openxmlformats.org/officeDocument/2006/relationships/image" Target="../media/image770.png"/><Relationship Id="rId578" Type="http://schemas.openxmlformats.org/officeDocument/2006/relationships/image" Target="../media/image889.png"/><Relationship Id="rId200" Type="http://schemas.openxmlformats.org/officeDocument/2006/relationships/image" Target="../media/image700.png"/><Relationship Id="rId382" Type="http://schemas.openxmlformats.org/officeDocument/2006/relationships/image" Target="../media/image791.png"/><Relationship Id="rId438" Type="http://schemas.openxmlformats.org/officeDocument/2006/relationships/image" Target="../media/image819.png"/><Relationship Id="rId603" Type="http://schemas.openxmlformats.org/officeDocument/2006/relationships/customXml" Target="../ink/ink896.xml"/><Relationship Id="rId645" Type="http://schemas.openxmlformats.org/officeDocument/2006/relationships/customXml" Target="../ink/ink917.xml"/><Relationship Id="rId687" Type="http://schemas.openxmlformats.org/officeDocument/2006/relationships/customXml" Target="../ink/ink938.xml"/><Relationship Id="rId242" Type="http://schemas.openxmlformats.org/officeDocument/2006/relationships/image" Target="../media/image721.png"/><Relationship Id="rId284" Type="http://schemas.openxmlformats.org/officeDocument/2006/relationships/image" Target="../media/image742.png"/><Relationship Id="rId491" Type="http://schemas.openxmlformats.org/officeDocument/2006/relationships/customXml" Target="../ink/ink840.xml"/><Relationship Id="rId505" Type="http://schemas.openxmlformats.org/officeDocument/2006/relationships/customXml" Target="../ink/ink847.xml"/><Relationship Id="rId712" Type="http://schemas.openxmlformats.org/officeDocument/2006/relationships/image" Target="../media/image956.png"/><Relationship Id="rId37" Type="http://schemas.openxmlformats.org/officeDocument/2006/relationships/customXml" Target="../ink/ink613.xml"/><Relationship Id="rId79" Type="http://schemas.openxmlformats.org/officeDocument/2006/relationships/customXml" Target="../ink/ink634.xml"/><Relationship Id="rId102" Type="http://schemas.openxmlformats.org/officeDocument/2006/relationships/image" Target="../media/image651.png"/><Relationship Id="rId144" Type="http://schemas.openxmlformats.org/officeDocument/2006/relationships/image" Target="../media/image672.png"/><Relationship Id="rId547" Type="http://schemas.openxmlformats.org/officeDocument/2006/relationships/customXml" Target="../ink/ink868.xml"/><Relationship Id="rId589" Type="http://schemas.openxmlformats.org/officeDocument/2006/relationships/customXml" Target="../ink/ink889.xml"/><Relationship Id="rId90" Type="http://schemas.openxmlformats.org/officeDocument/2006/relationships/image" Target="../media/image645.png"/><Relationship Id="rId186" Type="http://schemas.openxmlformats.org/officeDocument/2006/relationships/image" Target="../media/image693.png"/><Relationship Id="rId351" Type="http://schemas.openxmlformats.org/officeDocument/2006/relationships/customXml" Target="../ink/ink770.xml"/><Relationship Id="rId393" Type="http://schemas.openxmlformats.org/officeDocument/2006/relationships/customXml" Target="../ink/ink791.xml"/><Relationship Id="rId407" Type="http://schemas.openxmlformats.org/officeDocument/2006/relationships/customXml" Target="../ink/ink798.xml"/><Relationship Id="rId449" Type="http://schemas.openxmlformats.org/officeDocument/2006/relationships/customXml" Target="../ink/ink819.xml"/><Relationship Id="rId614" Type="http://schemas.openxmlformats.org/officeDocument/2006/relationships/image" Target="../media/image907.png"/><Relationship Id="rId656" Type="http://schemas.openxmlformats.org/officeDocument/2006/relationships/image" Target="../media/image928.png"/><Relationship Id="rId211" Type="http://schemas.openxmlformats.org/officeDocument/2006/relationships/customXml" Target="../ink/ink700.xml"/><Relationship Id="rId253" Type="http://schemas.openxmlformats.org/officeDocument/2006/relationships/customXml" Target="../ink/ink721.xml"/><Relationship Id="rId295" Type="http://schemas.openxmlformats.org/officeDocument/2006/relationships/customXml" Target="../ink/ink742.xml"/><Relationship Id="rId309" Type="http://schemas.openxmlformats.org/officeDocument/2006/relationships/customXml" Target="../ink/ink749.xml"/><Relationship Id="rId460" Type="http://schemas.openxmlformats.org/officeDocument/2006/relationships/image" Target="../media/image830.png"/><Relationship Id="rId516" Type="http://schemas.openxmlformats.org/officeDocument/2006/relationships/image" Target="../media/image858.png"/><Relationship Id="rId698" Type="http://schemas.openxmlformats.org/officeDocument/2006/relationships/image" Target="../media/image949.png"/><Relationship Id="rId48" Type="http://schemas.openxmlformats.org/officeDocument/2006/relationships/image" Target="../media/image624.png"/><Relationship Id="rId113" Type="http://schemas.openxmlformats.org/officeDocument/2006/relationships/customXml" Target="../ink/ink651.xml"/><Relationship Id="rId320" Type="http://schemas.openxmlformats.org/officeDocument/2006/relationships/image" Target="../media/image760.png"/><Relationship Id="rId558" Type="http://schemas.openxmlformats.org/officeDocument/2006/relationships/image" Target="../media/image879.png"/><Relationship Id="rId723" Type="http://schemas.openxmlformats.org/officeDocument/2006/relationships/customXml" Target="../ink/ink956.xml"/><Relationship Id="rId155" Type="http://schemas.openxmlformats.org/officeDocument/2006/relationships/customXml" Target="../ink/ink672.xml"/><Relationship Id="rId197" Type="http://schemas.openxmlformats.org/officeDocument/2006/relationships/customXml" Target="../ink/ink693.xml"/><Relationship Id="rId362" Type="http://schemas.openxmlformats.org/officeDocument/2006/relationships/image" Target="../media/image781.png"/><Relationship Id="rId418" Type="http://schemas.openxmlformats.org/officeDocument/2006/relationships/image" Target="../media/image809.png"/><Relationship Id="rId625" Type="http://schemas.openxmlformats.org/officeDocument/2006/relationships/customXml" Target="../ink/ink907.xml"/><Relationship Id="rId222" Type="http://schemas.openxmlformats.org/officeDocument/2006/relationships/image" Target="../media/image711.png"/><Relationship Id="rId264" Type="http://schemas.openxmlformats.org/officeDocument/2006/relationships/image" Target="../media/image732.png"/><Relationship Id="rId471" Type="http://schemas.openxmlformats.org/officeDocument/2006/relationships/customXml" Target="../ink/ink830.xml"/><Relationship Id="rId667" Type="http://schemas.openxmlformats.org/officeDocument/2006/relationships/customXml" Target="../ink/ink928.xml"/><Relationship Id="rId17" Type="http://schemas.openxmlformats.org/officeDocument/2006/relationships/customXml" Target="../ink/ink603.xml"/><Relationship Id="rId59" Type="http://schemas.openxmlformats.org/officeDocument/2006/relationships/customXml" Target="../ink/ink624.xml"/><Relationship Id="rId124" Type="http://schemas.openxmlformats.org/officeDocument/2006/relationships/image" Target="../media/image662.png"/><Relationship Id="rId527" Type="http://schemas.openxmlformats.org/officeDocument/2006/relationships/customXml" Target="../ink/ink858.xml"/><Relationship Id="rId569" Type="http://schemas.openxmlformats.org/officeDocument/2006/relationships/customXml" Target="../ink/ink879.xml"/><Relationship Id="rId70" Type="http://schemas.openxmlformats.org/officeDocument/2006/relationships/image" Target="../media/image635.png"/><Relationship Id="rId166" Type="http://schemas.openxmlformats.org/officeDocument/2006/relationships/image" Target="../media/image683.png"/><Relationship Id="rId331" Type="http://schemas.openxmlformats.org/officeDocument/2006/relationships/customXml" Target="../ink/ink760.xml"/><Relationship Id="rId373" Type="http://schemas.openxmlformats.org/officeDocument/2006/relationships/customXml" Target="../ink/ink781.xml"/><Relationship Id="rId429" Type="http://schemas.openxmlformats.org/officeDocument/2006/relationships/customXml" Target="../ink/ink809.xml"/><Relationship Id="rId580" Type="http://schemas.openxmlformats.org/officeDocument/2006/relationships/image" Target="../media/image890.png"/><Relationship Id="rId636" Type="http://schemas.openxmlformats.org/officeDocument/2006/relationships/image" Target="../media/image91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711.xml"/><Relationship Id="rId440" Type="http://schemas.openxmlformats.org/officeDocument/2006/relationships/image" Target="../media/image820.png"/><Relationship Id="rId678" Type="http://schemas.openxmlformats.org/officeDocument/2006/relationships/image" Target="../media/image939.png"/><Relationship Id="rId28" Type="http://schemas.openxmlformats.org/officeDocument/2006/relationships/image" Target="../media/image614.png"/><Relationship Id="rId275" Type="http://schemas.openxmlformats.org/officeDocument/2006/relationships/customXml" Target="../ink/ink732.xml"/><Relationship Id="rId300" Type="http://schemas.openxmlformats.org/officeDocument/2006/relationships/image" Target="../media/image750.png"/><Relationship Id="rId482" Type="http://schemas.openxmlformats.org/officeDocument/2006/relationships/image" Target="../media/image841.png"/><Relationship Id="rId538" Type="http://schemas.openxmlformats.org/officeDocument/2006/relationships/image" Target="../media/image869.png"/><Relationship Id="rId703" Type="http://schemas.openxmlformats.org/officeDocument/2006/relationships/customXml" Target="../ink/ink946.xml"/><Relationship Id="rId81" Type="http://schemas.openxmlformats.org/officeDocument/2006/relationships/customXml" Target="../ink/ink635.xml"/><Relationship Id="rId135" Type="http://schemas.openxmlformats.org/officeDocument/2006/relationships/customXml" Target="../ink/ink662.xml"/><Relationship Id="rId177" Type="http://schemas.openxmlformats.org/officeDocument/2006/relationships/customXml" Target="../ink/ink683.xml"/><Relationship Id="rId342" Type="http://schemas.openxmlformats.org/officeDocument/2006/relationships/image" Target="../media/image771.png"/><Relationship Id="rId384" Type="http://schemas.openxmlformats.org/officeDocument/2006/relationships/image" Target="../media/image792.png"/><Relationship Id="rId591" Type="http://schemas.openxmlformats.org/officeDocument/2006/relationships/customXml" Target="../ink/ink890.xml"/><Relationship Id="rId605" Type="http://schemas.openxmlformats.org/officeDocument/2006/relationships/customXml" Target="../ink/ink897.xml"/><Relationship Id="rId202" Type="http://schemas.openxmlformats.org/officeDocument/2006/relationships/image" Target="../media/image701.png"/><Relationship Id="rId244" Type="http://schemas.openxmlformats.org/officeDocument/2006/relationships/image" Target="../media/image722.png"/><Relationship Id="rId647" Type="http://schemas.openxmlformats.org/officeDocument/2006/relationships/customXml" Target="../ink/ink918.xml"/><Relationship Id="rId689" Type="http://schemas.openxmlformats.org/officeDocument/2006/relationships/customXml" Target="../ink/ink939.xml"/><Relationship Id="rId39" Type="http://schemas.openxmlformats.org/officeDocument/2006/relationships/customXml" Target="../ink/ink614.xml"/><Relationship Id="rId286" Type="http://schemas.openxmlformats.org/officeDocument/2006/relationships/image" Target="../media/image743.png"/><Relationship Id="rId451" Type="http://schemas.openxmlformats.org/officeDocument/2006/relationships/customXml" Target="../ink/ink820.xml"/><Relationship Id="rId493" Type="http://schemas.openxmlformats.org/officeDocument/2006/relationships/customXml" Target="../ink/ink841.xml"/><Relationship Id="rId507" Type="http://schemas.openxmlformats.org/officeDocument/2006/relationships/customXml" Target="../ink/ink848.xml"/><Relationship Id="rId549" Type="http://schemas.openxmlformats.org/officeDocument/2006/relationships/customXml" Target="../ink/ink869.xml"/><Relationship Id="rId714" Type="http://schemas.openxmlformats.org/officeDocument/2006/relationships/image" Target="../media/image957.png"/><Relationship Id="rId50" Type="http://schemas.openxmlformats.org/officeDocument/2006/relationships/image" Target="../media/image625.png"/><Relationship Id="rId104" Type="http://schemas.openxmlformats.org/officeDocument/2006/relationships/image" Target="../media/image652.png"/><Relationship Id="rId146" Type="http://schemas.openxmlformats.org/officeDocument/2006/relationships/image" Target="../media/image673.png"/><Relationship Id="rId188" Type="http://schemas.openxmlformats.org/officeDocument/2006/relationships/image" Target="../media/image694.png"/><Relationship Id="rId311" Type="http://schemas.openxmlformats.org/officeDocument/2006/relationships/customXml" Target="../ink/ink750.xml"/><Relationship Id="rId353" Type="http://schemas.openxmlformats.org/officeDocument/2006/relationships/customXml" Target="../ink/ink771.xml"/><Relationship Id="rId395" Type="http://schemas.openxmlformats.org/officeDocument/2006/relationships/customXml" Target="../ink/ink792.xml"/><Relationship Id="rId409" Type="http://schemas.openxmlformats.org/officeDocument/2006/relationships/customXml" Target="../ink/ink799.xml"/><Relationship Id="rId560" Type="http://schemas.openxmlformats.org/officeDocument/2006/relationships/image" Target="../media/image880.png"/><Relationship Id="rId92" Type="http://schemas.openxmlformats.org/officeDocument/2006/relationships/image" Target="../media/image646.png"/><Relationship Id="rId213" Type="http://schemas.openxmlformats.org/officeDocument/2006/relationships/customXml" Target="../ink/ink701.xml"/><Relationship Id="rId420" Type="http://schemas.openxmlformats.org/officeDocument/2006/relationships/image" Target="../media/image810.png"/><Relationship Id="rId616" Type="http://schemas.openxmlformats.org/officeDocument/2006/relationships/image" Target="../media/image908.png"/><Relationship Id="rId658" Type="http://schemas.openxmlformats.org/officeDocument/2006/relationships/image" Target="../media/image929.png"/><Relationship Id="rId255" Type="http://schemas.openxmlformats.org/officeDocument/2006/relationships/customXml" Target="../ink/ink722.xml"/><Relationship Id="rId297" Type="http://schemas.openxmlformats.org/officeDocument/2006/relationships/customXml" Target="../ink/ink743.xml"/><Relationship Id="rId462" Type="http://schemas.openxmlformats.org/officeDocument/2006/relationships/image" Target="../media/image831.png"/><Relationship Id="rId518" Type="http://schemas.openxmlformats.org/officeDocument/2006/relationships/image" Target="../media/image859.png"/><Relationship Id="rId725" Type="http://schemas.openxmlformats.org/officeDocument/2006/relationships/customXml" Target="../ink/ink957.xml"/><Relationship Id="rId115" Type="http://schemas.openxmlformats.org/officeDocument/2006/relationships/customXml" Target="../ink/ink652.xml"/><Relationship Id="rId157" Type="http://schemas.openxmlformats.org/officeDocument/2006/relationships/customXml" Target="../ink/ink673.xml"/><Relationship Id="rId322" Type="http://schemas.openxmlformats.org/officeDocument/2006/relationships/image" Target="../media/image761.png"/><Relationship Id="rId364" Type="http://schemas.openxmlformats.org/officeDocument/2006/relationships/image" Target="../media/image782.png"/><Relationship Id="rId61" Type="http://schemas.openxmlformats.org/officeDocument/2006/relationships/customXml" Target="../ink/ink625.xml"/><Relationship Id="rId199" Type="http://schemas.openxmlformats.org/officeDocument/2006/relationships/customXml" Target="../ink/ink694.xml"/><Relationship Id="rId571" Type="http://schemas.openxmlformats.org/officeDocument/2006/relationships/customXml" Target="../ink/ink880.xml"/><Relationship Id="rId627" Type="http://schemas.openxmlformats.org/officeDocument/2006/relationships/customXml" Target="../ink/ink908.xml"/><Relationship Id="rId669" Type="http://schemas.openxmlformats.org/officeDocument/2006/relationships/customXml" Target="../ink/ink929.xml"/><Relationship Id="rId19" Type="http://schemas.openxmlformats.org/officeDocument/2006/relationships/customXml" Target="../ink/ink604.xml"/><Relationship Id="rId224" Type="http://schemas.openxmlformats.org/officeDocument/2006/relationships/image" Target="../media/image712.png"/><Relationship Id="rId266" Type="http://schemas.openxmlformats.org/officeDocument/2006/relationships/image" Target="../media/image733.png"/><Relationship Id="rId431" Type="http://schemas.openxmlformats.org/officeDocument/2006/relationships/customXml" Target="../ink/ink810.xml"/><Relationship Id="rId473" Type="http://schemas.openxmlformats.org/officeDocument/2006/relationships/customXml" Target="../ink/ink831.xml"/><Relationship Id="rId529" Type="http://schemas.openxmlformats.org/officeDocument/2006/relationships/customXml" Target="../ink/ink859.xml"/><Relationship Id="rId680" Type="http://schemas.openxmlformats.org/officeDocument/2006/relationships/image" Target="../media/image940.png"/><Relationship Id="rId30" Type="http://schemas.openxmlformats.org/officeDocument/2006/relationships/image" Target="../media/image615.png"/><Relationship Id="rId126" Type="http://schemas.openxmlformats.org/officeDocument/2006/relationships/image" Target="../media/image663.png"/><Relationship Id="rId168" Type="http://schemas.openxmlformats.org/officeDocument/2006/relationships/image" Target="../media/image684.png"/><Relationship Id="rId333" Type="http://schemas.openxmlformats.org/officeDocument/2006/relationships/customXml" Target="../ink/ink761.xml"/><Relationship Id="rId540" Type="http://schemas.openxmlformats.org/officeDocument/2006/relationships/image" Target="../media/image870.png"/><Relationship Id="rId72" Type="http://schemas.openxmlformats.org/officeDocument/2006/relationships/image" Target="../media/image636.png"/><Relationship Id="rId375" Type="http://schemas.openxmlformats.org/officeDocument/2006/relationships/customXml" Target="../ink/ink782.xml"/><Relationship Id="rId582" Type="http://schemas.openxmlformats.org/officeDocument/2006/relationships/image" Target="../media/image891.png"/><Relationship Id="rId638" Type="http://schemas.openxmlformats.org/officeDocument/2006/relationships/image" Target="../media/image919.png"/><Relationship Id="rId3" Type="http://schemas.openxmlformats.org/officeDocument/2006/relationships/image" Target="../media/image601.png"/><Relationship Id="rId235" Type="http://schemas.openxmlformats.org/officeDocument/2006/relationships/customXml" Target="../ink/ink712.xml"/><Relationship Id="rId277" Type="http://schemas.openxmlformats.org/officeDocument/2006/relationships/customXml" Target="../ink/ink733.xml"/><Relationship Id="rId400" Type="http://schemas.openxmlformats.org/officeDocument/2006/relationships/image" Target="../media/image800.png"/><Relationship Id="rId442" Type="http://schemas.openxmlformats.org/officeDocument/2006/relationships/image" Target="../media/image821.png"/><Relationship Id="rId484" Type="http://schemas.openxmlformats.org/officeDocument/2006/relationships/image" Target="../media/image842.png"/><Relationship Id="rId705" Type="http://schemas.openxmlformats.org/officeDocument/2006/relationships/customXml" Target="../ink/ink947.xml"/><Relationship Id="rId137" Type="http://schemas.openxmlformats.org/officeDocument/2006/relationships/customXml" Target="../ink/ink663.xml"/><Relationship Id="rId302" Type="http://schemas.openxmlformats.org/officeDocument/2006/relationships/image" Target="../media/image751.png"/><Relationship Id="rId344" Type="http://schemas.openxmlformats.org/officeDocument/2006/relationships/image" Target="../media/image772.png"/><Relationship Id="rId691" Type="http://schemas.openxmlformats.org/officeDocument/2006/relationships/customXml" Target="../ink/ink940.xml"/><Relationship Id="rId41" Type="http://schemas.openxmlformats.org/officeDocument/2006/relationships/customXml" Target="../ink/ink615.xml"/><Relationship Id="rId83" Type="http://schemas.openxmlformats.org/officeDocument/2006/relationships/customXml" Target="../ink/ink636.xml"/><Relationship Id="rId179" Type="http://schemas.openxmlformats.org/officeDocument/2006/relationships/customXml" Target="../ink/ink684.xml"/><Relationship Id="rId386" Type="http://schemas.openxmlformats.org/officeDocument/2006/relationships/image" Target="../media/image793.png"/><Relationship Id="rId551" Type="http://schemas.openxmlformats.org/officeDocument/2006/relationships/customXml" Target="../ink/ink870.xml"/><Relationship Id="rId593" Type="http://schemas.openxmlformats.org/officeDocument/2006/relationships/customXml" Target="../ink/ink891.xml"/><Relationship Id="rId607" Type="http://schemas.openxmlformats.org/officeDocument/2006/relationships/customXml" Target="../ink/ink898.xml"/><Relationship Id="rId649" Type="http://schemas.openxmlformats.org/officeDocument/2006/relationships/customXml" Target="../ink/ink919.xml"/><Relationship Id="rId190" Type="http://schemas.openxmlformats.org/officeDocument/2006/relationships/image" Target="../media/image695.png"/><Relationship Id="rId204" Type="http://schemas.openxmlformats.org/officeDocument/2006/relationships/image" Target="../media/image702.png"/><Relationship Id="rId246" Type="http://schemas.openxmlformats.org/officeDocument/2006/relationships/image" Target="../media/image723.png"/><Relationship Id="rId288" Type="http://schemas.openxmlformats.org/officeDocument/2006/relationships/image" Target="../media/image744.png"/><Relationship Id="rId411" Type="http://schemas.openxmlformats.org/officeDocument/2006/relationships/customXml" Target="../ink/ink800.xml"/><Relationship Id="rId453" Type="http://schemas.openxmlformats.org/officeDocument/2006/relationships/customXml" Target="../ink/ink821.xml"/><Relationship Id="rId509" Type="http://schemas.openxmlformats.org/officeDocument/2006/relationships/customXml" Target="../ink/ink849.xml"/><Relationship Id="rId660" Type="http://schemas.openxmlformats.org/officeDocument/2006/relationships/image" Target="../media/image930.png"/><Relationship Id="rId106" Type="http://schemas.openxmlformats.org/officeDocument/2006/relationships/image" Target="../media/image653.png"/><Relationship Id="rId313" Type="http://schemas.openxmlformats.org/officeDocument/2006/relationships/customXml" Target="../ink/ink751.xml"/><Relationship Id="rId495" Type="http://schemas.openxmlformats.org/officeDocument/2006/relationships/customXml" Target="../ink/ink842.xml"/><Relationship Id="rId716" Type="http://schemas.openxmlformats.org/officeDocument/2006/relationships/image" Target="../media/image958.png"/><Relationship Id="rId10" Type="http://schemas.openxmlformats.org/officeDocument/2006/relationships/image" Target="../media/image605.png"/><Relationship Id="rId52" Type="http://schemas.openxmlformats.org/officeDocument/2006/relationships/image" Target="../media/image626.png"/><Relationship Id="rId94" Type="http://schemas.openxmlformats.org/officeDocument/2006/relationships/image" Target="../media/image647.png"/><Relationship Id="rId148" Type="http://schemas.openxmlformats.org/officeDocument/2006/relationships/image" Target="../media/image674.png"/><Relationship Id="rId355" Type="http://schemas.openxmlformats.org/officeDocument/2006/relationships/customXml" Target="../ink/ink772.xml"/><Relationship Id="rId397" Type="http://schemas.openxmlformats.org/officeDocument/2006/relationships/customXml" Target="../ink/ink793.xml"/><Relationship Id="rId520" Type="http://schemas.openxmlformats.org/officeDocument/2006/relationships/image" Target="../media/image860.png"/><Relationship Id="rId562" Type="http://schemas.openxmlformats.org/officeDocument/2006/relationships/image" Target="../media/image881.png"/><Relationship Id="rId618" Type="http://schemas.openxmlformats.org/officeDocument/2006/relationships/image" Target="../media/image909.png"/><Relationship Id="rId215" Type="http://schemas.openxmlformats.org/officeDocument/2006/relationships/customXml" Target="../ink/ink702.xml"/><Relationship Id="rId257" Type="http://schemas.openxmlformats.org/officeDocument/2006/relationships/customXml" Target="../ink/ink723.xml"/><Relationship Id="rId422" Type="http://schemas.openxmlformats.org/officeDocument/2006/relationships/image" Target="../media/image811.png"/><Relationship Id="rId464" Type="http://schemas.openxmlformats.org/officeDocument/2006/relationships/image" Target="../media/image832.png"/><Relationship Id="rId299" Type="http://schemas.openxmlformats.org/officeDocument/2006/relationships/customXml" Target="../ink/ink744.xml"/><Relationship Id="rId727" Type="http://schemas.openxmlformats.org/officeDocument/2006/relationships/customXml" Target="../ink/ink958.xml"/><Relationship Id="rId63" Type="http://schemas.openxmlformats.org/officeDocument/2006/relationships/customXml" Target="../ink/ink626.xml"/><Relationship Id="rId159" Type="http://schemas.openxmlformats.org/officeDocument/2006/relationships/customXml" Target="../ink/ink674.xml"/><Relationship Id="rId366" Type="http://schemas.openxmlformats.org/officeDocument/2006/relationships/image" Target="../media/image783.png"/><Relationship Id="rId573" Type="http://schemas.openxmlformats.org/officeDocument/2006/relationships/customXml" Target="../ink/ink881.xml"/><Relationship Id="rId226" Type="http://schemas.openxmlformats.org/officeDocument/2006/relationships/image" Target="../media/image713.png"/><Relationship Id="rId433" Type="http://schemas.openxmlformats.org/officeDocument/2006/relationships/customXml" Target="../ink/ink811.xml"/><Relationship Id="rId640" Type="http://schemas.openxmlformats.org/officeDocument/2006/relationships/image" Target="../media/image920.png"/><Relationship Id="rId74" Type="http://schemas.openxmlformats.org/officeDocument/2006/relationships/image" Target="../media/image637.png"/><Relationship Id="rId377" Type="http://schemas.openxmlformats.org/officeDocument/2006/relationships/customXml" Target="../ink/ink783.xml"/><Relationship Id="rId500" Type="http://schemas.openxmlformats.org/officeDocument/2006/relationships/image" Target="../media/image850.png"/><Relationship Id="rId584" Type="http://schemas.openxmlformats.org/officeDocument/2006/relationships/image" Target="../media/image892.png"/><Relationship Id="rId5" Type="http://schemas.openxmlformats.org/officeDocument/2006/relationships/customXml" Target="../ink/ink597.xml"/><Relationship Id="rId237" Type="http://schemas.openxmlformats.org/officeDocument/2006/relationships/customXml" Target="../ink/ink713.xml"/><Relationship Id="rId444" Type="http://schemas.openxmlformats.org/officeDocument/2006/relationships/image" Target="../media/image822.png"/><Relationship Id="rId651" Type="http://schemas.openxmlformats.org/officeDocument/2006/relationships/customXml" Target="../ink/ink920.xml"/><Relationship Id="rId290" Type="http://schemas.openxmlformats.org/officeDocument/2006/relationships/image" Target="../media/image745.png"/><Relationship Id="rId304" Type="http://schemas.openxmlformats.org/officeDocument/2006/relationships/image" Target="../media/image752.png"/><Relationship Id="rId388" Type="http://schemas.openxmlformats.org/officeDocument/2006/relationships/image" Target="../media/image794.png"/><Relationship Id="rId511" Type="http://schemas.openxmlformats.org/officeDocument/2006/relationships/customXml" Target="../ink/ink850.xml"/><Relationship Id="rId609" Type="http://schemas.openxmlformats.org/officeDocument/2006/relationships/customXml" Target="../ink/ink899.xml"/><Relationship Id="rId85" Type="http://schemas.openxmlformats.org/officeDocument/2006/relationships/customXml" Target="../ink/ink637.xml"/><Relationship Id="rId150" Type="http://schemas.openxmlformats.org/officeDocument/2006/relationships/image" Target="../media/image675.png"/><Relationship Id="rId595" Type="http://schemas.openxmlformats.org/officeDocument/2006/relationships/customXml" Target="../ink/ink892.xml"/><Relationship Id="rId248" Type="http://schemas.openxmlformats.org/officeDocument/2006/relationships/image" Target="../media/image724.png"/><Relationship Id="rId455" Type="http://schemas.openxmlformats.org/officeDocument/2006/relationships/customXml" Target="../ink/ink822.xml"/><Relationship Id="rId662" Type="http://schemas.openxmlformats.org/officeDocument/2006/relationships/image" Target="../media/image931.png"/><Relationship Id="rId12" Type="http://schemas.openxmlformats.org/officeDocument/2006/relationships/image" Target="../media/image606.png"/><Relationship Id="rId108" Type="http://schemas.openxmlformats.org/officeDocument/2006/relationships/image" Target="../media/image654.png"/><Relationship Id="rId315" Type="http://schemas.openxmlformats.org/officeDocument/2006/relationships/customXml" Target="../ink/ink752.xml"/><Relationship Id="rId522" Type="http://schemas.openxmlformats.org/officeDocument/2006/relationships/image" Target="../media/image861.png"/><Relationship Id="rId96" Type="http://schemas.openxmlformats.org/officeDocument/2006/relationships/image" Target="../media/image648.png"/><Relationship Id="rId161" Type="http://schemas.openxmlformats.org/officeDocument/2006/relationships/customXml" Target="../ink/ink675.xml"/><Relationship Id="rId399" Type="http://schemas.openxmlformats.org/officeDocument/2006/relationships/customXml" Target="../ink/ink794.xml"/><Relationship Id="rId259" Type="http://schemas.openxmlformats.org/officeDocument/2006/relationships/customXml" Target="../ink/ink724.xml"/><Relationship Id="rId466" Type="http://schemas.openxmlformats.org/officeDocument/2006/relationships/image" Target="../media/image833.png"/><Relationship Id="rId673" Type="http://schemas.openxmlformats.org/officeDocument/2006/relationships/customXml" Target="../ink/ink931.xml"/><Relationship Id="rId23" Type="http://schemas.openxmlformats.org/officeDocument/2006/relationships/customXml" Target="../ink/ink606.xml"/><Relationship Id="rId119" Type="http://schemas.openxmlformats.org/officeDocument/2006/relationships/customXml" Target="../ink/ink654.xml"/><Relationship Id="rId326" Type="http://schemas.openxmlformats.org/officeDocument/2006/relationships/image" Target="../media/image763.png"/><Relationship Id="rId533" Type="http://schemas.openxmlformats.org/officeDocument/2006/relationships/customXml" Target="../ink/ink861.xml"/><Relationship Id="rId172" Type="http://schemas.openxmlformats.org/officeDocument/2006/relationships/image" Target="../media/image686.png"/><Relationship Id="rId477" Type="http://schemas.openxmlformats.org/officeDocument/2006/relationships/customXml" Target="../ink/ink833.xml"/><Relationship Id="rId600" Type="http://schemas.openxmlformats.org/officeDocument/2006/relationships/image" Target="../media/image900.png"/><Relationship Id="rId684" Type="http://schemas.openxmlformats.org/officeDocument/2006/relationships/image" Target="../media/image942.png"/><Relationship Id="rId337" Type="http://schemas.openxmlformats.org/officeDocument/2006/relationships/customXml" Target="../ink/ink763.xml"/><Relationship Id="rId34" Type="http://schemas.openxmlformats.org/officeDocument/2006/relationships/image" Target="../media/image617.png"/><Relationship Id="rId544" Type="http://schemas.openxmlformats.org/officeDocument/2006/relationships/image" Target="../media/image872.png"/><Relationship Id="rId183" Type="http://schemas.openxmlformats.org/officeDocument/2006/relationships/customXml" Target="../ink/ink686.xml"/><Relationship Id="rId390" Type="http://schemas.openxmlformats.org/officeDocument/2006/relationships/image" Target="../media/image795.png"/><Relationship Id="rId404" Type="http://schemas.openxmlformats.org/officeDocument/2006/relationships/image" Target="../media/image802.png"/><Relationship Id="rId611" Type="http://schemas.openxmlformats.org/officeDocument/2006/relationships/customXml" Target="../ink/ink900.xml"/><Relationship Id="rId250" Type="http://schemas.openxmlformats.org/officeDocument/2006/relationships/image" Target="../media/image725.png"/><Relationship Id="rId488" Type="http://schemas.openxmlformats.org/officeDocument/2006/relationships/image" Target="../media/image844.png"/><Relationship Id="rId695" Type="http://schemas.openxmlformats.org/officeDocument/2006/relationships/customXml" Target="../ink/ink942.xml"/><Relationship Id="rId709" Type="http://schemas.openxmlformats.org/officeDocument/2006/relationships/customXml" Target="../ink/ink949.xml"/><Relationship Id="rId45" Type="http://schemas.openxmlformats.org/officeDocument/2006/relationships/customXml" Target="../ink/ink617.xml"/><Relationship Id="rId110" Type="http://schemas.openxmlformats.org/officeDocument/2006/relationships/image" Target="../media/image655.png"/><Relationship Id="rId348" Type="http://schemas.openxmlformats.org/officeDocument/2006/relationships/image" Target="../media/image774.png"/><Relationship Id="rId555" Type="http://schemas.openxmlformats.org/officeDocument/2006/relationships/customXml" Target="../ink/ink872.xml"/><Relationship Id="rId194" Type="http://schemas.openxmlformats.org/officeDocument/2006/relationships/image" Target="../media/image697.png"/><Relationship Id="rId208" Type="http://schemas.openxmlformats.org/officeDocument/2006/relationships/image" Target="../media/image704.png"/><Relationship Id="rId415" Type="http://schemas.openxmlformats.org/officeDocument/2006/relationships/customXml" Target="../ink/ink802.xml"/><Relationship Id="rId622" Type="http://schemas.openxmlformats.org/officeDocument/2006/relationships/image" Target="../media/image911.png"/><Relationship Id="rId261" Type="http://schemas.openxmlformats.org/officeDocument/2006/relationships/customXml" Target="../ink/ink725.xml"/><Relationship Id="rId499" Type="http://schemas.openxmlformats.org/officeDocument/2006/relationships/customXml" Target="../ink/ink844.xml"/><Relationship Id="rId56" Type="http://schemas.openxmlformats.org/officeDocument/2006/relationships/image" Target="../media/image628.png"/><Relationship Id="rId359" Type="http://schemas.openxmlformats.org/officeDocument/2006/relationships/customXml" Target="../ink/ink774.xml"/><Relationship Id="rId566" Type="http://schemas.openxmlformats.org/officeDocument/2006/relationships/image" Target="../media/image883.png"/><Relationship Id="rId121" Type="http://schemas.openxmlformats.org/officeDocument/2006/relationships/customXml" Target="../ink/ink655.xml"/><Relationship Id="rId219" Type="http://schemas.openxmlformats.org/officeDocument/2006/relationships/customXml" Target="../ink/ink704.xml"/><Relationship Id="rId426" Type="http://schemas.openxmlformats.org/officeDocument/2006/relationships/image" Target="../media/image813.png"/><Relationship Id="rId633" Type="http://schemas.openxmlformats.org/officeDocument/2006/relationships/customXml" Target="../ink/ink911.xml"/><Relationship Id="rId67" Type="http://schemas.openxmlformats.org/officeDocument/2006/relationships/customXml" Target="../ink/ink628.xml"/><Relationship Id="rId272" Type="http://schemas.openxmlformats.org/officeDocument/2006/relationships/image" Target="../media/image736.png"/><Relationship Id="rId577" Type="http://schemas.openxmlformats.org/officeDocument/2006/relationships/customXml" Target="../ink/ink883.xml"/><Relationship Id="rId700" Type="http://schemas.openxmlformats.org/officeDocument/2006/relationships/image" Target="../media/image950.png"/><Relationship Id="rId132" Type="http://schemas.openxmlformats.org/officeDocument/2006/relationships/image" Target="../media/image666.png"/><Relationship Id="rId437" Type="http://schemas.openxmlformats.org/officeDocument/2006/relationships/customXml" Target="../ink/ink813.xml"/><Relationship Id="rId644" Type="http://schemas.openxmlformats.org/officeDocument/2006/relationships/image" Target="../media/image922.png"/><Relationship Id="rId283" Type="http://schemas.openxmlformats.org/officeDocument/2006/relationships/customXml" Target="../ink/ink736.xml"/><Relationship Id="rId490" Type="http://schemas.openxmlformats.org/officeDocument/2006/relationships/image" Target="../media/image845.png"/><Relationship Id="rId504" Type="http://schemas.openxmlformats.org/officeDocument/2006/relationships/image" Target="../media/image852.png"/><Relationship Id="rId711" Type="http://schemas.openxmlformats.org/officeDocument/2006/relationships/customXml" Target="../ink/ink950.xml"/><Relationship Id="rId78" Type="http://schemas.openxmlformats.org/officeDocument/2006/relationships/image" Target="../media/image639.png"/><Relationship Id="rId143" Type="http://schemas.openxmlformats.org/officeDocument/2006/relationships/customXml" Target="../ink/ink666.xml"/><Relationship Id="rId350" Type="http://schemas.openxmlformats.org/officeDocument/2006/relationships/image" Target="../media/image775.png"/><Relationship Id="rId588" Type="http://schemas.openxmlformats.org/officeDocument/2006/relationships/image" Target="../media/image894.png"/><Relationship Id="rId9" Type="http://schemas.openxmlformats.org/officeDocument/2006/relationships/customXml" Target="../ink/ink599.xml"/><Relationship Id="rId210" Type="http://schemas.openxmlformats.org/officeDocument/2006/relationships/image" Target="../media/image705.png"/><Relationship Id="rId448" Type="http://schemas.openxmlformats.org/officeDocument/2006/relationships/image" Target="../media/image824.png"/><Relationship Id="rId655" Type="http://schemas.openxmlformats.org/officeDocument/2006/relationships/customXml" Target="../ink/ink922.xml"/><Relationship Id="rId294" Type="http://schemas.openxmlformats.org/officeDocument/2006/relationships/image" Target="../media/image747.png"/><Relationship Id="rId308" Type="http://schemas.openxmlformats.org/officeDocument/2006/relationships/image" Target="../media/image754.png"/><Relationship Id="rId515" Type="http://schemas.openxmlformats.org/officeDocument/2006/relationships/customXml" Target="../ink/ink852.xml"/><Relationship Id="rId722" Type="http://schemas.openxmlformats.org/officeDocument/2006/relationships/image" Target="../media/image961.png"/><Relationship Id="rId89" Type="http://schemas.openxmlformats.org/officeDocument/2006/relationships/customXml" Target="../ink/ink639.xml"/><Relationship Id="rId154" Type="http://schemas.openxmlformats.org/officeDocument/2006/relationships/image" Target="../media/image677.png"/><Relationship Id="rId361" Type="http://schemas.openxmlformats.org/officeDocument/2006/relationships/customXml" Target="../ink/ink775.xml"/><Relationship Id="rId599" Type="http://schemas.openxmlformats.org/officeDocument/2006/relationships/customXml" Target="../ink/ink894.xml"/><Relationship Id="rId459" Type="http://schemas.openxmlformats.org/officeDocument/2006/relationships/customXml" Target="../ink/ink824.xml"/><Relationship Id="rId666" Type="http://schemas.openxmlformats.org/officeDocument/2006/relationships/image" Target="../media/image933.png"/><Relationship Id="rId16" Type="http://schemas.openxmlformats.org/officeDocument/2006/relationships/image" Target="../media/image608.png"/><Relationship Id="rId221" Type="http://schemas.openxmlformats.org/officeDocument/2006/relationships/customXml" Target="../ink/ink705.xml"/><Relationship Id="rId319" Type="http://schemas.openxmlformats.org/officeDocument/2006/relationships/customXml" Target="../ink/ink754.xml"/><Relationship Id="rId526" Type="http://schemas.openxmlformats.org/officeDocument/2006/relationships/image" Target="../media/image863.png"/><Relationship Id="rId165" Type="http://schemas.openxmlformats.org/officeDocument/2006/relationships/customXml" Target="../ink/ink677.xml"/><Relationship Id="rId372" Type="http://schemas.openxmlformats.org/officeDocument/2006/relationships/image" Target="../media/image786.png"/><Relationship Id="rId677" Type="http://schemas.openxmlformats.org/officeDocument/2006/relationships/customXml" Target="../ink/ink933.xml"/><Relationship Id="rId232" Type="http://schemas.openxmlformats.org/officeDocument/2006/relationships/image" Target="../media/image716.png"/><Relationship Id="rId27" Type="http://schemas.openxmlformats.org/officeDocument/2006/relationships/customXml" Target="../ink/ink608.xml"/><Relationship Id="rId537" Type="http://schemas.openxmlformats.org/officeDocument/2006/relationships/customXml" Target="../ink/ink863.xml"/><Relationship Id="rId80" Type="http://schemas.openxmlformats.org/officeDocument/2006/relationships/image" Target="../media/image640.png"/><Relationship Id="rId176" Type="http://schemas.openxmlformats.org/officeDocument/2006/relationships/image" Target="../media/image688.png"/><Relationship Id="rId383" Type="http://schemas.openxmlformats.org/officeDocument/2006/relationships/customXml" Target="../ink/ink786.xml"/><Relationship Id="rId590" Type="http://schemas.openxmlformats.org/officeDocument/2006/relationships/image" Target="../media/image895.png"/><Relationship Id="rId604" Type="http://schemas.openxmlformats.org/officeDocument/2006/relationships/image" Target="../media/image902.png"/><Relationship Id="rId243" Type="http://schemas.openxmlformats.org/officeDocument/2006/relationships/customXml" Target="../ink/ink716.xml"/><Relationship Id="rId450" Type="http://schemas.openxmlformats.org/officeDocument/2006/relationships/image" Target="../media/image825.png"/><Relationship Id="rId688" Type="http://schemas.openxmlformats.org/officeDocument/2006/relationships/image" Target="../media/image944.png"/><Relationship Id="rId38" Type="http://schemas.openxmlformats.org/officeDocument/2006/relationships/image" Target="../media/image619.png"/><Relationship Id="rId103" Type="http://schemas.openxmlformats.org/officeDocument/2006/relationships/customXml" Target="../ink/ink646.xml"/><Relationship Id="rId310" Type="http://schemas.openxmlformats.org/officeDocument/2006/relationships/image" Target="../media/image755.png"/><Relationship Id="rId548" Type="http://schemas.openxmlformats.org/officeDocument/2006/relationships/image" Target="../media/image874.png"/><Relationship Id="rId91" Type="http://schemas.openxmlformats.org/officeDocument/2006/relationships/customXml" Target="../ink/ink640.xml"/><Relationship Id="rId187" Type="http://schemas.openxmlformats.org/officeDocument/2006/relationships/customXml" Target="../ink/ink688.xml"/><Relationship Id="rId394" Type="http://schemas.openxmlformats.org/officeDocument/2006/relationships/image" Target="../media/image797.png"/><Relationship Id="rId408" Type="http://schemas.openxmlformats.org/officeDocument/2006/relationships/image" Target="../media/image804.png"/><Relationship Id="rId615" Type="http://schemas.openxmlformats.org/officeDocument/2006/relationships/customXml" Target="../ink/ink902.xml"/><Relationship Id="rId254" Type="http://schemas.openxmlformats.org/officeDocument/2006/relationships/image" Target="../media/image727.png"/><Relationship Id="rId699" Type="http://schemas.openxmlformats.org/officeDocument/2006/relationships/customXml" Target="../ink/ink944.xml"/><Relationship Id="rId49" Type="http://schemas.openxmlformats.org/officeDocument/2006/relationships/customXml" Target="../ink/ink619.xml"/><Relationship Id="rId114" Type="http://schemas.openxmlformats.org/officeDocument/2006/relationships/image" Target="../media/image657.png"/><Relationship Id="rId461" Type="http://schemas.openxmlformats.org/officeDocument/2006/relationships/customXml" Target="../ink/ink825.xml"/><Relationship Id="rId559" Type="http://schemas.openxmlformats.org/officeDocument/2006/relationships/customXml" Target="../ink/ink874.xml"/><Relationship Id="rId198" Type="http://schemas.openxmlformats.org/officeDocument/2006/relationships/image" Target="../media/image699.png"/><Relationship Id="rId321" Type="http://schemas.openxmlformats.org/officeDocument/2006/relationships/customXml" Target="../ink/ink755.xml"/><Relationship Id="rId419" Type="http://schemas.openxmlformats.org/officeDocument/2006/relationships/customXml" Target="../ink/ink804.xml"/><Relationship Id="rId626" Type="http://schemas.openxmlformats.org/officeDocument/2006/relationships/image" Target="../media/image913.png"/><Relationship Id="rId265" Type="http://schemas.openxmlformats.org/officeDocument/2006/relationships/customXml" Target="../ink/ink727.xml"/><Relationship Id="rId472" Type="http://schemas.openxmlformats.org/officeDocument/2006/relationships/image" Target="../media/image836.png"/><Relationship Id="rId125" Type="http://schemas.openxmlformats.org/officeDocument/2006/relationships/customXml" Target="../ink/ink657.xml"/><Relationship Id="rId332" Type="http://schemas.openxmlformats.org/officeDocument/2006/relationships/image" Target="../media/image766.png"/><Relationship Id="rId637" Type="http://schemas.openxmlformats.org/officeDocument/2006/relationships/customXml" Target="../ink/ink913.xml"/><Relationship Id="rId276" Type="http://schemas.openxmlformats.org/officeDocument/2006/relationships/image" Target="../media/image738.png"/><Relationship Id="rId483" Type="http://schemas.openxmlformats.org/officeDocument/2006/relationships/customXml" Target="../ink/ink836.xml"/><Relationship Id="rId690" Type="http://schemas.openxmlformats.org/officeDocument/2006/relationships/image" Target="../media/image945.png"/><Relationship Id="rId704" Type="http://schemas.openxmlformats.org/officeDocument/2006/relationships/image" Target="../media/image952.png"/><Relationship Id="rId40" Type="http://schemas.openxmlformats.org/officeDocument/2006/relationships/image" Target="../media/image620.png"/><Relationship Id="rId136" Type="http://schemas.openxmlformats.org/officeDocument/2006/relationships/image" Target="../media/image668.png"/><Relationship Id="rId343" Type="http://schemas.openxmlformats.org/officeDocument/2006/relationships/customXml" Target="../ink/ink766.xml"/><Relationship Id="rId550" Type="http://schemas.openxmlformats.org/officeDocument/2006/relationships/image" Target="../media/image875.png"/><Relationship Id="rId203" Type="http://schemas.openxmlformats.org/officeDocument/2006/relationships/customXml" Target="../ink/ink696.xml"/><Relationship Id="rId648" Type="http://schemas.openxmlformats.org/officeDocument/2006/relationships/image" Target="../media/image924.png"/><Relationship Id="rId287" Type="http://schemas.openxmlformats.org/officeDocument/2006/relationships/customXml" Target="../ink/ink738.xml"/><Relationship Id="rId410" Type="http://schemas.openxmlformats.org/officeDocument/2006/relationships/image" Target="../media/image805.png"/><Relationship Id="rId494" Type="http://schemas.openxmlformats.org/officeDocument/2006/relationships/image" Target="../media/image847.png"/><Relationship Id="rId508" Type="http://schemas.openxmlformats.org/officeDocument/2006/relationships/image" Target="../media/image854.png"/><Relationship Id="rId715" Type="http://schemas.openxmlformats.org/officeDocument/2006/relationships/customXml" Target="../ink/ink95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3.png"/><Relationship Id="rId671" Type="http://schemas.openxmlformats.org/officeDocument/2006/relationships/image" Target="../media/image1300.png"/><Relationship Id="rId21" Type="http://schemas.openxmlformats.org/officeDocument/2006/relationships/image" Target="../media/image975.png"/><Relationship Id="rId324" Type="http://schemas.openxmlformats.org/officeDocument/2006/relationships/customXml" Target="../ink/ink1120.xml"/><Relationship Id="rId531" Type="http://schemas.openxmlformats.org/officeDocument/2006/relationships/image" Target="../media/image1230.png"/><Relationship Id="rId629" Type="http://schemas.openxmlformats.org/officeDocument/2006/relationships/image" Target="../media/image1279.png"/><Relationship Id="rId170" Type="http://schemas.openxmlformats.org/officeDocument/2006/relationships/customXml" Target="../ink/ink1043.xml"/><Relationship Id="rId268" Type="http://schemas.openxmlformats.org/officeDocument/2006/relationships/customXml" Target="../ink/ink1092.xml"/><Relationship Id="rId475" Type="http://schemas.openxmlformats.org/officeDocument/2006/relationships/image" Target="../media/image1202.png"/><Relationship Id="rId32" Type="http://schemas.openxmlformats.org/officeDocument/2006/relationships/customXml" Target="../ink/ink974.xml"/><Relationship Id="rId128" Type="http://schemas.openxmlformats.org/officeDocument/2006/relationships/customXml" Target="../ink/ink1022.xml"/><Relationship Id="rId335" Type="http://schemas.openxmlformats.org/officeDocument/2006/relationships/image" Target="../media/image1132.png"/><Relationship Id="rId542" Type="http://schemas.openxmlformats.org/officeDocument/2006/relationships/customXml" Target="../ink/ink1229.xml"/><Relationship Id="rId181" Type="http://schemas.openxmlformats.org/officeDocument/2006/relationships/image" Target="../media/image1055.png"/><Relationship Id="rId402" Type="http://schemas.openxmlformats.org/officeDocument/2006/relationships/customXml" Target="../ink/ink1159.xml"/><Relationship Id="rId279" Type="http://schemas.openxmlformats.org/officeDocument/2006/relationships/image" Target="../media/image1104.png"/><Relationship Id="rId486" Type="http://schemas.openxmlformats.org/officeDocument/2006/relationships/customXml" Target="../ink/ink1201.xml"/><Relationship Id="rId43" Type="http://schemas.openxmlformats.org/officeDocument/2006/relationships/image" Target="../media/image986.png"/><Relationship Id="rId139" Type="http://schemas.openxmlformats.org/officeDocument/2006/relationships/image" Target="../media/image1034.png"/><Relationship Id="rId346" Type="http://schemas.openxmlformats.org/officeDocument/2006/relationships/customXml" Target="../ink/ink1131.xml"/><Relationship Id="rId553" Type="http://schemas.openxmlformats.org/officeDocument/2006/relationships/image" Target="../media/image1241.png"/><Relationship Id="rId192" Type="http://schemas.openxmlformats.org/officeDocument/2006/relationships/customXml" Target="../ink/ink1054.xml"/><Relationship Id="rId206" Type="http://schemas.openxmlformats.org/officeDocument/2006/relationships/customXml" Target="../ink/ink1061.xml"/><Relationship Id="rId413" Type="http://schemas.openxmlformats.org/officeDocument/2006/relationships/image" Target="../media/image1171.png"/><Relationship Id="rId497" Type="http://schemas.openxmlformats.org/officeDocument/2006/relationships/image" Target="../media/image1213.png"/><Relationship Id="rId620" Type="http://schemas.openxmlformats.org/officeDocument/2006/relationships/customXml" Target="../ink/ink1268.xml"/><Relationship Id="rId357" Type="http://schemas.openxmlformats.org/officeDocument/2006/relationships/image" Target="../media/image1143.png"/><Relationship Id="rId54" Type="http://schemas.openxmlformats.org/officeDocument/2006/relationships/customXml" Target="../ink/ink985.xml"/><Relationship Id="rId217" Type="http://schemas.openxmlformats.org/officeDocument/2006/relationships/image" Target="../media/image1073.png"/><Relationship Id="rId564" Type="http://schemas.openxmlformats.org/officeDocument/2006/relationships/customXml" Target="../ink/ink1240.xml"/><Relationship Id="rId424" Type="http://schemas.openxmlformats.org/officeDocument/2006/relationships/customXml" Target="../ink/ink1170.xml"/><Relationship Id="rId631" Type="http://schemas.openxmlformats.org/officeDocument/2006/relationships/image" Target="../media/image1280.png"/><Relationship Id="rId270" Type="http://schemas.openxmlformats.org/officeDocument/2006/relationships/customXml" Target="../ink/ink1093.xml"/><Relationship Id="rId65" Type="http://schemas.openxmlformats.org/officeDocument/2006/relationships/image" Target="../media/image997.png"/><Relationship Id="rId130" Type="http://schemas.openxmlformats.org/officeDocument/2006/relationships/customXml" Target="../ink/ink1023.xml"/><Relationship Id="rId368" Type="http://schemas.openxmlformats.org/officeDocument/2006/relationships/customXml" Target="../ink/ink1142.xml"/><Relationship Id="rId575" Type="http://schemas.openxmlformats.org/officeDocument/2006/relationships/image" Target="../media/image1252.png"/><Relationship Id="rId228" Type="http://schemas.openxmlformats.org/officeDocument/2006/relationships/customXml" Target="../ink/ink1072.xml"/><Relationship Id="rId435" Type="http://schemas.openxmlformats.org/officeDocument/2006/relationships/image" Target="../media/image1182.png"/><Relationship Id="rId642" Type="http://schemas.openxmlformats.org/officeDocument/2006/relationships/customXml" Target="../ink/ink1279.xml"/><Relationship Id="rId281" Type="http://schemas.openxmlformats.org/officeDocument/2006/relationships/image" Target="../media/image1105.png"/><Relationship Id="rId502" Type="http://schemas.openxmlformats.org/officeDocument/2006/relationships/customXml" Target="../ink/ink1209.xml"/><Relationship Id="rId76" Type="http://schemas.openxmlformats.org/officeDocument/2006/relationships/customXml" Target="../ink/ink996.xml"/><Relationship Id="rId141" Type="http://schemas.openxmlformats.org/officeDocument/2006/relationships/image" Target="../media/image1035.png"/><Relationship Id="rId379" Type="http://schemas.openxmlformats.org/officeDocument/2006/relationships/image" Target="../media/image1154.png"/><Relationship Id="rId586" Type="http://schemas.openxmlformats.org/officeDocument/2006/relationships/customXml" Target="../ink/ink1251.xml"/><Relationship Id="rId7" Type="http://schemas.openxmlformats.org/officeDocument/2006/relationships/image" Target="../media/image968.png"/><Relationship Id="rId239" Type="http://schemas.openxmlformats.org/officeDocument/2006/relationships/image" Target="../media/image1084.png"/><Relationship Id="rId446" Type="http://schemas.openxmlformats.org/officeDocument/2006/relationships/customXml" Target="../ink/ink1181.xml"/><Relationship Id="rId653" Type="http://schemas.openxmlformats.org/officeDocument/2006/relationships/image" Target="../media/image1291.png"/><Relationship Id="rId292" Type="http://schemas.openxmlformats.org/officeDocument/2006/relationships/customXml" Target="../ink/ink1104.xml"/><Relationship Id="rId306" Type="http://schemas.openxmlformats.org/officeDocument/2006/relationships/customXml" Target="../ink/ink1111.xml"/><Relationship Id="rId87" Type="http://schemas.openxmlformats.org/officeDocument/2006/relationships/image" Target="../media/image1008.png"/><Relationship Id="rId513" Type="http://schemas.openxmlformats.org/officeDocument/2006/relationships/image" Target="../media/image1221.png"/><Relationship Id="rId597" Type="http://schemas.openxmlformats.org/officeDocument/2006/relationships/image" Target="../media/image1263.png"/><Relationship Id="rId152" Type="http://schemas.openxmlformats.org/officeDocument/2006/relationships/customXml" Target="../ink/ink1034.xml"/><Relationship Id="rId457" Type="http://schemas.openxmlformats.org/officeDocument/2006/relationships/image" Target="../media/image1193.png"/><Relationship Id="rId664" Type="http://schemas.openxmlformats.org/officeDocument/2006/relationships/customXml" Target="../ink/ink1290.xml"/><Relationship Id="rId14" Type="http://schemas.openxmlformats.org/officeDocument/2006/relationships/customXml" Target="../ink/ink965.xml"/><Relationship Id="rId317" Type="http://schemas.openxmlformats.org/officeDocument/2006/relationships/image" Target="../media/image1123.png"/><Relationship Id="rId524" Type="http://schemas.openxmlformats.org/officeDocument/2006/relationships/customXml" Target="../ink/ink1220.xml"/><Relationship Id="rId98" Type="http://schemas.openxmlformats.org/officeDocument/2006/relationships/customXml" Target="../ink/ink1007.xml"/><Relationship Id="rId163" Type="http://schemas.openxmlformats.org/officeDocument/2006/relationships/image" Target="../media/image1046.png"/><Relationship Id="rId370" Type="http://schemas.openxmlformats.org/officeDocument/2006/relationships/customXml" Target="../ink/ink1143.xml"/><Relationship Id="rId230" Type="http://schemas.openxmlformats.org/officeDocument/2006/relationships/customXml" Target="../ink/ink1073.xml"/><Relationship Id="rId468" Type="http://schemas.openxmlformats.org/officeDocument/2006/relationships/customXml" Target="../ink/ink1192.xml"/><Relationship Id="rId25" Type="http://schemas.openxmlformats.org/officeDocument/2006/relationships/image" Target="../media/image977.png"/><Relationship Id="rId328" Type="http://schemas.openxmlformats.org/officeDocument/2006/relationships/customXml" Target="../ink/ink1122.xml"/><Relationship Id="rId535" Type="http://schemas.openxmlformats.org/officeDocument/2006/relationships/image" Target="../media/image1232.png"/><Relationship Id="rId174" Type="http://schemas.openxmlformats.org/officeDocument/2006/relationships/customXml" Target="../ink/ink1045.xml"/><Relationship Id="rId381" Type="http://schemas.openxmlformats.org/officeDocument/2006/relationships/image" Target="../media/image1155.png"/><Relationship Id="rId602" Type="http://schemas.openxmlformats.org/officeDocument/2006/relationships/customXml" Target="../ink/ink1259.xml"/><Relationship Id="rId241" Type="http://schemas.openxmlformats.org/officeDocument/2006/relationships/image" Target="../media/image1085.png"/><Relationship Id="rId479" Type="http://schemas.openxmlformats.org/officeDocument/2006/relationships/image" Target="../media/image1204.png"/><Relationship Id="rId36" Type="http://schemas.openxmlformats.org/officeDocument/2006/relationships/customXml" Target="../ink/ink976.xml"/><Relationship Id="rId339" Type="http://schemas.openxmlformats.org/officeDocument/2006/relationships/image" Target="../media/image1134.png"/><Relationship Id="rId546" Type="http://schemas.openxmlformats.org/officeDocument/2006/relationships/customXml" Target="../ink/ink1231.xml"/><Relationship Id="rId101" Type="http://schemas.openxmlformats.org/officeDocument/2006/relationships/image" Target="../media/image1015.png"/><Relationship Id="rId185" Type="http://schemas.openxmlformats.org/officeDocument/2006/relationships/image" Target="../media/image1057.png"/><Relationship Id="rId406" Type="http://schemas.openxmlformats.org/officeDocument/2006/relationships/customXml" Target="../ink/ink1161.xml"/><Relationship Id="rId392" Type="http://schemas.openxmlformats.org/officeDocument/2006/relationships/customXml" Target="../ink/ink1154.xml"/><Relationship Id="rId613" Type="http://schemas.openxmlformats.org/officeDocument/2006/relationships/image" Target="../media/image1271.png"/><Relationship Id="rId252" Type="http://schemas.openxmlformats.org/officeDocument/2006/relationships/customXml" Target="../ink/ink1084.xml"/><Relationship Id="rId47" Type="http://schemas.openxmlformats.org/officeDocument/2006/relationships/image" Target="../media/image988.png"/><Relationship Id="rId112" Type="http://schemas.openxmlformats.org/officeDocument/2006/relationships/customXml" Target="../ink/ink1014.xml"/><Relationship Id="rId557" Type="http://schemas.openxmlformats.org/officeDocument/2006/relationships/image" Target="../media/image1243.png"/><Relationship Id="rId196" Type="http://schemas.openxmlformats.org/officeDocument/2006/relationships/customXml" Target="../ink/ink1056.xml"/><Relationship Id="rId417" Type="http://schemas.openxmlformats.org/officeDocument/2006/relationships/image" Target="../media/image1173.png"/><Relationship Id="rId624" Type="http://schemas.openxmlformats.org/officeDocument/2006/relationships/customXml" Target="../ink/ink1270.xml"/><Relationship Id="rId263" Type="http://schemas.openxmlformats.org/officeDocument/2006/relationships/image" Target="../media/image1096.png"/><Relationship Id="rId470" Type="http://schemas.openxmlformats.org/officeDocument/2006/relationships/customXml" Target="../ink/ink1193.xml"/><Relationship Id="rId58" Type="http://schemas.openxmlformats.org/officeDocument/2006/relationships/customXml" Target="../ink/ink987.xml"/><Relationship Id="rId123" Type="http://schemas.openxmlformats.org/officeDocument/2006/relationships/image" Target="../media/image1026.png"/><Relationship Id="rId330" Type="http://schemas.openxmlformats.org/officeDocument/2006/relationships/customXml" Target="../ink/ink1123.xml"/><Relationship Id="rId568" Type="http://schemas.openxmlformats.org/officeDocument/2006/relationships/customXml" Target="../ink/ink1242.xml"/><Relationship Id="rId428" Type="http://schemas.openxmlformats.org/officeDocument/2006/relationships/customXml" Target="../ink/ink1172.xml"/><Relationship Id="rId635" Type="http://schemas.openxmlformats.org/officeDocument/2006/relationships/image" Target="../media/image1282.png"/><Relationship Id="rId274" Type="http://schemas.openxmlformats.org/officeDocument/2006/relationships/customXml" Target="../ink/ink1095.xml"/><Relationship Id="rId481" Type="http://schemas.openxmlformats.org/officeDocument/2006/relationships/image" Target="../media/image1205.png"/><Relationship Id="rId69" Type="http://schemas.openxmlformats.org/officeDocument/2006/relationships/image" Target="../media/image999.png"/><Relationship Id="rId134" Type="http://schemas.openxmlformats.org/officeDocument/2006/relationships/customXml" Target="../ink/ink1025.xml"/><Relationship Id="rId579" Type="http://schemas.openxmlformats.org/officeDocument/2006/relationships/image" Target="../media/image1254.png"/><Relationship Id="rId80" Type="http://schemas.openxmlformats.org/officeDocument/2006/relationships/customXml" Target="../ink/ink998.xml"/><Relationship Id="rId176" Type="http://schemas.openxmlformats.org/officeDocument/2006/relationships/customXml" Target="../ink/ink1046.xml"/><Relationship Id="rId341" Type="http://schemas.openxmlformats.org/officeDocument/2006/relationships/image" Target="../media/image1135.png"/><Relationship Id="rId383" Type="http://schemas.openxmlformats.org/officeDocument/2006/relationships/image" Target="../media/image1156.png"/><Relationship Id="rId439" Type="http://schemas.openxmlformats.org/officeDocument/2006/relationships/image" Target="../media/image1184.png"/><Relationship Id="rId590" Type="http://schemas.openxmlformats.org/officeDocument/2006/relationships/customXml" Target="../ink/ink1253.xml"/><Relationship Id="rId604" Type="http://schemas.openxmlformats.org/officeDocument/2006/relationships/customXml" Target="../ink/ink1260.xml"/><Relationship Id="rId646" Type="http://schemas.openxmlformats.org/officeDocument/2006/relationships/customXml" Target="../ink/ink1281.xml"/><Relationship Id="rId201" Type="http://schemas.openxmlformats.org/officeDocument/2006/relationships/image" Target="../media/image1065.png"/><Relationship Id="rId243" Type="http://schemas.openxmlformats.org/officeDocument/2006/relationships/image" Target="../media/image1086.png"/><Relationship Id="rId285" Type="http://schemas.openxmlformats.org/officeDocument/2006/relationships/image" Target="../media/image1107.png"/><Relationship Id="rId450" Type="http://schemas.openxmlformats.org/officeDocument/2006/relationships/customXml" Target="../ink/ink1183.xml"/><Relationship Id="rId506" Type="http://schemas.openxmlformats.org/officeDocument/2006/relationships/customXml" Target="../ink/ink1211.xml"/><Relationship Id="rId38" Type="http://schemas.openxmlformats.org/officeDocument/2006/relationships/customXml" Target="../ink/ink977.xml"/><Relationship Id="rId103" Type="http://schemas.openxmlformats.org/officeDocument/2006/relationships/image" Target="../media/image1016.png"/><Relationship Id="rId310" Type="http://schemas.openxmlformats.org/officeDocument/2006/relationships/customXml" Target="../ink/ink1113.xml"/><Relationship Id="rId492" Type="http://schemas.openxmlformats.org/officeDocument/2006/relationships/customXml" Target="../ink/ink1204.xml"/><Relationship Id="rId548" Type="http://schemas.openxmlformats.org/officeDocument/2006/relationships/customXml" Target="../ink/ink1232.xml"/><Relationship Id="rId91" Type="http://schemas.openxmlformats.org/officeDocument/2006/relationships/image" Target="../media/image1010.png"/><Relationship Id="rId145" Type="http://schemas.openxmlformats.org/officeDocument/2006/relationships/image" Target="../media/image1037.png"/><Relationship Id="rId187" Type="http://schemas.openxmlformats.org/officeDocument/2006/relationships/image" Target="../media/image1058.png"/><Relationship Id="rId352" Type="http://schemas.openxmlformats.org/officeDocument/2006/relationships/customXml" Target="../ink/ink1134.xml"/><Relationship Id="rId394" Type="http://schemas.openxmlformats.org/officeDocument/2006/relationships/customXml" Target="../ink/ink1155.xml"/><Relationship Id="rId408" Type="http://schemas.openxmlformats.org/officeDocument/2006/relationships/customXml" Target="../ink/ink1162.xml"/><Relationship Id="rId615" Type="http://schemas.openxmlformats.org/officeDocument/2006/relationships/image" Target="../media/image1272.png"/><Relationship Id="rId212" Type="http://schemas.openxmlformats.org/officeDocument/2006/relationships/customXml" Target="../ink/ink1064.xml"/><Relationship Id="rId254" Type="http://schemas.openxmlformats.org/officeDocument/2006/relationships/customXml" Target="../ink/ink1085.xml"/><Relationship Id="rId657" Type="http://schemas.openxmlformats.org/officeDocument/2006/relationships/image" Target="../media/image1293.png"/><Relationship Id="rId49" Type="http://schemas.openxmlformats.org/officeDocument/2006/relationships/image" Target="../media/image989.png"/><Relationship Id="rId114" Type="http://schemas.openxmlformats.org/officeDocument/2006/relationships/customXml" Target="../ink/ink1015.xml"/><Relationship Id="rId296" Type="http://schemas.openxmlformats.org/officeDocument/2006/relationships/customXml" Target="../ink/ink1106.xml"/><Relationship Id="rId461" Type="http://schemas.openxmlformats.org/officeDocument/2006/relationships/image" Target="../media/image1195.png"/><Relationship Id="rId517" Type="http://schemas.openxmlformats.org/officeDocument/2006/relationships/image" Target="../media/image1223.png"/><Relationship Id="rId559" Type="http://schemas.openxmlformats.org/officeDocument/2006/relationships/image" Target="../media/image1244.png"/><Relationship Id="rId60" Type="http://schemas.openxmlformats.org/officeDocument/2006/relationships/customXml" Target="../ink/ink988.xml"/><Relationship Id="rId156" Type="http://schemas.openxmlformats.org/officeDocument/2006/relationships/customXml" Target="../ink/ink1036.xml"/><Relationship Id="rId198" Type="http://schemas.openxmlformats.org/officeDocument/2006/relationships/customXml" Target="../ink/ink1057.xml"/><Relationship Id="rId321" Type="http://schemas.openxmlformats.org/officeDocument/2006/relationships/image" Target="../media/image1125.png"/><Relationship Id="rId363" Type="http://schemas.openxmlformats.org/officeDocument/2006/relationships/image" Target="../media/image1146.png"/><Relationship Id="rId419" Type="http://schemas.openxmlformats.org/officeDocument/2006/relationships/image" Target="../media/image1174.png"/><Relationship Id="rId570" Type="http://schemas.openxmlformats.org/officeDocument/2006/relationships/customXml" Target="../ink/ink1243.xml"/><Relationship Id="rId626" Type="http://schemas.openxmlformats.org/officeDocument/2006/relationships/customXml" Target="../ink/ink1271.xml"/><Relationship Id="rId223" Type="http://schemas.openxmlformats.org/officeDocument/2006/relationships/image" Target="../media/image1076.png"/><Relationship Id="rId430" Type="http://schemas.openxmlformats.org/officeDocument/2006/relationships/customXml" Target="../ink/ink1173.xml"/><Relationship Id="rId668" Type="http://schemas.openxmlformats.org/officeDocument/2006/relationships/customXml" Target="../ink/ink1292.xml"/><Relationship Id="rId18" Type="http://schemas.openxmlformats.org/officeDocument/2006/relationships/customXml" Target="../ink/ink967.xml"/><Relationship Id="rId265" Type="http://schemas.openxmlformats.org/officeDocument/2006/relationships/image" Target="../media/image1097.png"/><Relationship Id="rId472" Type="http://schemas.openxmlformats.org/officeDocument/2006/relationships/customXml" Target="../ink/ink1194.xml"/><Relationship Id="rId528" Type="http://schemas.openxmlformats.org/officeDocument/2006/relationships/customXml" Target="../ink/ink1222.xml"/><Relationship Id="rId125" Type="http://schemas.openxmlformats.org/officeDocument/2006/relationships/image" Target="../media/image1027.png"/><Relationship Id="rId167" Type="http://schemas.openxmlformats.org/officeDocument/2006/relationships/image" Target="../media/image1048.png"/><Relationship Id="rId332" Type="http://schemas.openxmlformats.org/officeDocument/2006/relationships/customXml" Target="../ink/ink1124.xml"/><Relationship Id="rId374" Type="http://schemas.openxmlformats.org/officeDocument/2006/relationships/customXml" Target="../ink/ink1145.xml"/><Relationship Id="rId581" Type="http://schemas.openxmlformats.org/officeDocument/2006/relationships/image" Target="../media/image1255.png"/><Relationship Id="rId71" Type="http://schemas.openxmlformats.org/officeDocument/2006/relationships/image" Target="../media/image1000.png"/><Relationship Id="rId234" Type="http://schemas.openxmlformats.org/officeDocument/2006/relationships/customXml" Target="../ink/ink1075.xml"/><Relationship Id="rId637" Type="http://schemas.openxmlformats.org/officeDocument/2006/relationships/image" Target="../media/image1283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979.png"/><Relationship Id="rId276" Type="http://schemas.openxmlformats.org/officeDocument/2006/relationships/customXml" Target="../ink/ink1096.xml"/><Relationship Id="rId441" Type="http://schemas.openxmlformats.org/officeDocument/2006/relationships/image" Target="../media/image1185.png"/><Relationship Id="rId483" Type="http://schemas.openxmlformats.org/officeDocument/2006/relationships/image" Target="../media/image1206.png"/><Relationship Id="rId539" Type="http://schemas.openxmlformats.org/officeDocument/2006/relationships/image" Target="../media/image1234.png"/><Relationship Id="rId40" Type="http://schemas.openxmlformats.org/officeDocument/2006/relationships/customXml" Target="../ink/ink978.xml"/><Relationship Id="rId136" Type="http://schemas.openxmlformats.org/officeDocument/2006/relationships/customXml" Target="../ink/ink1026.xml"/><Relationship Id="rId178" Type="http://schemas.openxmlformats.org/officeDocument/2006/relationships/customXml" Target="../ink/ink1047.xml"/><Relationship Id="rId301" Type="http://schemas.openxmlformats.org/officeDocument/2006/relationships/image" Target="../media/image1115.png"/><Relationship Id="rId343" Type="http://schemas.openxmlformats.org/officeDocument/2006/relationships/image" Target="../media/image1136.png"/><Relationship Id="rId550" Type="http://schemas.openxmlformats.org/officeDocument/2006/relationships/customXml" Target="../ink/ink1233.xml"/><Relationship Id="rId82" Type="http://schemas.openxmlformats.org/officeDocument/2006/relationships/customXml" Target="../ink/ink999.xml"/><Relationship Id="rId203" Type="http://schemas.openxmlformats.org/officeDocument/2006/relationships/image" Target="../media/image1066.png"/><Relationship Id="rId385" Type="http://schemas.openxmlformats.org/officeDocument/2006/relationships/image" Target="../media/image1157.png"/><Relationship Id="rId592" Type="http://schemas.openxmlformats.org/officeDocument/2006/relationships/customXml" Target="../ink/ink1254.xml"/><Relationship Id="rId606" Type="http://schemas.openxmlformats.org/officeDocument/2006/relationships/customXml" Target="../ink/ink1261.xml"/><Relationship Id="rId648" Type="http://schemas.openxmlformats.org/officeDocument/2006/relationships/customXml" Target="../ink/ink1282.xml"/><Relationship Id="rId245" Type="http://schemas.openxmlformats.org/officeDocument/2006/relationships/image" Target="../media/image1087.png"/><Relationship Id="rId287" Type="http://schemas.openxmlformats.org/officeDocument/2006/relationships/image" Target="../media/image1108.png"/><Relationship Id="rId410" Type="http://schemas.openxmlformats.org/officeDocument/2006/relationships/customXml" Target="../ink/ink1163.xml"/><Relationship Id="rId452" Type="http://schemas.openxmlformats.org/officeDocument/2006/relationships/customXml" Target="../ink/ink1184.xml"/><Relationship Id="rId494" Type="http://schemas.openxmlformats.org/officeDocument/2006/relationships/customXml" Target="../ink/ink1205.xml"/><Relationship Id="rId508" Type="http://schemas.openxmlformats.org/officeDocument/2006/relationships/customXml" Target="../ink/ink1212.xml"/><Relationship Id="rId105" Type="http://schemas.openxmlformats.org/officeDocument/2006/relationships/image" Target="../media/image1017.png"/><Relationship Id="rId147" Type="http://schemas.openxmlformats.org/officeDocument/2006/relationships/image" Target="../media/image1038.png"/><Relationship Id="rId312" Type="http://schemas.openxmlformats.org/officeDocument/2006/relationships/customXml" Target="../ink/ink1114.xml"/><Relationship Id="rId354" Type="http://schemas.openxmlformats.org/officeDocument/2006/relationships/customXml" Target="../ink/ink1135.xml"/><Relationship Id="rId51" Type="http://schemas.openxmlformats.org/officeDocument/2006/relationships/image" Target="../media/image990.png"/><Relationship Id="rId93" Type="http://schemas.openxmlformats.org/officeDocument/2006/relationships/image" Target="../media/image1011.png"/><Relationship Id="rId189" Type="http://schemas.openxmlformats.org/officeDocument/2006/relationships/image" Target="../media/image1059.png"/><Relationship Id="rId396" Type="http://schemas.openxmlformats.org/officeDocument/2006/relationships/customXml" Target="../ink/ink1156.xml"/><Relationship Id="rId561" Type="http://schemas.openxmlformats.org/officeDocument/2006/relationships/image" Target="../media/image1245.png"/><Relationship Id="rId617" Type="http://schemas.openxmlformats.org/officeDocument/2006/relationships/image" Target="../media/image1273.png"/><Relationship Id="rId659" Type="http://schemas.openxmlformats.org/officeDocument/2006/relationships/image" Target="../media/image1294.png"/><Relationship Id="rId214" Type="http://schemas.openxmlformats.org/officeDocument/2006/relationships/customXml" Target="../ink/ink1065.xml"/><Relationship Id="rId256" Type="http://schemas.openxmlformats.org/officeDocument/2006/relationships/customXml" Target="../ink/ink1086.xml"/><Relationship Id="rId298" Type="http://schemas.openxmlformats.org/officeDocument/2006/relationships/customXml" Target="../ink/ink1107.xml"/><Relationship Id="rId421" Type="http://schemas.openxmlformats.org/officeDocument/2006/relationships/image" Target="../media/image1175.png"/><Relationship Id="rId463" Type="http://schemas.openxmlformats.org/officeDocument/2006/relationships/image" Target="../media/image1196.png"/><Relationship Id="rId519" Type="http://schemas.openxmlformats.org/officeDocument/2006/relationships/image" Target="../media/image1224.png"/><Relationship Id="rId670" Type="http://schemas.openxmlformats.org/officeDocument/2006/relationships/customXml" Target="../ink/ink1293.xml"/><Relationship Id="rId116" Type="http://schemas.openxmlformats.org/officeDocument/2006/relationships/customXml" Target="../ink/ink1016.xml"/><Relationship Id="rId158" Type="http://schemas.openxmlformats.org/officeDocument/2006/relationships/customXml" Target="../ink/ink1037.xml"/><Relationship Id="rId323" Type="http://schemas.openxmlformats.org/officeDocument/2006/relationships/image" Target="../media/image1126.png"/><Relationship Id="rId530" Type="http://schemas.openxmlformats.org/officeDocument/2006/relationships/customXml" Target="../ink/ink1223.xml"/><Relationship Id="rId20" Type="http://schemas.openxmlformats.org/officeDocument/2006/relationships/customXml" Target="../ink/ink968.xml"/><Relationship Id="rId62" Type="http://schemas.openxmlformats.org/officeDocument/2006/relationships/customXml" Target="../ink/ink989.xml"/><Relationship Id="rId365" Type="http://schemas.openxmlformats.org/officeDocument/2006/relationships/image" Target="../media/image1147.png"/><Relationship Id="rId572" Type="http://schemas.openxmlformats.org/officeDocument/2006/relationships/customXml" Target="../ink/ink1244.xml"/><Relationship Id="rId628" Type="http://schemas.openxmlformats.org/officeDocument/2006/relationships/customXml" Target="../ink/ink1272.xml"/><Relationship Id="rId225" Type="http://schemas.openxmlformats.org/officeDocument/2006/relationships/image" Target="../media/image1077.png"/><Relationship Id="rId267" Type="http://schemas.openxmlformats.org/officeDocument/2006/relationships/image" Target="../media/image1098.png"/><Relationship Id="rId432" Type="http://schemas.openxmlformats.org/officeDocument/2006/relationships/customXml" Target="../ink/ink1174.xml"/><Relationship Id="rId474" Type="http://schemas.openxmlformats.org/officeDocument/2006/relationships/customXml" Target="../ink/ink1195.xml"/><Relationship Id="rId127" Type="http://schemas.openxmlformats.org/officeDocument/2006/relationships/image" Target="../media/image1028.png"/><Relationship Id="rId31" Type="http://schemas.openxmlformats.org/officeDocument/2006/relationships/image" Target="../media/image980.png"/><Relationship Id="rId73" Type="http://schemas.openxmlformats.org/officeDocument/2006/relationships/image" Target="../media/image1001.png"/><Relationship Id="rId169" Type="http://schemas.openxmlformats.org/officeDocument/2006/relationships/image" Target="../media/image1049.png"/><Relationship Id="rId334" Type="http://schemas.openxmlformats.org/officeDocument/2006/relationships/customXml" Target="../ink/ink1125.xml"/><Relationship Id="rId376" Type="http://schemas.openxmlformats.org/officeDocument/2006/relationships/customXml" Target="../ink/ink1146.xml"/><Relationship Id="rId541" Type="http://schemas.openxmlformats.org/officeDocument/2006/relationships/image" Target="../media/image1235.png"/><Relationship Id="rId583" Type="http://schemas.openxmlformats.org/officeDocument/2006/relationships/image" Target="../media/image1256.png"/><Relationship Id="rId639" Type="http://schemas.openxmlformats.org/officeDocument/2006/relationships/image" Target="../media/image1284.png"/><Relationship Id="rId4" Type="http://schemas.openxmlformats.org/officeDocument/2006/relationships/customXml" Target="../ink/ink960.xml"/><Relationship Id="rId180" Type="http://schemas.openxmlformats.org/officeDocument/2006/relationships/customXml" Target="../ink/ink1048.xml"/><Relationship Id="rId236" Type="http://schemas.openxmlformats.org/officeDocument/2006/relationships/customXml" Target="../ink/ink1076.xml"/><Relationship Id="rId278" Type="http://schemas.openxmlformats.org/officeDocument/2006/relationships/customXml" Target="../ink/ink1097.xml"/><Relationship Id="rId401" Type="http://schemas.openxmlformats.org/officeDocument/2006/relationships/image" Target="../media/image1165.png"/><Relationship Id="rId443" Type="http://schemas.openxmlformats.org/officeDocument/2006/relationships/image" Target="../media/image1186.png"/><Relationship Id="rId650" Type="http://schemas.openxmlformats.org/officeDocument/2006/relationships/customXml" Target="../ink/ink1283.xml"/><Relationship Id="rId303" Type="http://schemas.openxmlformats.org/officeDocument/2006/relationships/image" Target="../media/image1116.png"/><Relationship Id="rId485" Type="http://schemas.openxmlformats.org/officeDocument/2006/relationships/image" Target="../media/image1207.png"/><Relationship Id="rId42" Type="http://schemas.openxmlformats.org/officeDocument/2006/relationships/customXml" Target="../ink/ink979.xml"/><Relationship Id="rId84" Type="http://schemas.openxmlformats.org/officeDocument/2006/relationships/customXml" Target="../ink/ink1000.xml"/><Relationship Id="rId138" Type="http://schemas.openxmlformats.org/officeDocument/2006/relationships/customXml" Target="../ink/ink1027.xml"/><Relationship Id="rId345" Type="http://schemas.openxmlformats.org/officeDocument/2006/relationships/image" Target="../media/image1137.png"/><Relationship Id="rId387" Type="http://schemas.openxmlformats.org/officeDocument/2006/relationships/image" Target="../media/image1158.png"/><Relationship Id="rId510" Type="http://schemas.openxmlformats.org/officeDocument/2006/relationships/customXml" Target="../ink/ink1213.xml"/><Relationship Id="rId552" Type="http://schemas.openxmlformats.org/officeDocument/2006/relationships/customXml" Target="../ink/ink1234.xml"/><Relationship Id="rId594" Type="http://schemas.openxmlformats.org/officeDocument/2006/relationships/customXml" Target="../ink/ink1255.xml"/><Relationship Id="rId608" Type="http://schemas.openxmlformats.org/officeDocument/2006/relationships/customXml" Target="../ink/ink1262.xml"/><Relationship Id="rId191" Type="http://schemas.openxmlformats.org/officeDocument/2006/relationships/image" Target="../media/image1060.png"/><Relationship Id="rId205" Type="http://schemas.openxmlformats.org/officeDocument/2006/relationships/image" Target="../media/image1067.png"/><Relationship Id="rId247" Type="http://schemas.openxmlformats.org/officeDocument/2006/relationships/image" Target="../media/image1088.png"/><Relationship Id="rId412" Type="http://schemas.openxmlformats.org/officeDocument/2006/relationships/customXml" Target="../ink/ink1164.xml"/><Relationship Id="rId107" Type="http://schemas.openxmlformats.org/officeDocument/2006/relationships/image" Target="../media/image1018.png"/><Relationship Id="rId289" Type="http://schemas.openxmlformats.org/officeDocument/2006/relationships/image" Target="../media/image1109.png"/><Relationship Id="rId454" Type="http://schemas.openxmlformats.org/officeDocument/2006/relationships/customXml" Target="../ink/ink1185.xml"/><Relationship Id="rId496" Type="http://schemas.openxmlformats.org/officeDocument/2006/relationships/customXml" Target="../ink/ink1206.xml"/><Relationship Id="rId661" Type="http://schemas.openxmlformats.org/officeDocument/2006/relationships/image" Target="../media/image1295.png"/><Relationship Id="rId11" Type="http://schemas.openxmlformats.org/officeDocument/2006/relationships/image" Target="../media/image970.png"/><Relationship Id="rId53" Type="http://schemas.openxmlformats.org/officeDocument/2006/relationships/image" Target="../media/image991.png"/><Relationship Id="rId149" Type="http://schemas.openxmlformats.org/officeDocument/2006/relationships/image" Target="../media/image1039.png"/><Relationship Id="rId314" Type="http://schemas.openxmlformats.org/officeDocument/2006/relationships/customXml" Target="../ink/ink1115.xml"/><Relationship Id="rId356" Type="http://schemas.openxmlformats.org/officeDocument/2006/relationships/customXml" Target="../ink/ink1136.xml"/><Relationship Id="rId398" Type="http://schemas.openxmlformats.org/officeDocument/2006/relationships/customXml" Target="../ink/ink1157.xml"/><Relationship Id="rId521" Type="http://schemas.openxmlformats.org/officeDocument/2006/relationships/image" Target="../media/image1225.png"/><Relationship Id="rId563" Type="http://schemas.openxmlformats.org/officeDocument/2006/relationships/image" Target="../media/image1246.png"/><Relationship Id="rId619" Type="http://schemas.openxmlformats.org/officeDocument/2006/relationships/image" Target="../media/image1274.png"/><Relationship Id="rId95" Type="http://schemas.openxmlformats.org/officeDocument/2006/relationships/image" Target="../media/image1012.png"/><Relationship Id="rId160" Type="http://schemas.openxmlformats.org/officeDocument/2006/relationships/customXml" Target="../ink/ink1038.xml"/><Relationship Id="rId216" Type="http://schemas.openxmlformats.org/officeDocument/2006/relationships/customXml" Target="../ink/ink1066.xml"/><Relationship Id="rId423" Type="http://schemas.openxmlformats.org/officeDocument/2006/relationships/image" Target="../media/image1176.png"/><Relationship Id="rId258" Type="http://schemas.openxmlformats.org/officeDocument/2006/relationships/customXml" Target="../ink/ink1087.xml"/><Relationship Id="rId465" Type="http://schemas.openxmlformats.org/officeDocument/2006/relationships/image" Target="../media/image1197.png"/><Relationship Id="rId630" Type="http://schemas.openxmlformats.org/officeDocument/2006/relationships/customXml" Target="../ink/ink1273.xml"/><Relationship Id="rId22" Type="http://schemas.openxmlformats.org/officeDocument/2006/relationships/customXml" Target="../ink/ink969.xml"/><Relationship Id="rId64" Type="http://schemas.openxmlformats.org/officeDocument/2006/relationships/customXml" Target="../ink/ink990.xml"/><Relationship Id="rId118" Type="http://schemas.openxmlformats.org/officeDocument/2006/relationships/customXml" Target="../ink/ink1017.xml"/><Relationship Id="rId325" Type="http://schemas.openxmlformats.org/officeDocument/2006/relationships/image" Target="../media/image1127.png"/><Relationship Id="rId367" Type="http://schemas.openxmlformats.org/officeDocument/2006/relationships/image" Target="../media/image1148.png"/><Relationship Id="rId532" Type="http://schemas.openxmlformats.org/officeDocument/2006/relationships/customXml" Target="../ink/ink1224.xml"/><Relationship Id="rId574" Type="http://schemas.openxmlformats.org/officeDocument/2006/relationships/customXml" Target="../ink/ink1245.xml"/><Relationship Id="rId171" Type="http://schemas.openxmlformats.org/officeDocument/2006/relationships/image" Target="../media/image1050.png"/><Relationship Id="rId227" Type="http://schemas.openxmlformats.org/officeDocument/2006/relationships/image" Target="../media/image1078.png"/><Relationship Id="rId269" Type="http://schemas.openxmlformats.org/officeDocument/2006/relationships/image" Target="../media/image1099.png"/><Relationship Id="rId434" Type="http://schemas.openxmlformats.org/officeDocument/2006/relationships/customXml" Target="../ink/ink1175.xml"/><Relationship Id="rId476" Type="http://schemas.openxmlformats.org/officeDocument/2006/relationships/customXml" Target="../ink/ink1196.xml"/><Relationship Id="rId641" Type="http://schemas.openxmlformats.org/officeDocument/2006/relationships/image" Target="../media/image1285.png"/><Relationship Id="rId33" Type="http://schemas.openxmlformats.org/officeDocument/2006/relationships/image" Target="../media/image981.png"/><Relationship Id="rId129" Type="http://schemas.openxmlformats.org/officeDocument/2006/relationships/image" Target="../media/image1029.png"/><Relationship Id="rId280" Type="http://schemas.openxmlformats.org/officeDocument/2006/relationships/customXml" Target="../ink/ink1098.xml"/><Relationship Id="rId336" Type="http://schemas.openxmlformats.org/officeDocument/2006/relationships/customXml" Target="../ink/ink1126.xml"/><Relationship Id="rId501" Type="http://schemas.openxmlformats.org/officeDocument/2006/relationships/image" Target="../media/image1215.png"/><Relationship Id="rId543" Type="http://schemas.openxmlformats.org/officeDocument/2006/relationships/image" Target="../media/image1236.png"/><Relationship Id="rId75" Type="http://schemas.openxmlformats.org/officeDocument/2006/relationships/image" Target="../media/image1002.png"/><Relationship Id="rId140" Type="http://schemas.openxmlformats.org/officeDocument/2006/relationships/customXml" Target="../ink/ink1028.xml"/><Relationship Id="rId182" Type="http://schemas.openxmlformats.org/officeDocument/2006/relationships/customXml" Target="../ink/ink1049.xml"/><Relationship Id="rId378" Type="http://schemas.openxmlformats.org/officeDocument/2006/relationships/customXml" Target="../ink/ink1147.xml"/><Relationship Id="rId403" Type="http://schemas.openxmlformats.org/officeDocument/2006/relationships/image" Target="../media/image1166.png"/><Relationship Id="rId585" Type="http://schemas.openxmlformats.org/officeDocument/2006/relationships/image" Target="../media/image1257.png"/><Relationship Id="rId6" Type="http://schemas.openxmlformats.org/officeDocument/2006/relationships/customXml" Target="../ink/ink961.xml"/><Relationship Id="rId238" Type="http://schemas.openxmlformats.org/officeDocument/2006/relationships/customXml" Target="../ink/ink1077.xml"/><Relationship Id="rId445" Type="http://schemas.openxmlformats.org/officeDocument/2006/relationships/image" Target="../media/image1187.png"/><Relationship Id="rId487" Type="http://schemas.openxmlformats.org/officeDocument/2006/relationships/image" Target="../media/image1208.png"/><Relationship Id="rId610" Type="http://schemas.openxmlformats.org/officeDocument/2006/relationships/customXml" Target="../ink/ink1263.xml"/><Relationship Id="rId652" Type="http://schemas.openxmlformats.org/officeDocument/2006/relationships/customXml" Target="../ink/ink1284.xml"/><Relationship Id="rId291" Type="http://schemas.openxmlformats.org/officeDocument/2006/relationships/image" Target="../media/image1110.png"/><Relationship Id="rId305" Type="http://schemas.openxmlformats.org/officeDocument/2006/relationships/image" Target="../media/image1117.png"/><Relationship Id="rId347" Type="http://schemas.openxmlformats.org/officeDocument/2006/relationships/image" Target="../media/image1138.png"/><Relationship Id="rId512" Type="http://schemas.openxmlformats.org/officeDocument/2006/relationships/customXml" Target="../ink/ink1214.xml"/><Relationship Id="rId44" Type="http://schemas.openxmlformats.org/officeDocument/2006/relationships/customXml" Target="../ink/ink980.xml"/><Relationship Id="rId86" Type="http://schemas.openxmlformats.org/officeDocument/2006/relationships/customXml" Target="../ink/ink1001.xml"/><Relationship Id="rId151" Type="http://schemas.openxmlformats.org/officeDocument/2006/relationships/image" Target="../media/image1040.png"/><Relationship Id="rId389" Type="http://schemas.openxmlformats.org/officeDocument/2006/relationships/image" Target="../media/image1159.png"/><Relationship Id="rId554" Type="http://schemas.openxmlformats.org/officeDocument/2006/relationships/customXml" Target="../ink/ink1235.xml"/><Relationship Id="rId596" Type="http://schemas.openxmlformats.org/officeDocument/2006/relationships/customXml" Target="../ink/ink1256.xml"/><Relationship Id="rId193" Type="http://schemas.openxmlformats.org/officeDocument/2006/relationships/image" Target="../media/image1061.png"/><Relationship Id="rId207" Type="http://schemas.openxmlformats.org/officeDocument/2006/relationships/image" Target="../media/image1068.png"/><Relationship Id="rId249" Type="http://schemas.openxmlformats.org/officeDocument/2006/relationships/image" Target="../media/image1089.png"/><Relationship Id="rId414" Type="http://schemas.openxmlformats.org/officeDocument/2006/relationships/customXml" Target="../ink/ink1165.xml"/><Relationship Id="rId456" Type="http://schemas.openxmlformats.org/officeDocument/2006/relationships/customXml" Target="../ink/ink1186.xml"/><Relationship Id="rId498" Type="http://schemas.openxmlformats.org/officeDocument/2006/relationships/customXml" Target="../ink/ink1207.xml"/><Relationship Id="rId621" Type="http://schemas.openxmlformats.org/officeDocument/2006/relationships/image" Target="../media/image1275.png"/><Relationship Id="rId663" Type="http://schemas.openxmlformats.org/officeDocument/2006/relationships/image" Target="../media/image1296.png"/><Relationship Id="rId13" Type="http://schemas.openxmlformats.org/officeDocument/2006/relationships/image" Target="../media/image971.png"/><Relationship Id="rId109" Type="http://schemas.openxmlformats.org/officeDocument/2006/relationships/image" Target="../media/image1019.png"/><Relationship Id="rId260" Type="http://schemas.openxmlformats.org/officeDocument/2006/relationships/customXml" Target="../ink/ink1088.xml"/><Relationship Id="rId316" Type="http://schemas.openxmlformats.org/officeDocument/2006/relationships/customXml" Target="../ink/ink1116.xml"/><Relationship Id="rId523" Type="http://schemas.openxmlformats.org/officeDocument/2006/relationships/image" Target="../media/image1226.png"/><Relationship Id="rId55" Type="http://schemas.openxmlformats.org/officeDocument/2006/relationships/image" Target="../media/image992.png"/><Relationship Id="rId97" Type="http://schemas.openxmlformats.org/officeDocument/2006/relationships/image" Target="../media/image1013.png"/><Relationship Id="rId120" Type="http://schemas.openxmlformats.org/officeDocument/2006/relationships/customXml" Target="../ink/ink1018.xml"/><Relationship Id="rId358" Type="http://schemas.openxmlformats.org/officeDocument/2006/relationships/customXml" Target="../ink/ink1137.xml"/><Relationship Id="rId565" Type="http://schemas.openxmlformats.org/officeDocument/2006/relationships/image" Target="../media/image1247.png"/><Relationship Id="rId162" Type="http://schemas.openxmlformats.org/officeDocument/2006/relationships/customXml" Target="../ink/ink1039.xml"/><Relationship Id="rId218" Type="http://schemas.openxmlformats.org/officeDocument/2006/relationships/customXml" Target="../ink/ink1067.xml"/><Relationship Id="rId425" Type="http://schemas.openxmlformats.org/officeDocument/2006/relationships/image" Target="../media/image1177.png"/><Relationship Id="rId467" Type="http://schemas.openxmlformats.org/officeDocument/2006/relationships/image" Target="../media/image1198.png"/><Relationship Id="rId632" Type="http://schemas.openxmlformats.org/officeDocument/2006/relationships/customXml" Target="../ink/ink1274.xml"/><Relationship Id="rId271" Type="http://schemas.openxmlformats.org/officeDocument/2006/relationships/image" Target="../media/image1100.png"/><Relationship Id="rId24" Type="http://schemas.openxmlformats.org/officeDocument/2006/relationships/customXml" Target="../ink/ink970.xml"/><Relationship Id="rId66" Type="http://schemas.openxmlformats.org/officeDocument/2006/relationships/customXml" Target="../ink/ink991.xml"/><Relationship Id="rId131" Type="http://schemas.openxmlformats.org/officeDocument/2006/relationships/image" Target="../media/image1030.png"/><Relationship Id="rId327" Type="http://schemas.openxmlformats.org/officeDocument/2006/relationships/image" Target="../media/image1128.png"/><Relationship Id="rId369" Type="http://schemas.openxmlformats.org/officeDocument/2006/relationships/image" Target="../media/image1149.png"/><Relationship Id="rId534" Type="http://schemas.openxmlformats.org/officeDocument/2006/relationships/customXml" Target="../ink/ink1225.xml"/><Relationship Id="rId576" Type="http://schemas.openxmlformats.org/officeDocument/2006/relationships/customXml" Target="../ink/ink1246.xml"/><Relationship Id="rId173" Type="http://schemas.openxmlformats.org/officeDocument/2006/relationships/image" Target="../media/image1051.png"/><Relationship Id="rId229" Type="http://schemas.openxmlformats.org/officeDocument/2006/relationships/image" Target="../media/image1079.png"/><Relationship Id="rId380" Type="http://schemas.openxmlformats.org/officeDocument/2006/relationships/customXml" Target="../ink/ink1148.xml"/><Relationship Id="rId436" Type="http://schemas.openxmlformats.org/officeDocument/2006/relationships/customXml" Target="../ink/ink1176.xml"/><Relationship Id="rId601" Type="http://schemas.openxmlformats.org/officeDocument/2006/relationships/image" Target="../media/image1265.png"/><Relationship Id="rId643" Type="http://schemas.openxmlformats.org/officeDocument/2006/relationships/image" Target="../media/image1286.png"/><Relationship Id="rId240" Type="http://schemas.openxmlformats.org/officeDocument/2006/relationships/customXml" Target="../ink/ink1078.xml"/><Relationship Id="rId478" Type="http://schemas.openxmlformats.org/officeDocument/2006/relationships/customXml" Target="../ink/ink1197.xml"/><Relationship Id="rId35" Type="http://schemas.openxmlformats.org/officeDocument/2006/relationships/image" Target="../media/image982.png"/><Relationship Id="rId77" Type="http://schemas.openxmlformats.org/officeDocument/2006/relationships/image" Target="../media/image1003.png"/><Relationship Id="rId100" Type="http://schemas.openxmlformats.org/officeDocument/2006/relationships/customXml" Target="../ink/ink1008.xml"/><Relationship Id="rId282" Type="http://schemas.openxmlformats.org/officeDocument/2006/relationships/customXml" Target="../ink/ink1099.xml"/><Relationship Id="rId338" Type="http://schemas.openxmlformats.org/officeDocument/2006/relationships/customXml" Target="../ink/ink1127.xml"/><Relationship Id="rId503" Type="http://schemas.openxmlformats.org/officeDocument/2006/relationships/image" Target="../media/image1216.png"/><Relationship Id="rId545" Type="http://schemas.openxmlformats.org/officeDocument/2006/relationships/image" Target="../media/image1237.png"/><Relationship Id="rId587" Type="http://schemas.openxmlformats.org/officeDocument/2006/relationships/image" Target="../media/image1258.png"/><Relationship Id="rId8" Type="http://schemas.openxmlformats.org/officeDocument/2006/relationships/customXml" Target="../ink/ink962.xml"/><Relationship Id="rId142" Type="http://schemas.openxmlformats.org/officeDocument/2006/relationships/customXml" Target="../ink/ink1029.xml"/><Relationship Id="rId184" Type="http://schemas.openxmlformats.org/officeDocument/2006/relationships/customXml" Target="../ink/ink1050.xml"/><Relationship Id="rId391" Type="http://schemas.openxmlformats.org/officeDocument/2006/relationships/image" Target="../media/image1160.png"/><Relationship Id="rId405" Type="http://schemas.openxmlformats.org/officeDocument/2006/relationships/image" Target="../media/image1167.png"/><Relationship Id="rId447" Type="http://schemas.openxmlformats.org/officeDocument/2006/relationships/image" Target="../media/image1188.png"/><Relationship Id="rId612" Type="http://schemas.openxmlformats.org/officeDocument/2006/relationships/customXml" Target="../ink/ink1264.xml"/><Relationship Id="rId251" Type="http://schemas.openxmlformats.org/officeDocument/2006/relationships/image" Target="../media/image1090.png"/><Relationship Id="rId489" Type="http://schemas.openxmlformats.org/officeDocument/2006/relationships/image" Target="../media/image1209.png"/><Relationship Id="rId654" Type="http://schemas.openxmlformats.org/officeDocument/2006/relationships/customXml" Target="../ink/ink1285.xml"/><Relationship Id="rId46" Type="http://schemas.openxmlformats.org/officeDocument/2006/relationships/customXml" Target="../ink/ink981.xml"/><Relationship Id="rId293" Type="http://schemas.openxmlformats.org/officeDocument/2006/relationships/image" Target="../media/image1111.png"/><Relationship Id="rId307" Type="http://schemas.openxmlformats.org/officeDocument/2006/relationships/image" Target="../media/image1118.png"/><Relationship Id="rId349" Type="http://schemas.openxmlformats.org/officeDocument/2006/relationships/image" Target="../media/image1139.png"/><Relationship Id="rId514" Type="http://schemas.openxmlformats.org/officeDocument/2006/relationships/customXml" Target="../ink/ink1215.xml"/><Relationship Id="rId556" Type="http://schemas.openxmlformats.org/officeDocument/2006/relationships/customXml" Target="../ink/ink1236.xml"/><Relationship Id="rId88" Type="http://schemas.openxmlformats.org/officeDocument/2006/relationships/customXml" Target="../ink/ink1002.xml"/><Relationship Id="rId111" Type="http://schemas.openxmlformats.org/officeDocument/2006/relationships/image" Target="../media/image1020.png"/><Relationship Id="rId153" Type="http://schemas.openxmlformats.org/officeDocument/2006/relationships/image" Target="../media/image1041.png"/><Relationship Id="rId195" Type="http://schemas.openxmlformats.org/officeDocument/2006/relationships/image" Target="../media/image1062.png"/><Relationship Id="rId209" Type="http://schemas.openxmlformats.org/officeDocument/2006/relationships/image" Target="../media/image1069.png"/><Relationship Id="rId360" Type="http://schemas.openxmlformats.org/officeDocument/2006/relationships/customXml" Target="../ink/ink1138.xml"/><Relationship Id="rId416" Type="http://schemas.openxmlformats.org/officeDocument/2006/relationships/customXml" Target="../ink/ink1166.xml"/><Relationship Id="rId598" Type="http://schemas.openxmlformats.org/officeDocument/2006/relationships/customXml" Target="../ink/ink1257.xml"/><Relationship Id="rId220" Type="http://schemas.openxmlformats.org/officeDocument/2006/relationships/customXml" Target="../ink/ink1068.xml"/><Relationship Id="rId458" Type="http://schemas.openxmlformats.org/officeDocument/2006/relationships/customXml" Target="../ink/ink1187.xml"/><Relationship Id="rId623" Type="http://schemas.openxmlformats.org/officeDocument/2006/relationships/image" Target="../media/image1276.png"/><Relationship Id="rId665" Type="http://schemas.openxmlformats.org/officeDocument/2006/relationships/image" Target="../media/image1297.png"/><Relationship Id="rId15" Type="http://schemas.openxmlformats.org/officeDocument/2006/relationships/image" Target="../media/image972.png"/><Relationship Id="rId57" Type="http://schemas.openxmlformats.org/officeDocument/2006/relationships/image" Target="../media/image993.png"/><Relationship Id="rId262" Type="http://schemas.openxmlformats.org/officeDocument/2006/relationships/customXml" Target="../ink/ink1089.xml"/><Relationship Id="rId318" Type="http://schemas.openxmlformats.org/officeDocument/2006/relationships/customXml" Target="../ink/ink1117.xml"/><Relationship Id="rId525" Type="http://schemas.openxmlformats.org/officeDocument/2006/relationships/image" Target="../media/image1227.png"/><Relationship Id="rId567" Type="http://schemas.openxmlformats.org/officeDocument/2006/relationships/image" Target="../media/image1248.png"/><Relationship Id="rId99" Type="http://schemas.openxmlformats.org/officeDocument/2006/relationships/image" Target="../media/image1014.png"/><Relationship Id="rId122" Type="http://schemas.openxmlformats.org/officeDocument/2006/relationships/customXml" Target="../ink/ink1019.xml"/><Relationship Id="rId164" Type="http://schemas.openxmlformats.org/officeDocument/2006/relationships/customXml" Target="../ink/ink1040.xml"/><Relationship Id="rId371" Type="http://schemas.openxmlformats.org/officeDocument/2006/relationships/image" Target="../media/image1150.png"/><Relationship Id="rId427" Type="http://schemas.openxmlformats.org/officeDocument/2006/relationships/image" Target="../media/image1178.png"/><Relationship Id="rId469" Type="http://schemas.openxmlformats.org/officeDocument/2006/relationships/image" Target="../media/image1199.png"/><Relationship Id="rId634" Type="http://schemas.openxmlformats.org/officeDocument/2006/relationships/customXml" Target="../ink/ink1275.xml"/><Relationship Id="rId26" Type="http://schemas.openxmlformats.org/officeDocument/2006/relationships/customXml" Target="../ink/ink971.xml"/><Relationship Id="rId231" Type="http://schemas.openxmlformats.org/officeDocument/2006/relationships/image" Target="../media/image1080.png"/><Relationship Id="rId273" Type="http://schemas.openxmlformats.org/officeDocument/2006/relationships/image" Target="../media/image1101.png"/><Relationship Id="rId329" Type="http://schemas.openxmlformats.org/officeDocument/2006/relationships/image" Target="../media/image1129.png"/><Relationship Id="rId480" Type="http://schemas.openxmlformats.org/officeDocument/2006/relationships/customXml" Target="../ink/ink1198.xml"/><Relationship Id="rId536" Type="http://schemas.openxmlformats.org/officeDocument/2006/relationships/customXml" Target="../ink/ink1226.xml"/><Relationship Id="rId68" Type="http://schemas.openxmlformats.org/officeDocument/2006/relationships/customXml" Target="../ink/ink992.xml"/><Relationship Id="rId133" Type="http://schemas.openxmlformats.org/officeDocument/2006/relationships/image" Target="../media/image1031.png"/><Relationship Id="rId175" Type="http://schemas.openxmlformats.org/officeDocument/2006/relationships/image" Target="../media/image1052.png"/><Relationship Id="rId340" Type="http://schemas.openxmlformats.org/officeDocument/2006/relationships/customXml" Target="../ink/ink1128.xml"/><Relationship Id="rId578" Type="http://schemas.openxmlformats.org/officeDocument/2006/relationships/customXml" Target="../ink/ink1247.xml"/><Relationship Id="rId200" Type="http://schemas.openxmlformats.org/officeDocument/2006/relationships/customXml" Target="../ink/ink1058.xml"/><Relationship Id="rId382" Type="http://schemas.openxmlformats.org/officeDocument/2006/relationships/customXml" Target="../ink/ink1149.xml"/><Relationship Id="rId438" Type="http://schemas.openxmlformats.org/officeDocument/2006/relationships/customXml" Target="../ink/ink1177.xml"/><Relationship Id="rId603" Type="http://schemas.openxmlformats.org/officeDocument/2006/relationships/image" Target="../media/image1266.png"/><Relationship Id="rId645" Type="http://schemas.openxmlformats.org/officeDocument/2006/relationships/image" Target="../media/image1287.png"/><Relationship Id="rId242" Type="http://schemas.openxmlformats.org/officeDocument/2006/relationships/customXml" Target="../ink/ink1079.xml"/><Relationship Id="rId284" Type="http://schemas.openxmlformats.org/officeDocument/2006/relationships/customXml" Target="../ink/ink1100.xml"/><Relationship Id="rId491" Type="http://schemas.openxmlformats.org/officeDocument/2006/relationships/image" Target="../media/image1210.png"/><Relationship Id="rId505" Type="http://schemas.openxmlformats.org/officeDocument/2006/relationships/image" Target="../media/image1217.png"/><Relationship Id="rId37" Type="http://schemas.openxmlformats.org/officeDocument/2006/relationships/image" Target="../media/image983.png"/><Relationship Id="rId79" Type="http://schemas.openxmlformats.org/officeDocument/2006/relationships/image" Target="../media/image1004.png"/><Relationship Id="rId102" Type="http://schemas.openxmlformats.org/officeDocument/2006/relationships/customXml" Target="../ink/ink1009.xml"/><Relationship Id="rId144" Type="http://schemas.openxmlformats.org/officeDocument/2006/relationships/customXml" Target="../ink/ink1030.xml"/><Relationship Id="rId547" Type="http://schemas.openxmlformats.org/officeDocument/2006/relationships/image" Target="../media/image1238.png"/><Relationship Id="rId589" Type="http://schemas.openxmlformats.org/officeDocument/2006/relationships/image" Target="../media/image1259.png"/><Relationship Id="rId90" Type="http://schemas.openxmlformats.org/officeDocument/2006/relationships/customXml" Target="../ink/ink1003.xml"/><Relationship Id="rId186" Type="http://schemas.openxmlformats.org/officeDocument/2006/relationships/customXml" Target="../ink/ink1051.xml"/><Relationship Id="rId351" Type="http://schemas.openxmlformats.org/officeDocument/2006/relationships/image" Target="../media/image1140.png"/><Relationship Id="rId393" Type="http://schemas.openxmlformats.org/officeDocument/2006/relationships/image" Target="../media/image1161.png"/><Relationship Id="rId407" Type="http://schemas.openxmlformats.org/officeDocument/2006/relationships/image" Target="../media/image1168.png"/><Relationship Id="rId449" Type="http://schemas.openxmlformats.org/officeDocument/2006/relationships/image" Target="../media/image1189.png"/><Relationship Id="rId614" Type="http://schemas.openxmlformats.org/officeDocument/2006/relationships/customXml" Target="../ink/ink1265.xml"/><Relationship Id="rId656" Type="http://schemas.openxmlformats.org/officeDocument/2006/relationships/customXml" Target="../ink/ink1286.xml"/><Relationship Id="rId211" Type="http://schemas.openxmlformats.org/officeDocument/2006/relationships/image" Target="../media/image1070.png"/><Relationship Id="rId253" Type="http://schemas.openxmlformats.org/officeDocument/2006/relationships/image" Target="../media/image1091.png"/><Relationship Id="rId295" Type="http://schemas.openxmlformats.org/officeDocument/2006/relationships/image" Target="../media/image1112.png"/><Relationship Id="rId309" Type="http://schemas.openxmlformats.org/officeDocument/2006/relationships/image" Target="../media/image1119.png"/><Relationship Id="rId460" Type="http://schemas.openxmlformats.org/officeDocument/2006/relationships/customXml" Target="../ink/ink1188.xml"/><Relationship Id="rId516" Type="http://schemas.openxmlformats.org/officeDocument/2006/relationships/customXml" Target="../ink/ink1216.xml"/><Relationship Id="rId48" Type="http://schemas.openxmlformats.org/officeDocument/2006/relationships/customXml" Target="../ink/ink982.xml"/><Relationship Id="rId113" Type="http://schemas.openxmlformats.org/officeDocument/2006/relationships/image" Target="../media/image1021.png"/><Relationship Id="rId320" Type="http://schemas.openxmlformats.org/officeDocument/2006/relationships/customXml" Target="../ink/ink1118.xml"/><Relationship Id="rId558" Type="http://schemas.openxmlformats.org/officeDocument/2006/relationships/customXml" Target="../ink/ink1237.xml"/><Relationship Id="rId155" Type="http://schemas.openxmlformats.org/officeDocument/2006/relationships/image" Target="../media/image1042.png"/><Relationship Id="rId197" Type="http://schemas.openxmlformats.org/officeDocument/2006/relationships/image" Target="../media/image1063.png"/><Relationship Id="rId362" Type="http://schemas.openxmlformats.org/officeDocument/2006/relationships/customXml" Target="../ink/ink1139.xml"/><Relationship Id="rId418" Type="http://schemas.openxmlformats.org/officeDocument/2006/relationships/customXml" Target="../ink/ink1167.xml"/><Relationship Id="rId625" Type="http://schemas.openxmlformats.org/officeDocument/2006/relationships/image" Target="../media/image1277.png"/><Relationship Id="rId222" Type="http://schemas.openxmlformats.org/officeDocument/2006/relationships/customXml" Target="../ink/ink1069.xml"/><Relationship Id="rId264" Type="http://schemas.openxmlformats.org/officeDocument/2006/relationships/customXml" Target="../ink/ink1090.xml"/><Relationship Id="rId471" Type="http://schemas.openxmlformats.org/officeDocument/2006/relationships/image" Target="../media/image1200.png"/><Relationship Id="rId667" Type="http://schemas.openxmlformats.org/officeDocument/2006/relationships/image" Target="../media/image1298.png"/><Relationship Id="rId17" Type="http://schemas.openxmlformats.org/officeDocument/2006/relationships/image" Target="../media/image973.png"/><Relationship Id="rId59" Type="http://schemas.openxmlformats.org/officeDocument/2006/relationships/image" Target="../media/image994.png"/><Relationship Id="rId124" Type="http://schemas.openxmlformats.org/officeDocument/2006/relationships/customXml" Target="../ink/ink1020.xml"/><Relationship Id="rId527" Type="http://schemas.openxmlformats.org/officeDocument/2006/relationships/image" Target="../media/image1228.png"/><Relationship Id="rId569" Type="http://schemas.openxmlformats.org/officeDocument/2006/relationships/image" Target="../media/image1249.png"/><Relationship Id="rId70" Type="http://schemas.openxmlformats.org/officeDocument/2006/relationships/customXml" Target="../ink/ink993.xml"/><Relationship Id="rId166" Type="http://schemas.openxmlformats.org/officeDocument/2006/relationships/customXml" Target="../ink/ink1041.xml"/><Relationship Id="rId331" Type="http://schemas.openxmlformats.org/officeDocument/2006/relationships/image" Target="../media/image1130.png"/><Relationship Id="rId373" Type="http://schemas.openxmlformats.org/officeDocument/2006/relationships/image" Target="../media/image1151.png"/><Relationship Id="rId429" Type="http://schemas.openxmlformats.org/officeDocument/2006/relationships/image" Target="../media/image1179.png"/><Relationship Id="rId580" Type="http://schemas.openxmlformats.org/officeDocument/2006/relationships/customXml" Target="../ink/ink1248.xml"/><Relationship Id="rId636" Type="http://schemas.openxmlformats.org/officeDocument/2006/relationships/customXml" Target="../ink/ink127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081.png"/><Relationship Id="rId440" Type="http://schemas.openxmlformats.org/officeDocument/2006/relationships/customXml" Target="../ink/ink1178.xml"/><Relationship Id="rId28" Type="http://schemas.openxmlformats.org/officeDocument/2006/relationships/customXml" Target="../ink/ink972.xml"/><Relationship Id="rId275" Type="http://schemas.openxmlformats.org/officeDocument/2006/relationships/image" Target="../media/image1102.png"/><Relationship Id="rId300" Type="http://schemas.openxmlformats.org/officeDocument/2006/relationships/customXml" Target="../ink/ink1108.xml"/><Relationship Id="rId482" Type="http://schemas.openxmlformats.org/officeDocument/2006/relationships/customXml" Target="../ink/ink1199.xml"/><Relationship Id="rId538" Type="http://schemas.openxmlformats.org/officeDocument/2006/relationships/customXml" Target="../ink/ink1227.xml"/><Relationship Id="rId81" Type="http://schemas.openxmlformats.org/officeDocument/2006/relationships/image" Target="../media/image1005.png"/><Relationship Id="rId135" Type="http://schemas.openxmlformats.org/officeDocument/2006/relationships/image" Target="../media/image1032.png"/><Relationship Id="rId177" Type="http://schemas.openxmlformats.org/officeDocument/2006/relationships/image" Target="../media/image1053.png"/><Relationship Id="rId342" Type="http://schemas.openxmlformats.org/officeDocument/2006/relationships/customXml" Target="../ink/ink1129.xml"/><Relationship Id="rId384" Type="http://schemas.openxmlformats.org/officeDocument/2006/relationships/customXml" Target="../ink/ink1150.xml"/><Relationship Id="rId591" Type="http://schemas.openxmlformats.org/officeDocument/2006/relationships/image" Target="../media/image1260.png"/><Relationship Id="rId605" Type="http://schemas.openxmlformats.org/officeDocument/2006/relationships/image" Target="../media/image1267.png"/><Relationship Id="rId202" Type="http://schemas.openxmlformats.org/officeDocument/2006/relationships/customXml" Target="../ink/ink1059.xml"/><Relationship Id="rId244" Type="http://schemas.openxmlformats.org/officeDocument/2006/relationships/customXml" Target="../ink/ink1080.xml"/><Relationship Id="rId647" Type="http://schemas.openxmlformats.org/officeDocument/2006/relationships/image" Target="../media/image1288.png"/><Relationship Id="rId39" Type="http://schemas.openxmlformats.org/officeDocument/2006/relationships/image" Target="../media/image984.png"/><Relationship Id="rId286" Type="http://schemas.openxmlformats.org/officeDocument/2006/relationships/customXml" Target="../ink/ink1101.xml"/><Relationship Id="rId451" Type="http://schemas.openxmlformats.org/officeDocument/2006/relationships/image" Target="../media/image1190.png"/><Relationship Id="rId493" Type="http://schemas.openxmlformats.org/officeDocument/2006/relationships/image" Target="../media/image1211.png"/><Relationship Id="rId507" Type="http://schemas.openxmlformats.org/officeDocument/2006/relationships/image" Target="../media/image1218.png"/><Relationship Id="rId549" Type="http://schemas.openxmlformats.org/officeDocument/2006/relationships/image" Target="../media/image1239.png"/><Relationship Id="rId50" Type="http://schemas.openxmlformats.org/officeDocument/2006/relationships/customXml" Target="../ink/ink983.xml"/><Relationship Id="rId104" Type="http://schemas.openxmlformats.org/officeDocument/2006/relationships/customXml" Target="../ink/ink1010.xml"/><Relationship Id="rId146" Type="http://schemas.openxmlformats.org/officeDocument/2006/relationships/customXml" Target="../ink/ink1031.xml"/><Relationship Id="rId188" Type="http://schemas.openxmlformats.org/officeDocument/2006/relationships/customXml" Target="../ink/ink1052.xml"/><Relationship Id="rId311" Type="http://schemas.openxmlformats.org/officeDocument/2006/relationships/image" Target="../media/image1120.png"/><Relationship Id="rId353" Type="http://schemas.openxmlformats.org/officeDocument/2006/relationships/image" Target="../media/image1141.png"/><Relationship Id="rId395" Type="http://schemas.openxmlformats.org/officeDocument/2006/relationships/image" Target="../media/image1162.png"/><Relationship Id="rId409" Type="http://schemas.openxmlformats.org/officeDocument/2006/relationships/image" Target="../media/image1169.png"/><Relationship Id="rId560" Type="http://schemas.openxmlformats.org/officeDocument/2006/relationships/customXml" Target="../ink/ink1238.xml"/><Relationship Id="rId92" Type="http://schemas.openxmlformats.org/officeDocument/2006/relationships/customXml" Target="../ink/ink1004.xml"/><Relationship Id="rId213" Type="http://schemas.openxmlformats.org/officeDocument/2006/relationships/image" Target="../media/image1071.png"/><Relationship Id="rId420" Type="http://schemas.openxmlformats.org/officeDocument/2006/relationships/customXml" Target="../ink/ink1168.xml"/><Relationship Id="rId616" Type="http://schemas.openxmlformats.org/officeDocument/2006/relationships/customXml" Target="../ink/ink1266.xml"/><Relationship Id="rId658" Type="http://schemas.openxmlformats.org/officeDocument/2006/relationships/customXml" Target="../ink/ink1287.xml"/><Relationship Id="rId255" Type="http://schemas.openxmlformats.org/officeDocument/2006/relationships/image" Target="../media/image1092.png"/><Relationship Id="rId297" Type="http://schemas.openxmlformats.org/officeDocument/2006/relationships/image" Target="../media/image1113.png"/><Relationship Id="rId462" Type="http://schemas.openxmlformats.org/officeDocument/2006/relationships/customXml" Target="../ink/ink1189.xml"/><Relationship Id="rId518" Type="http://schemas.openxmlformats.org/officeDocument/2006/relationships/customXml" Target="../ink/ink1217.xml"/><Relationship Id="rId115" Type="http://schemas.openxmlformats.org/officeDocument/2006/relationships/image" Target="../media/image1022.png"/><Relationship Id="rId157" Type="http://schemas.openxmlformats.org/officeDocument/2006/relationships/image" Target="../media/image1043.png"/><Relationship Id="rId322" Type="http://schemas.openxmlformats.org/officeDocument/2006/relationships/customXml" Target="../ink/ink1119.xml"/><Relationship Id="rId364" Type="http://schemas.openxmlformats.org/officeDocument/2006/relationships/customXml" Target="../ink/ink1140.xml"/><Relationship Id="rId61" Type="http://schemas.openxmlformats.org/officeDocument/2006/relationships/image" Target="../media/image995.png"/><Relationship Id="rId199" Type="http://schemas.openxmlformats.org/officeDocument/2006/relationships/image" Target="../media/image1064.png"/><Relationship Id="rId571" Type="http://schemas.openxmlformats.org/officeDocument/2006/relationships/image" Target="../media/image1250.png"/><Relationship Id="rId627" Type="http://schemas.openxmlformats.org/officeDocument/2006/relationships/image" Target="../media/image1278.png"/><Relationship Id="rId669" Type="http://schemas.openxmlformats.org/officeDocument/2006/relationships/image" Target="../media/image1299.png"/><Relationship Id="rId19" Type="http://schemas.openxmlformats.org/officeDocument/2006/relationships/image" Target="../media/image974.png"/><Relationship Id="rId224" Type="http://schemas.openxmlformats.org/officeDocument/2006/relationships/customXml" Target="../ink/ink1070.xml"/><Relationship Id="rId266" Type="http://schemas.openxmlformats.org/officeDocument/2006/relationships/customXml" Target="../ink/ink1091.xml"/><Relationship Id="rId431" Type="http://schemas.openxmlformats.org/officeDocument/2006/relationships/image" Target="../media/image1180.png"/><Relationship Id="rId473" Type="http://schemas.openxmlformats.org/officeDocument/2006/relationships/image" Target="../media/image1201.png"/><Relationship Id="rId529" Type="http://schemas.openxmlformats.org/officeDocument/2006/relationships/image" Target="../media/image1229.png"/><Relationship Id="rId30" Type="http://schemas.openxmlformats.org/officeDocument/2006/relationships/customXml" Target="../ink/ink973.xml"/><Relationship Id="rId126" Type="http://schemas.openxmlformats.org/officeDocument/2006/relationships/customXml" Target="../ink/ink1021.xml"/><Relationship Id="rId168" Type="http://schemas.openxmlformats.org/officeDocument/2006/relationships/customXml" Target="../ink/ink1042.xml"/><Relationship Id="rId333" Type="http://schemas.openxmlformats.org/officeDocument/2006/relationships/image" Target="../media/image1131.png"/><Relationship Id="rId540" Type="http://schemas.openxmlformats.org/officeDocument/2006/relationships/customXml" Target="../ink/ink1228.xml"/><Relationship Id="rId72" Type="http://schemas.openxmlformats.org/officeDocument/2006/relationships/customXml" Target="../ink/ink994.xml"/><Relationship Id="rId375" Type="http://schemas.openxmlformats.org/officeDocument/2006/relationships/image" Target="../media/image1152.png"/><Relationship Id="rId582" Type="http://schemas.openxmlformats.org/officeDocument/2006/relationships/customXml" Target="../ink/ink1249.xml"/><Relationship Id="rId638" Type="http://schemas.openxmlformats.org/officeDocument/2006/relationships/customXml" Target="../ink/ink1277.xml"/><Relationship Id="rId3" Type="http://schemas.openxmlformats.org/officeDocument/2006/relationships/image" Target="../media/image966.png"/><Relationship Id="rId235" Type="http://schemas.openxmlformats.org/officeDocument/2006/relationships/image" Target="../media/image1082.png"/><Relationship Id="rId277" Type="http://schemas.openxmlformats.org/officeDocument/2006/relationships/image" Target="../media/image1103.png"/><Relationship Id="rId400" Type="http://schemas.openxmlformats.org/officeDocument/2006/relationships/customXml" Target="../ink/ink1158.xml"/><Relationship Id="rId442" Type="http://schemas.openxmlformats.org/officeDocument/2006/relationships/customXml" Target="../ink/ink1179.xml"/><Relationship Id="rId484" Type="http://schemas.openxmlformats.org/officeDocument/2006/relationships/customXml" Target="../ink/ink1200.xml"/><Relationship Id="rId137" Type="http://schemas.openxmlformats.org/officeDocument/2006/relationships/image" Target="../media/image1033.png"/><Relationship Id="rId302" Type="http://schemas.openxmlformats.org/officeDocument/2006/relationships/customXml" Target="../ink/ink1109.xml"/><Relationship Id="rId344" Type="http://schemas.openxmlformats.org/officeDocument/2006/relationships/customXml" Target="../ink/ink1130.xml"/><Relationship Id="rId41" Type="http://schemas.openxmlformats.org/officeDocument/2006/relationships/image" Target="../media/image985.png"/><Relationship Id="rId83" Type="http://schemas.openxmlformats.org/officeDocument/2006/relationships/image" Target="../media/image1006.png"/><Relationship Id="rId179" Type="http://schemas.openxmlformats.org/officeDocument/2006/relationships/image" Target="../media/image1054.png"/><Relationship Id="rId386" Type="http://schemas.openxmlformats.org/officeDocument/2006/relationships/customXml" Target="../ink/ink1151.xml"/><Relationship Id="rId551" Type="http://schemas.openxmlformats.org/officeDocument/2006/relationships/image" Target="../media/image1240.png"/><Relationship Id="rId593" Type="http://schemas.openxmlformats.org/officeDocument/2006/relationships/image" Target="../media/image1261.png"/><Relationship Id="rId607" Type="http://schemas.openxmlformats.org/officeDocument/2006/relationships/image" Target="../media/image1268.png"/><Relationship Id="rId649" Type="http://schemas.openxmlformats.org/officeDocument/2006/relationships/image" Target="../media/image1289.png"/><Relationship Id="rId190" Type="http://schemas.openxmlformats.org/officeDocument/2006/relationships/customXml" Target="../ink/ink1053.xml"/><Relationship Id="rId204" Type="http://schemas.openxmlformats.org/officeDocument/2006/relationships/customXml" Target="../ink/ink1060.xml"/><Relationship Id="rId246" Type="http://schemas.openxmlformats.org/officeDocument/2006/relationships/customXml" Target="../ink/ink1081.xml"/><Relationship Id="rId288" Type="http://schemas.openxmlformats.org/officeDocument/2006/relationships/customXml" Target="../ink/ink1102.xml"/><Relationship Id="rId411" Type="http://schemas.openxmlformats.org/officeDocument/2006/relationships/image" Target="../media/image1170.png"/><Relationship Id="rId453" Type="http://schemas.openxmlformats.org/officeDocument/2006/relationships/image" Target="../media/image1191.png"/><Relationship Id="rId509" Type="http://schemas.openxmlformats.org/officeDocument/2006/relationships/image" Target="../media/image1219.png"/><Relationship Id="rId660" Type="http://schemas.openxmlformats.org/officeDocument/2006/relationships/customXml" Target="../ink/ink1288.xml"/><Relationship Id="rId106" Type="http://schemas.openxmlformats.org/officeDocument/2006/relationships/customXml" Target="../ink/ink1011.xml"/><Relationship Id="rId313" Type="http://schemas.openxmlformats.org/officeDocument/2006/relationships/image" Target="../media/image1121.png"/><Relationship Id="rId495" Type="http://schemas.openxmlformats.org/officeDocument/2006/relationships/image" Target="../media/image1212.png"/><Relationship Id="rId10" Type="http://schemas.openxmlformats.org/officeDocument/2006/relationships/customXml" Target="../ink/ink963.xml"/><Relationship Id="rId52" Type="http://schemas.openxmlformats.org/officeDocument/2006/relationships/customXml" Target="../ink/ink984.xml"/><Relationship Id="rId94" Type="http://schemas.openxmlformats.org/officeDocument/2006/relationships/customXml" Target="../ink/ink1005.xml"/><Relationship Id="rId148" Type="http://schemas.openxmlformats.org/officeDocument/2006/relationships/customXml" Target="../ink/ink1032.xml"/><Relationship Id="rId355" Type="http://schemas.openxmlformats.org/officeDocument/2006/relationships/image" Target="../media/image1142.png"/><Relationship Id="rId397" Type="http://schemas.openxmlformats.org/officeDocument/2006/relationships/image" Target="../media/image1163.png"/><Relationship Id="rId520" Type="http://schemas.openxmlformats.org/officeDocument/2006/relationships/customXml" Target="../ink/ink1218.xml"/><Relationship Id="rId562" Type="http://schemas.openxmlformats.org/officeDocument/2006/relationships/customXml" Target="../ink/ink1239.xml"/><Relationship Id="rId618" Type="http://schemas.openxmlformats.org/officeDocument/2006/relationships/customXml" Target="../ink/ink1267.xml"/><Relationship Id="rId215" Type="http://schemas.openxmlformats.org/officeDocument/2006/relationships/image" Target="../media/image1072.png"/><Relationship Id="rId257" Type="http://schemas.openxmlformats.org/officeDocument/2006/relationships/image" Target="../media/image1093.png"/><Relationship Id="rId422" Type="http://schemas.openxmlformats.org/officeDocument/2006/relationships/customXml" Target="../ink/ink1169.xml"/><Relationship Id="rId464" Type="http://schemas.openxmlformats.org/officeDocument/2006/relationships/customXml" Target="../ink/ink1190.xml"/><Relationship Id="rId299" Type="http://schemas.openxmlformats.org/officeDocument/2006/relationships/image" Target="../media/image1114.png"/><Relationship Id="rId63" Type="http://schemas.openxmlformats.org/officeDocument/2006/relationships/image" Target="../media/image996.png"/><Relationship Id="rId159" Type="http://schemas.openxmlformats.org/officeDocument/2006/relationships/image" Target="../media/image1044.png"/><Relationship Id="rId366" Type="http://schemas.openxmlformats.org/officeDocument/2006/relationships/customXml" Target="../ink/ink1141.xml"/><Relationship Id="rId573" Type="http://schemas.openxmlformats.org/officeDocument/2006/relationships/image" Target="../media/image1251.png"/><Relationship Id="rId226" Type="http://schemas.openxmlformats.org/officeDocument/2006/relationships/customXml" Target="../ink/ink1071.xml"/><Relationship Id="rId433" Type="http://schemas.openxmlformats.org/officeDocument/2006/relationships/image" Target="../media/image1181.png"/><Relationship Id="rId640" Type="http://schemas.openxmlformats.org/officeDocument/2006/relationships/customXml" Target="../ink/ink1278.xml"/><Relationship Id="rId74" Type="http://schemas.openxmlformats.org/officeDocument/2006/relationships/customXml" Target="../ink/ink995.xml"/><Relationship Id="rId377" Type="http://schemas.openxmlformats.org/officeDocument/2006/relationships/image" Target="../media/image1153.png"/><Relationship Id="rId500" Type="http://schemas.openxmlformats.org/officeDocument/2006/relationships/customXml" Target="../ink/ink1208.xml"/><Relationship Id="rId584" Type="http://schemas.openxmlformats.org/officeDocument/2006/relationships/customXml" Target="../ink/ink1250.xml"/><Relationship Id="rId5" Type="http://schemas.openxmlformats.org/officeDocument/2006/relationships/image" Target="../media/image967.png"/><Relationship Id="rId237" Type="http://schemas.openxmlformats.org/officeDocument/2006/relationships/image" Target="../media/image1083.png"/><Relationship Id="rId444" Type="http://schemas.openxmlformats.org/officeDocument/2006/relationships/customXml" Target="../ink/ink1180.xml"/><Relationship Id="rId651" Type="http://schemas.openxmlformats.org/officeDocument/2006/relationships/image" Target="../media/image1290.png"/><Relationship Id="rId290" Type="http://schemas.openxmlformats.org/officeDocument/2006/relationships/customXml" Target="../ink/ink1103.xml"/><Relationship Id="rId304" Type="http://schemas.openxmlformats.org/officeDocument/2006/relationships/customXml" Target="../ink/ink1110.xml"/><Relationship Id="rId388" Type="http://schemas.openxmlformats.org/officeDocument/2006/relationships/customXml" Target="../ink/ink1152.xml"/><Relationship Id="rId511" Type="http://schemas.openxmlformats.org/officeDocument/2006/relationships/image" Target="../media/image1220.png"/><Relationship Id="rId609" Type="http://schemas.openxmlformats.org/officeDocument/2006/relationships/image" Target="../media/image1269.png"/><Relationship Id="rId85" Type="http://schemas.openxmlformats.org/officeDocument/2006/relationships/image" Target="../media/image1007.png"/><Relationship Id="rId150" Type="http://schemas.openxmlformats.org/officeDocument/2006/relationships/customXml" Target="../ink/ink1033.xml"/><Relationship Id="rId595" Type="http://schemas.openxmlformats.org/officeDocument/2006/relationships/image" Target="../media/image1262.png"/><Relationship Id="rId248" Type="http://schemas.openxmlformats.org/officeDocument/2006/relationships/customXml" Target="../ink/ink1082.xml"/><Relationship Id="rId455" Type="http://schemas.openxmlformats.org/officeDocument/2006/relationships/image" Target="../media/image1192.png"/><Relationship Id="rId662" Type="http://schemas.openxmlformats.org/officeDocument/2006/relationships/customXml" Target="../ink/ink1289.xml"/><Relationship Id="rId12" Type="http://schemas.openxmlformats.org/officeDocument/2006/relationships/customXml" Target="../ink/ink964.xml"/><Relationship Id="rId108" Type="http://schemas.openxmlformats.org/officeDocument/2006/relationships/customXml" Target="../ink/ink1012.xml"/><Relationship Id="rId315" Type="http://schemas.openxmlformats.org/officeDocument/2006/relationships/image" Target="../media/image1122.png"/><Relationship Id="rId522" Type="http://schemas.openxmlformats.org/officeDocument/2006/relationships/customXml" Target="../ink/ink1219.xml"/><Relationship Id="rId96" Type="http://schemas.openxmlformats.org/officeDocument/2006/relationships/customXml" Target="../ink/ink1006.xml"/><Relationship Id="rId161" Type="http://schemas.openxmlformats.org/officeDocument/2006/relationships/image" Target="../media/image1045.png"/><Relationship Id="rId399" Type="http://schemas.openxmlformats.org/officeDocument/2006/relationships/image" Target="../media/image1164.png"/><Relationship Id="rId259" Type="http://schemas.openxmlformats.org/officeDocument/2006/relationships/image" Target="../media/image1094.png"/><Relationship Id="rId466" Type="http://schemas.openxmlformats.org/officeDocument/2006/relationships/customXml" Target="../ink/ink1191.xml"/><Relationship Id="rId23" Type="http://schemas.openxmlformats.org/officeDocument/2006/relationships/image" Target="../media/image976.png"/><Relationship Id="rId119" Type="http://schemas.openxmlformats.org/officeDocument/2006/relationships/image" Target="../media/image1024.png"/><Relationship Id="rId326" Type="http://schemas.openxmlformats.org/officeDocument/2006/relationships/customXml" Target="../ink/ink1121.xml"/><Relationship Id="rId533" Type="http://schemas.openxmlformats.org/officeDocument/2006/relationships/image" Target="../media/image1231.png"/><Relationship Id="rId172" Type="http://schemas.openxmlformats.org/officeDocument/2006/relationships/customXml" Target="../ink/ink1044.xml"/><Relationship Id="rId477" Type="http://schemas.openxmlformats.org/officeDocument/2006/relationships/image" Target="../media/image1203.png"/><Relationship Id="rId600" Type="http://schemas.openxmlformats.org/officeDocument/2006/relationships/customXml" Target="../ink/ink1258.xml"/><Relationship Id="rId337" Type="http://schemas.openxmlformats.org/officeDocument/2006/relationships/image" Target="../media/image1133.png"/><Relationship Id="rId34" Type="http://schemas.openxmlformats.org/officeDocument/2006/relationships/customXml" Target="../ink/ink975.xml"/><Relationship Id="rId544" Type="http://schemas.openxmlformats.org/officeDocument/2006/relationships/customXml" Target="../ink/ink1230.xml"/><Relationship Id="rId183" Type="http://schemas.openxmlformats.org/officeDocument/2006/relationships/image" Target="../media/image1056.png"/><Relationship Id="rId390" Type="http://schemas.openxmlformats.org/officeDocument/2006/relationships/customXml" Target="../ink/ink1153.xml"/><Relationship Id="rId404" Type="http://schemas.openxmlformats.org/officeDocument/2006/relationships/customXml" Target="../ink/ink1160.xml"/><Relationship Id="rId611" Type="http://schemas.openxmlformats.org/officeDocument/2006/relationships/image" Target="../media/image1270.png"/><Relationship Id="rId250" Type="http://schemas.openxmlformats.org/officeDocument/2006/relationships/customXml" Target="../ink/ink1083.xml"/><Relationship Id="rId488" Type="http://schemas.openxmlformats.org/officeDocument/2006/relationships/customXml" Target="../ink/ink1202.xml"/><Relationship Id="rId45" Type="http://schemas.openxmlformats.org/officeDocument/2006/relationships/image" Target="../media/image987.png"/><Relationship Id="rId110" Type="http://schemas.openxmlformats.org/officeDocument/2006/relationships/customXml" Target="../ink/ink1013.xml"/><Relationship Id="rId348" Type="http://schemas.openxmlformats.org/officeDocument/2006/relationships/customXml" Target="../ink/ink1132.xml"/><Relationship Id="rId555" Type="http://schemas.openxmlformats.org/officeDocument/2006/relationships/image" Target="../media/image1242.png"/><Relationship Id="rId194" Type="http://schemas.openxmlformats.org/officeDocument/2006/relationships/customXml" Target="../ink/ink1055.xml"/><Relationship Id="rId208" Type="http://schemas.openxmlformats.org/officeDocument/2006/relationships/customXml" Target="../ink/ink1062.xml"/><Relationship Id="rId415" Type="http://schemas.openxmlformats.org/officeDocument/2006/relationships/image" Target="../media/image1172.png"/><Relationship Id="rId622" Type="http://schemas.openxmlformats.org/officeDocument/2006/relationships/customXml" Target="../ink/ink1269.xml"/><Relationship Id="rId261" Type="http://schemas.openxmlformats.org/officeDocument/2006/relationships/image" Target="../media/image1095.png"/><Relationship Id="rId499" Type="http://schemas.openxmlformats.org/officeDocument/2006/relationships/image" Target="../media/image1214.png"/><Relationship Id="rId56" Type="http://schemas.openxmlformats.org/officeDocument/2006/relationships/customXml" Target="../ink/ink986.xml"/><Relationship Id="rId359" Type="http://schemas.openxmlformats.org/officeDocument/2006/relationships/image" Target="../media/image1144.png"/><Relationship Id="rId566" Type="http://schemas.openxmlformats.org/officeDocument/2006/relationships/customXml" Target="../ink/ink1241.xml"/><Relationship Id="rId121" Type="http://schemas.openxmlformats.org/officeDocument/2006/relationships/image" Target="../media/image1025.png"/><Relationship Id="rId219" Type="http://schemas.openxmlformats.org/officeDocument/2006/relationships/image" Target="../media/image1074.png"/><Relationship Id="rId426" Type="http://schemas.openxmlformats.org/officeDocument/2006/relationships/customXml" Target="../ink/ink1171.xml"/><Relationship Id="rId633" Type="http://schemas.openxmlformats.org/officeDocument/2006/relationships/image" Target="../media/image1281.png"/><Relationship Id="rId67" Type="http://schemas.openxmlformats.org/officeDocument/2006/relationships/image" Target="../media/image998.png"/><Relationship Id="rId272" Type="http://schemas.openxmlformats.org/officeDocument/2006/relationships/customXml" Target="../ink/ink1094.xml"/><Relationship Id="rId577" Type="http://schemas.openxmlformats.org/officeDocument/2006/relationships/image" Target="../media/image1253.png"/><Relationship Id="rId132" Type="http://schemas.openxmlformats.org/officeDocument/2006/relationships/customXml" Target="../ink/ink1024.xml"/><Relationship Id="rId437" Type="http://schemas.openxmlformats.org/officeDocument/2006/relationships/image" Target="../media/image1183.png"/><Relationship Id="rId644" Type="http://schemas.openxmlformats.org/officeDocument/2006/relationships/customXml" Target="../ink/ink1280.xml"/><Relationship Id="rId283" Type="http://schemas.openxmlformats.org/officeDocument/2006/relationships/image" Target="../media/image1106.png"/><Relationship Id="rId490" Type="http://schemas.openxmlformats.org/officeDocument/2006/relationships/customXml" Target="../ink/ink1203.xml"/><Relationship Id="rId504" Type="http://schemas.openxmlformats.org/officeDocument/2006/relationships/customXml" Target="../ink/ink1210.xml"/><Relationship Id="rId78" Type="http://schemas.openxmlformats.org/officeDocument/2006/relationships/customXml" Target="../ink/ink997.xml"/><Relationship Id="rId143" Type="http://schemas.openxmlformats.org/officeDocument/2006/relationships/image" Target="../media/image1036.png"/><Relationship Id="rId350" Type="http://schemas.openxmlformats.org/officeDocument/2006/relationships/customXml" Target="../ink/ink1133.xml"/><Relationship Id="rId588" Type="http://schemas.openxmlformats.org/officeDocument/2006/relationships/customXml" Target="../ink/ink1252.xml"/><Relationship Id="rId9" Type="http://schemas.openxmlformats.org/officeDocument/2006/relationships/image" Target="../media/image969.png"/><Relationship Id="rId210" Type="http://schemas.openxmlformats.org/officeDocument/2006/relationships/customXml" Target="../ink/ink1063.xml"/><Relationship Id="rId448" Type="http://schemas.openxmlformats.org/officeDocument/2006/relationships/customXml" Target="../ink/ink1182.xml"/><Relationship Id="rId655" Type="http://schemas.openxmlformats.org/officeDocument/2006/relationships/image" Target="../media/image1292.png"/><Relationship Id="rId294" Type="http://schemas.openxmlformats.org/officeDocument/2006/relationships/customXml" Target="../ink/ink1105.xml"/><Relationship Id="rId308" Type="http://schemas.openxmlformats.org/officeDocument/2006/relationships/customXml" Target="../ink/ink1112.xml"/><Relationship Id="rId515" Type="http://schemas.openxmlformats.org/officeDocument/2006/relationships/image" Target="../media/image1222.png"/><Relationship Id="rId89" Type="http://schemas.openxmlformats.org/officeDocument/2006/relationships/image" Target="../media/image1009.png"/><Relationship Id="rId154" Type="http://schemas.openxmlformats.org/officeDocument/2006/relationships/customXml" Target="../ink/ink1035.xml"/><Relationship Id="rId361" Type="http://schemas.openxmlformats.org/officeDocument/2006/relationships/image" Target="../media/image1145.png"/><Relationship Id="rId599" Type="http://schemas.openxmlformats.org/officeDocument/2006/relationships/image" Target="../media/image1264.png"/><Relationship Id="rId459" Type="http://schemas.openxmlformats.org/officeDocument/2006/relationships/image" Target="../media/image1194.png"/><Relationship Id="rId666" Type="http://schemas.openxmlformats.org/officeDocument/2006/relationships/customXml" Target="../ink/ink1291.xml"/><Relationship Id="rId16" Type="http://schemas.openxmlformats.org/officeDocument/2006/relationships/customXml" Target="../ink/ink966.xml"/><Relationship Id="rId221" Type="http://schemas.openxmlformats.org/officeDocument/2006/relationships/image" Target="../media/image1075.png"/><Relationship Id="rId319" Type="http://schemas.openxmlformats.org/officeDocument/2006/relationships/image" Target="../media/image1124.png"/><Relationship Id="rId526" Type="http://schemas.openxmlformats.org/officeDocument/2006/relationships/customXml" Target="../ink/ink1221.xml"/><Relationship Id="rId165" Type="http://schemas.openxmlformats.org/officeDocument/2006/relationships/image" Target="../media/image1047.png"/><Relationship Id="rId372" Type="http://schemas.openxmlformats.org/officeDocument/2006/relationships/customXml" Target="../ink/ink1144.xml"/><Relationship Id="rId232" Type="http://schemas.openxmlformats.org/officeDocument/2006/relationships/customXml" Target="../ink/ink1074.xml"/><Relationship Id="rId27" Type="http://schemas.openxmlformats.org/officeDocument/2006/relationships/image" Target="../media/image978.png"/><Relationship Id="rId537" Type="http://schemas.openxmlformats.org/officeDocument/2006/relationships/image" Target="../media/image1233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58.png"/><Relationship Id="rId299" Type="http://schemas.openxmlformats.org/officeDocument/2006/relationships/image" Target="../media/image1447.png"/><Relationship Id="rId21" Type="http://schemas.openxmlformats.org/officeDocument/2006/relationships/image" Target="../media/image1310.png"/><Relationship Id="rId63" Type="http://schemas.openxmlformats.org/officeDocument/2006/relationships/image" Target="../media/image1331.png"/><Relationship Id="rId159" Type="http://schemas.openxmlformats.org/officeDocument/2006/relationships/image" Target="../media/image1379.png"/><Relationship Id="rId324" Type="http://schemas.openxmlformats.org/officeDocument/2006/relationships/customXml" Target="../ink/ink1454.xml"/><Relationship Id="rId366" Type="http://schemas.openxmlformats.org/officeDocument/2006/relationships/customXml" Target="../ink/ink1475.xml"/><Relationship Id="rId170" Type="http://schemas.openxmlformats.org/officeDocument/2006/relationships/customXml" Target="../ink/ink1377.xml"/><Relationship Id="rId226" Type="http://schemas.openxmlformats.org/officeDocument/2006/relationships/customXml" Target="../ink/ink1405.xml"/><Relationship Id="rId433" Type="http://schemas.openxmlformats.org/officeDocument/2006/relationships/image" Target="../media/image1514.png"/><Relationship Id="rId268" Type="http://schemas.openxmlformats.org/officeDocument/2006/relationships/customXml" Target="../ink/ink1426.xml"/><Relationship Id="rId475" Type="http://schemas.openxmlformats.org/officeDocument/2006/relationships/image" Target="../media/image1535.png"/><Relationship Id="rId32" Type="http://schemas.openxmlformats.org/officeDocument/2006/relationships/customXml" Target="../ink/ink1308.xml"/><Relationship Id="rId74" Type="http://schemas.openxmlformats.org/officeDocument/2006/relationships/customXml" Target="../ink/ink1329.xml"/><Relationship Id="rId128" Type="http://schemas.openxmlformats.org/officeDocument/2006/relationships/customXml" Target="../ink/ink1356.xml"/><Relationship Id="rId335" Type="http://schemas.openxmlformats.org/officeDocument/2006/relationships/image" Target="../media/image1465.png"/><Relationship Id="rId377" Type="http://schemas.openxmlformats.org/officeDocument/2006/relationships/image" Target="../media/image1486.png"/><Relationship Id="rId5" Type="http://schemas.openxmlformats.org/officeDocument/2006/relationships/image" Target="../media/image1302.png"/><Relationship Id="rId181" Type="http://schemas.openxmlformats.org/officeDocument/2006/relationships/image" Target="../media/image1390.png"/><Relationship Id="rId237" Type="http://schemas.openxmlformats.org/officeDocument/2006/relationships/image" Target="../media/image1417.png"/><Relationship Id="rId402" Type="http://schemas.openxmlformats.org/officeDocument/2006/relationships/customXml" Target="../ink/ink1493.xml"/><Relationship Id="rId279" Type="http://schemas.openxmlformats.org/officeDocument/2006/relationships/image" Target="../media/image1437.png"/><Relationship Id="rId444" Type="http://schemas.openxmlformats.org/officeDocument/2006/relationships/customXml" Target="../ink/ink1514.xml"/><Relationship Id="rId486" Type="http://schemas.openxmlformats.org/officeDocument/2006/relationships/customXml" Target="../ink/ink1535.xml"/><Relationship Id="rId43" Type="http://schemas.openxmlformats.org/officeDocument/2006/relationships/image" Target="../media/image1321.png"/><Relationship Id="rId139" Type="http://schemas.openxmlformats.org/officeDocument/2006/relationships/image" Target="../media/image1369.png"/><Relationship Id="rId290" Type="http://schemas.openxmlformats.org/officeDocument/2006/relationships/customXml" Target="../ink/ink1437.xml"/><Relationship Id="rId304" Type="http://schemas.openxmlformats.org/officeDocument/2006/relationships/customXml" Target="../ink/ink1444.xml"/><Relationship Id="rId346" Type="http://schemas.openxmlformats.org/officeDocument/2006/relationships/customXml" Target="../ink/ink1465.xml"/><Relationship Id="rId388" Type="http://schemas.openxmlformats.org/officeDocument/2006/relationships/customXml" Target="../ink/ink1486.xml"/><Relationship Id="rId85" Type="http://schemas.openxmlformats.org/officeDocument/2006/relationships/image" Target="../media/image1342.png"/><Relationship Id="rId150" Type="http://schemas.openxmlformats.org/officeDocument/2006/relationships/customXml" Target="../ink/ink1367.xml"/><Relationship Id="rId192" Type="http://schemas.openxmlformats.org/officeDocument/2006/relationships/customXml" Target="../ink/ink1388.xml"/><Relationship Id="rId206" Type="http://schemas.openxmlformats.org/officeDocument/2006/relationships/customXml" Target="../ink/ink1395.xml"/><Relationship Id="rId413" Type="http://schemas.openxmlformats.org/officeDocument/2006/relationships/image" Target="../media/image1504.png"/><Relationship Id="rId248" Type="http://schemas.openxmlformats.org/officeDocument/2006/relationships/customXml" Target="../ink/ink1416.xml"/><Relationship Id="rId455" Type="http://schemas.openxmlformats.org/officeDocument/2006/relationships/image" Target="../media/image1525.png"/><Relationship Id="rId12" Type="http://schemas.openxmlformats.org/officeDocument/2006/relationships/customXml" Target="../ink/ink1298.xml"/><Relationship Id="rId108" Type="http://schemas.openxmlformats.org/officeDocument/2006/relationships/customXml" Target="../ink/ink1346.xml"/><Relationship Id="rId315" Type="http://schemas.openxmlformats.org/officeDocument/2006/relationships/image" Target="../media/image1455.png"/><Relationship Id="rId357" Type="http://schemas.openxmlformats.org/officeDocument/2006/relationships/image" Target="../media/image1476.png"/><Relationship Id="rId54" Type="http://schemas.openxmlformats.org/officeDocument/2006/relationships/customXml" Target="../ink/ink1319.xml"/><Relationship Id="rId96" Type="http://schemas.openxmlformats.org/officeDocument/2006/relationships/customXml" Target="../ink/ink1340.xml"/><Relationship Id="rId161" Type="http://schemas.openxmlformats.org/officeDocument/2006/relationships/image" Target="../media/image1380.png"/><Relationship Id="rId217" Type="http://schemas.openxmlformats.org/officeDocument/2006/relationships/image" Target="../media/image1407.png"/><Relationship Id="rId399" Type="http://schemas.openxmlformats.org/officeDocument/2006/relationships/image" Target="../media/image1497.png"/><Relationship Id="rId259" Type="http://schemas.openxmlformats.org/officeDocument/2006/relationships/image" Target="../media/image1427.png"/><Relationship Id="rId424" Type="http://schemas.openxmlformats.org/officeDocument/2006/relationships/customXml" Target="../ink/ink1504.xml"/><Relationship Id="rId466" Type="http://schemas.openxmlformats.org/officeDocument/2006/relationships/customXml" Target="../ink/ink1525.xml"/><Relationship Id="rId23" Type="http://schemas.openxmlformats.org/officeDocument/2006/relationships/image" Target="../media/image1311.png"/><Relationship Id="rId119" Type="http://schemas.openxmlformats.org/officeDocument/2006/relationships/image" Target="../media/image1359.png"/><Relationship Id="rId270" Type="http://schemas.openxmlformats.org/officeDocument/2006/relationships/customXml" Target="../ink/ink1427.xml"/><Relationship Id="rId326" Type="http://schemas.openxmlformats.org/officeDocument/2006/relationships/customXml" Target="../ink/ink1455.xml"/><Relationship Id="rId65" Type="http://schemas.openxmlformats.org/officeDocument/2006/relationships/image" Target="../media/image1332.png"/><Relationship Id="rId130" Type="http://schemas.openxmlformats.org/officeDocument/2006/relationships/customXml" Target="../ink/ink1357.xml"/><Relationship Id="rId368" Type="http://schemas.openxmlformats.org/officeDocument/2006/relationships/customXml" Target="../ink/ink1476.xml"/><Relationship Id="rId172" Type="http://schemas.openxmlformats.org/officeDocument/2006/relationships/customXml" Target="../ink/ink1378.xml"/><Relationship Id="rId228" Type="http://schemas.openxmlformats.org/officeDocument/2006/relationships/customXml" Target="../ink/ink1406.xml"/><Relationship Id="rId435" Type="http://schemas.openxmlformats.org/officeDocument/2006/relationships/image" Target="../media/image1515.png"/><Relationship Id="rId477" Type="http://schemas.openxmlformats.org/officeDocument/2006/relationships/image" Target="../media/image1536.png"/><Relationship Id="rId281" Type="http://schemas.openxmlformats.org/officeDocument/2006/relationships/image" Target="../media/image1438.png"/><Relationship Id="rId337" Type="http://schemas.openxmlformats.org/officeDocument/2006/relationships/image" Target="../media/image1466.png"/><Relationship Id="rId34" Type="http://schemas.openxmlformats.org/officeDocument/2006/relationships/customXml" Target="../ink/ink1309.xml"/><Relationship Id="rId76" Type="http://schemas.openxmlformats.org/officeDocument/2006/relationships/customXml" Target="../ink/ink1330.xml"/><Relationship Id="rId141" Type="http://schemas.openxmlformats.org/officeDocument/2006/relationships/image" Target="../media/image1370.png"/><Relationship Id="rId379" Type="http://schemas.openxmlformats.org/officeDocument/2006/relationships/image" Target="../media/image1487.png"/><Relationship Id="rId7" Type="http://schemas.openxmlformats.org/officeDocument/2006/relationships/image" Target="../media/image1303.png"/><Relationship Id="rId183" Type="http://schemas.openxmlformats.org/officeDocument/2006/relationships/image" Target="../media/image1391.png"/><Relationship Id="rId239" Type="http://schemas.openxmlformats.org/officeDocument/2006/relationships/image" Target="../media/image1418.png"/><Relationship Id="rId390" Type="http://schemas.openxmlformats.org/officeDocument/2006/relationships/customXml" Target="../ink/ink1487.xml"/><Relationship Id="rId404" Type="http://schemas.openxmlformats.org/officeDocument/2006/relationships/customXml" Target="../ink/ink1494.xml"/><Relationship Id="rId446" Type="http://schemas.openxmlformats.org/officeDocument/2006/relationships/customXml" Target="../ink/ink1515.xml"/><Relationship Id="rId250" Type="http://schemas.openxmlformats.org/officeDocument/2006/relationships/customXml" Target="../ink/ink1417.xml"/><Relationship Id="rId292" Type="http://schemas.openxmlformats.org/officeDocument/2006/relationships/customXml" Target="../ink/ink1438.xml"/><Relationship Id="rId306" Type="http://schemas.openxmlformats.org/officeDocument/2006/relationships/customXml" Target="../ink/ink1445.xml"/><Relationship Id="rId45" Type="http://schemas.openxmlformats.org/officeDocument/2006/relationships/image" Target="../media/image1322.png"/><Relationship Id="rId87" Type="http://schemas.openxmlformats.org/officeDocument/2006/relationships/image" Target="../media/image1343.png"/><Relationship Id="rId110" Type="http://schemas.openxmlformats.org/officeDocument/2006/relationships/customXml" Target="../ink/ink1347.xml"/><Relationship Id="rId348" Type="http://schemas.openxmlformats.org/officeDocument/2006/relationships/customXml" Target="../ink/ink1466.xml"/><Relationship Id="rId152" Type="http://schemas.openxmlformats.org/officeDocument/2006/relationships/customXml" Target="../ink/ink1368.xml"/><Relationship Id="rId194" Type="http://schemas.openxmlformats.org/officeDocument/2006/relationships/customXml" Target="../ink/ink1389.xml"/><Relationship Id="rId208" Type="http://schemas.openxmlformats.org/officeDocument/2006/relationships/customXml" Target="../ink/ink1396.xml"/><Relationship Id="rId415" Type="http://schemas.openxmlformats.org/officeDocument/2006/relationships/image" Target="../media/image1505.png"/><Relationship Id="rId457" Type="http://schemas.openxmlformats.org/officeDocument/2006/relationships/image" Target="../media/image1526.png"/><Relationship Id="rId261" Type="http://schemas.openxmlformats.org/officeDocument/2006/relationships/image" Target="../media/image1428.png"/><Relationship Id="rId14" Type="http://schemas.openxmlformats.org/officeDocument/2006/relationships/customXml" Target="../ink/ink1299.xml"/><Relationship Id="rId56" Type="http://schemas.openxmlformats.org/officeDocument/2006/relationships/customXml" Target="../ink/ink1320.xml"/><Relationship Id="rId317" Type="http://schemas.openxmlformats.org/officeDocument/2006/relationships/image" Target="../media/image1456.png"/><Relationship Id="rId359" Type="http://schemas.openxmlformats.org/officeDocument/2006/relationships/image" Target="../media/image1477.png"/><Relationship Id="rId98" Type="http://schemas.openxmlformats.org/officeDocument/2006/relationships/customXml" Target="../ink/ink1341.xml"/><Relationship Id="rId121" Type="http://schemas.openxmlformats.org/officeDocument/2006/relationships/image" Target="../media/image1360.png"/><Relationship Id="rId163" Type="http://schemas.openxmlformats.org/officeDocument/2006/relationships/image" Target="../media/image1381.png"/><Relationship Id="rId219" Type="http://schemas.openxmlformats.org/officeDocument/2006/relationships/image" Target="../media/image1408.png"/><Relationship Id="rId370" Type="http://schemas.openxmlformats.org/officeDocument/2006/relationships/customXml" Target="../ink/ink1477.xml"/><Relationship Id="rId426" Type="http://schemas.openxmlformats.org/officeDocument/2006/relationships/customXml" Target="../ink/ink1505.xml"/><Relationship Id="rId230" Type="http://schemas.openxmlformats.org/officeDocument/2006/relationships/customXml" Target="../ink/ink1407.xml"/><Relationship Id="rId468" Type="http://schemas.openxmlformats.org/officeDocument/2006/relationships/customXml" Target="../ink/ink1526.xml"/><Relationship Id="rId25" Type="http://schemas.openxmlformats.org/officeDocument/2006/relationships/image" Target="../media/image1312.png"/><Relationship Id="rId67" Type="http://schemas.openxmlformats.org/officeDocument/2006/relationships/image" Target="../media/image1333.png"/><Relationship Id="rId272" Type="http://schemas.openxmlformats.org/officeDocument/2006/relationships/customXml" Target="../ink/ink1428.xml"/><Relationship Id="rId328" Type="http://schemas.openxmlformats.org/officeDocument/2006/relationships/customXml" Target="../ink/ink1456.xml"/><Relationship Id="rId132" Type="http://schemas.openxmlformats.org/officeDocument/2006/relationships/customXml" Target="../ink/ink1358.xml"/><Relationship Id="rId174" Type="http://schemas.openxmlformats.org/officeDocument/2006/relationships/customXml" Target="../ink/ink1379.xml"/><Relationship Id="rId381" Type="http://schemas.openxmlformats.org/officeDocument/2006/relationships/image" Target="../media/image1488.png"/><Relationship Id="rId241" Type="http://schemas.openxmlformats.org/officeDocument/2006/relationships/image" Target="../media/image1419.png"/><Relationship Id="rId437" Type="http://schemas.openxmlformats.org/officeDocument/2006/relationships/image" Target="../media/image1516.png"/><Relationship Id="rId479" Type="http://schemas.openxmlformats.org/officeDocument/2006/relationships/image" Target="../media/image1537.png"/><Relationship Id="rId36" Type="http://schemas.openxmlformats.org/officeDocument/2006/relationships/customXml" Target="../ink/ink1310.xml"/><Relationship Id="rId283" Type="http://schemas.openxmlformats.org/officeDocument/2006/relationships/image" Target="../media/image1439.png"/><Relationship Id="rId339" Type="http://schemas.openxmlformats.org/officeDocument/2006/relationships/image" Target="../media/image1467.png"/><Relationship Id="rId78" Type="http://schemas.openxmlformats.org/officeDocument/2006/relationships/customXml" Target="../ink/ink1331.xml"/><Relationship Id="rId101" Type="http://schemas.openxmlformats.org/officeDocument/2006/relationships/image" Target="../media/image1350.png"/><Relationship Id="rId143" Type="http://schemas.openxmlformats.org/officeDocument/2006/relationships/image" Target="../media/image1371.png"/><Relationship Id="rId185" Type="http://schemas.openxmlformats.org/officeDocument/2006/relationships/image" Target="../media/image1392.png"/><Relationship Id="rId350" Type="http://schemas.openxmlformats.org/officeDocument/2006/relationships/customXml" Target="../ink/ink1467.xml"/><Relationship Id="rId406" Type="http://schemas.openxmlformats.org/officeDocument/2006/relationships/customXml" Target="../ink/ink1495.xml"/><Relationship Id="rId9" Type="http://schemas.openxmlformats.org/officeDocument/2006/relationships/image" Target="../media/image1304.png"/><Relationship Id="rId210" Type="http://schemas.openxmlformats.org/officeDocument/2006/relationships/customXml" Target="../ink/ink1397.xml"/><Relationship Id="rId392" Type="http://schemas.openxmlformats.org/officeDocument/2006/relationships/customXml" Target="../ink/ink1488.xml"/><Relationship Id="rId448" Type="http://schemas.openxmlformats.org/officeDocument/2006/relationships/customXml" Target="../ink/ink1516.xml"/><Relationship Id="rId252" Type="http://schemas.openxmlformats.org/officeDocument/2006/relationships/customXml" Target="../ink/ink1418.xml"/><Relationship Id="rId294" Type="http://schemas.openxmlformats.org/officeDocument/2006/relationships/customXml" Target="../ink/ink1439.xml"/><Relationship Id="rId308" Type="http://schemas.openxmlformats.org/officeDocument/2006/relationships/customXml" Target="../ink/ink1446.xml"/><Relationship Id="rId47" Type="http://schemas.openxmlformats.org/officeDocument/2006/relationships/image" Target="../media/image1323.png"/><Relationship Id="rId89" Type="http://schemas.openxmlformats.org/officeDocument/2006/relationships/image" Target="../media/image1344.png"/><Relationship Id="rId112" Type="http://schemas.openxmlformats.org/officeDocument/2006/relationships/customXml" Target="../ink/ink1348.xml"/><Relationship Id="rId154" Type="http://schemas.openxmlformats.org/officeDocument/2006/relationships/customXml" Target="../ink/ink1369.xml"/><Relationship Id="rId361" Type="http://schemas.openxmlformats.org/officeDocument/2006/relationships/image" Target="../media/image1478.png"/><Relationship Id="rId196" Type="http://schemas.openxmlformats.org/officeDocument/2006/relationships/customXml" Target="../ink/ink1390.xml"/><Relationship Id="rId417" Type="http://schemas.openxmlformats.org/officeDocument/2006/relationships/image" Target="../media/image1506.png"/><Relationship Id="rId459" Type="http://schemas.openxmlformats.org/officeDocument/2006/relationships/image" Target="../media/image1527.png"/><Relationship Id="rId16" Type="http://schemas.openxmlformats.org/officeDocument/2006/relationships/customXml" Target="../ink/ink1300.xml"/><Relationship Id="rId221" Type="http://schemas.openxmlformats.org/officeDocument/2006/relationships/image" Target="../media/image1409.png"/><Relationship Id="rId263" Type="http://schemas.openxmlformats.org/officeDocument/2006/relationships/image" Target="../media/image1429.png"/><Relationship Id="rId319" Type="http://schemas.openxmlformats.org/officeDocument/2006/relationships/image" Target="../media/image1457.png"/><Relationship Id="rId470" Type="http://schemas.openxmlformats.org/officeDocument/2006/relationships/customXml" Target="../ink/ink1527.xml"/><Relationship Id="rId58" Type="http://schemas.openxmlformats.org/officeDocument/2006/relationships/customXml" Target="../ink/ink1321.xml"/><Relationship Id="rId123" Type="http://schemas.openxmlformats.org/officeDocument/2006/relationships/image" Target="../media/image1361.png"/><Relationship Id="rId330" Type="http://schemas.openxmlformats.org/officeDocument/2006/relationships/customXml" Target="../ink/ink1457.xml"/><Relationship Id="rId165" Type="http://schemas.openxmlformats.org/officeDocument/2006/relationships/image" Target="../media/image1382.png"/><Relationship Id="rId372" Type="http://schemas.openxmlformats.org/officeDocument/2006/relationships/customXml" Target="../ink/ink1478.xml"/><Relationship Id="rId428" Type="http://schemas.openxmlformats.org/officeDocument/2006/relationships/customXml" Target="../ink/ink1506.xml"/><Relationship Id="rId232" Type="http://schemas.openxmlformats.org/officeDocument/2006/relationships/customXml" Target="../ink/ink1408.xml"/><Relationship Id="rId274" Type="http://schemas.openxmlformats.org/officeDocument/2006/relationships/customXml" Target="../ink/ink1429.xml"/><Relationship Id="rId481" Type="http://schemas.openxmlformats.org/officeDocument/2006/relationships/image" Target="../media/image1538.png"/><Relationship Id="rId27" Type="http://schemas.openxmlformats.org/officeDocument/2006/relationships/image" Target="../media/image1313.png"/><Relationship Id="rId69" Type="http://schemas.openxmlformats.org/officeDocument/2006/relationships/image" Target="../media/image1334.png"/><Relationship Id="rId134" Type="http://schemas.openxmlformats.org/officeDocument/2006/relationships/customXml" Target="../ink/ink1359.xml"/><Relationship Id="rId80" Type="http://schemas.openxmlformats.org/officeDocument/2006/relationships/customXml" Target="../ink/ink1332.xml"/><Relationship Id="rId176" Type="http://schemas.openxmlformats.org/officeDocument/2006/relationships/customXml" Target="../ink/ink1380.xml"/><Relationship Id="rId341" Type="http://schemas.openxmlformats.org/officeDocument/2006/relationships/image" Target="../media/image1468.png"/><Relationship Id="rId383" Type="http://schemas.openxmlformats.org/officeDocument/2006/relationships/image" Target="../media/image1489.png"/><Relationship Id="rId439" Type="http://schemas.openxmlformats.org/officeDocument/2006/relationships/image" Target="../media/image1517.png"/><Relationship Id="rId201" Type="http://schemas.openxmlformats.org/officeDocument/2006/relationships/image" Target="../media/image1400.png"/><Relationship Id="rId243" Type="http://schemas.openxmlformats.org/officeDocument/2006/relationships/image" Target="../media/image1203.png"/><Relationship Id="rId285" Type="http://schemas.openxmlformats.org/officeDocument/2006/relationships/image" Target="../media/image1440.png"/><Relationship Id="rId450" Type="http://schemas.openxmlformats.org/officeDocument/2006/relationships/customXml" Target="../ink/ink1517.xml"/><Relationship Id="rId38" Type="http://schemas.openxmlformats.org/officeDocument/2006/relationships/customXml" Target="../ink/ink1311.xml"/><Relationship Id="rId103" Type="http://schemas.openxmlformats.org/officeDocument/2006/relationships/image" Target="../media/image1351.png"/><Relationship Id="rId310" Type="http://schemas.openxmlformats.org/officeDocument/2006/relationships/customXml" Target="../ink/ink1447.xml"/><Relationship Id="rId91" Type="http://schemas.openxmlformats.org/officeDocument/2006/relationships/image" Target="../media/image1345.png"/><Relationship Id="rId145" Type="http://schemas.openxmlformats.org/officeDocument/2006/relationships/image" Target="../media/image1372.png"/><Relationship Id="rId187" Type="http://schemas.openxmlformats.org/officeDocument/2006/relationships/image" Target="../media/image1393.png"/><Relationship Id="rId352" Type="http://schemas.openxmlformats.org/officeDocument/2006/relationships/customXml" Target="../ink/ink1468.xml"/><Relationship Id="rId394" Type="http://schemas.openxmlformats.org/officeDocument/2006/relationships/customXml" Target="../ink/ink1489.xml"/><Relationship Id="rId408" Type="http://schemas.openxmlformats.org/officeDocument/2006/relationships/customXml" Target="../ink/ink1496.xml"/><Relationship Id="rId212" Type="http://schemas.openxmlformats.org/officeDocument/2006/relationships/customXml" Target="../ink/ink1398.xml"/><Relationship Id="rId254" Type="http://schemas.openxmlformats.org/officeDocument/2006/relationships/customXml" Target="../ink/ink1419.xml"/><Relationship Id="rId49" Type="http://schemas.openxmlformats.org/officeDocument/2006/relationships/image" Target="../media/image1324.png"/><Relationship Id="rId114" Type="http://schemas.openxmlformats.org/officeDocument/2006/relationships/customXml" Target="../ink/ink1349.xml"/><Relationship Id="rId296" Type="http://schemas.openxmlformats.org/officeDocument/2006/relationships/customXml" Target="../ink/ink1440.xml"/><Relationship Id="rId461" Type="http://schemas.openxmlformats.org/officeDocument/2006/relationships/image" Target="../media/image1528.png"/><Relationship Id="rId60" Type="http://schemas.openxmlformats.org/officeDocument/2006/relationships/customXml" Target="../ink/ink1322.xml"/><Relationship Id="rId156" Type="http://schemas.openxmlformats.org/officeDocument/2006/relationships/customXml" Target="../ink/ink1370.xml"/><Relationship Id="rId198" Type="http://schemas.openxmlformats.org/officeDocument/2006/relationships/customXml" Target="../ink/ink1391.xml"/><Relationship Id="rId321" Type="http://schemas.openxmlformats.org/officeDocument/2006/relationships/image" Target="../media/image1458.png"/><Relationship Id="rId363" Type="http://schemas.openxmlformats.org/officeDocument/2006/relationships/image" Target="../media/image1479.png"/><Relationship Id="rId419" Type="http://schemas.openxmlformats.org/officeDocument/2006/relationships/image" Target="../media/image1507.png"/><Relationship Id="rId223" Type="http://schemas.openxmlformats.org/officeDocument/2006/relationships/image" Target="../media/image1410.png"/><Relationship Id="rId430" Type="http://schemas.openxmlformats.org/officeDocument/2006/relationships/customXml" Target="../ink/ink1507.xml"/><Relationship Id="rId18" Type="http://schemas.openxmlformats.org/officeDocument/2006/relationships/customXml" Target="../ink/ink1301.xml"/><Relationship Id="rId265" Type="http://schemas.openxmlformats.org/officeDocument/2006/relationships/image" Target="../media/image1430.png"/><Relationship Id="rId472" Type="http://schemas.openxmlformats.org/officeDocument/2006/relationships/customXml" Target="../ink/ink1528.xml"/><Relationship Id="rId125" Type="http://schemas.openxmlformats.org/officeDocument/2006/relationships/image" Target="../media/image1362.png"/><Relationship Id="rId167" Type="http://schemas.openxmlformats.org/officeDocument/2006/relationships/image" Target="../media/image1383.png"/><Relationship Id="rId332" Type="http://schemas.openxmlformats.org/officeDocument/2006/relationships/customXml" Target="../ink/ink1458.xml"/><Relationship Id="rId374" Type="http://schemas.openxmlformats.org/officeDocument/2006/relationships/customXml" Target="../ink/ink1479.xml"/><Relationship Id="rId71" Type="http://schemas.openxmlformats.org/officeDocument/2006/relationships/image" Target="../media/image1335.png"/><Relationship Id="rId234" Type="http://schemas.openxmlformats.org/officeDocument/2006/relationships/customXml" Target="../ink/ink1409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314.png"/><Relationship Id="rId276" Type="http://schemas.openxmlformats.org/officeDocument/2006/relationships/customXml" Target="../ink/ink1430.xml"/><Relationship Id="rId441" Type="http://schemas.openxmlformats.org/officeDocument/2006/relationships/image" Target="../media/image1518.png"/><Relationship Id="rId483" Type="http://schemas.openxmlformats.org/officeDocument/2006/relationships/image" Target="../media/image1539.png"/><Relationship Id="rId40" Type="http://schemas.openxmlformats.org/officeDocument/2006/relationships/customXml" Target="../ink/ink1312.xml"/><Relationship Id="rId136" Type="http://schemas.openxmlformats.org/officeDocument/2006/relationships/customXml" Target="../ink/ink1360.xml"/><Relationship Id="rId178" Type="http://schemas.openxmlformats.org/officeDocument/2006/relationships/customXml" Target="../ink/ink1381.xml"/><Relationship Id="rId301" Type="http://schemas.openxmlformats.org/officeDocument/2006/relationships/image" Target="../media/image1448.png"/><Relationship Id="rId343" Type="http://schemas.openxmlformats.org/officeDocument/2006/relationships/image" Target="../media/image1469.png"/><Relationship Id="rId82" Type="http://schemas.openxmlformats.org/officeDocument/2006/relationships/customXml" Target="../ink/ink1333.xml"/><Relationship Id="rId203" Type="http://schemas.openxmlformats.org/officeDocument/2006/relationships/image" Target="../media/image1401.png"/><Relationship Id="rId385" Type="http://schemas.openxmlformats.org/officeDocument/2006/relationships/image" Target="../media/image1490.png"/><Relationship Id="rId245" Type="http://schemas.openxmlformats.org/officeDocument/2006/relationships/image" Target="../media/image1420.png"/><Relationship Id="rId287" Type="http://schemas.openxmlformats.org/officeDocument/2006/relationships/image" Target="../media/image1441.png"/><Relationship Id="rId410" Type="http://schemas.openxmlformats.org/officeDocument/2006/relationships/customXml" Target="../ink/ink1497.xml"/><Relationship Id="rId452" Type="http://schemas.openxmlformats.org/officeDocument/2006/relationships/customXml" Target="../ink/ink1518.xml"/><Relationship Id="rId105" Type="http://schemas.openxmlformats.org/officeDocument/2006/relationships/image" Target="../media/image1352.png"/><Relationship Id="rId147" Type="http://schemas.openxmlformats.org/officeDocument/2006/relationships/image" Target="../media/image1373.png"/><Relationship Id="rId312" Type="http://schemas.openxmlformats.org/officeDocument/2006/relationships/customXml" Target="../ink/ink1448.xml"/><Relationship Id="rId354" Type="http://schemas.openxmlformats.org/officeDocument/2006/relationships/customXml" Target="../ink/ink1469.xml"/><Relationship Id="rId51" Type="http://schemas.openxmlformats.org/officeDocument/2006/relationships/image" Target="../media/image1325.png"/><Relationship Id="rId93" Type="http://schemas.openxmlformats.org/officeDocument/2006/relationships/image" Target="../media/image1346.png"/><Relationship Id="rId189" Type="http://schemas.openxmlformats.org/officeDocument/2006/relationships/image" Target="../media/image1394.png"/><Relationship Id="rId396" Type="http://schemas.openxmlformats.org/officeDocument/2006/relationships/customXml" Target="../ink/ink1490.xml"/><Relationship Id="rId214" Type="http://schemas.openxmlformats.org/officeDocument/2006/relationships/customXml" Target="../ink/ink1399.xml"/><Relationship Id="rId256" Type="http://schemas.openxmlformats.org/officeDocument/2006/relationships/customXml" Target="../ink/ink1420.xml"/><Relationship Id="rId298" Type="http://schemas.openxmlformats.org/officeDocument/2006/relationships/customXml" Target="../ink/ink1441.xml"/><Relationship Id="rId421" Type="http://schemas.openxmlformats.org/officeDocument/2006/relationships/image" Target="../media/image1508.png"/><Relationship Id="rId463" Type="http://schemas.openxmlformats.org/officeDocument/2006/relationships/image" Target="../media/image1529.png"/><Relationship Id="rId116" Type="http://schemas.openxmlformats.org/officeDocument/2006/relationships/customXml" Target="../ink/ink1350.xml"/><Relationship Id="rId137" Type="http://schemas.openxmlformats.org/officeDocument/2006/relationships/image" Target="../media/image1368.png"/><Relationship Id="rId158" Type="http://schemas.openxmlformats.org/officeDocument/2006/relationships/customXml" Target="../ink/ink1371.xml"/><Relationship Id="rId302" Type="http://schemas.openxmlformats.org/officeDocument/2006/relationships/customXml" Target="../ink/ink1443.xml"/><Relationship Id="rId323" Type="http://schemas.openxmlformats.org/officeDocument/2006/relationships/image" Target="../media/image1459.png"/><Relationship Id="rId344" Type="http://schemas.openxmlformats.org/officeDocument/2006/relationships/customXml" Target="../ink/ink1464.xml"/><Relationship Id="rId20" Type="http://schemas.openxmlformats.org/officeDocument/2006/relationships/customXml" Target="../ink/ink1302.xml"/><Relationship Id="rId41" Type="http://schemas.openxmlformats.org/officeDocument/2006/relationships/image" Target="../media/image1320.png"/><Relationship Id="rId62" Type="http://schemas.openxmlformats.org/officeDocument/2006/relationships/customXml" Target="../ink/ink1323.xml"/><Relationship Id="rId83" Type="http://schemas.openxmlformats.org/officeDocument/2006/relationships/image" Target="../media/image1341.png"/><Relationship Id="rId179" Type="http://schemas.openxmlformats.org/officeDocument/2006/relationships/image" Target="../media/image1389.png"/><Relationship Id="rId365" Type="http://schemas.openxmlformats.org/officeDocument/2006/relationships/image" Target="../media/image1480.png"/><Relationship Id="rId386" Type="http://schemas.openxmlformats.org/officeDocument/2006/relationships/customXml" Target="../ink/ink1485.xml"/><Relationship Id="rId190" Type="http://schemas.openxmlformats.org/officeDocument/2006/relationships/customXml" Target="../ink/ink1387.xml"/><Relationship Id="rId204" Type="http://schemas.openxmlformats.org/officeDocument/2006/relationships/customXml" Target="../ink/ink1394.xml"/><Relationship Id="rId225" Type="http://schemas.openxmlformats.org/officeDocument/2006/relationships/image" Target="../media/image1411.png"/><Relationship Id="rId246" Type="http://schemas.openxmlformats.org/officeDocument/2006/relationships/customXml" Target="../ink/ink1415.xml"/><Relationship Id="rId267" Type="http://schemas.openxmlformats.org/officeDocument/2006/relationships/image" Target="../media/image1431.png"/><Relationship Id="rId288" Type="http://schemas.openxmlformats.org/officeDocument/2006/relationships/customXml" Target="../ink/ink1436.xml"/><Relationship Id="rId411" Type="http://schemas.openxmlformats.org/officeDocument/2006/relationships/image" Target="../media/image1503.png"/><Relationship Id="rId432" Type="http://schemas.openxmlformats.org/officeDocument/2006/relationships/customXml" Target="../ink/ink1508.xml"/><Relationship Id="rId453" Type="http://schemas.openxmlformats.org/officeDocument/2006/relationships/image" Target="../media/image1524.png"/><Relationship Id="rId474" Type="http://schemas.openxmlformats.org/officeDocument/2006/relationships/customXml" Target="../ink/ink1529.xml"/><Relationship Id="rId106" Type="http://schemas.openxmlformats.org/officeDocument/2006/relationships/customXml" Target="../ink/ink1345.xml"/><Relationship Id="rId127" Type="http://schemas.openxmlformats.org/officeDocument/2006/relationships/image" Target="../media/image1363.png"/><Relationship Id="rId313" Type="http://schemas.openxmlformats.org/officeDocument/2006/relationships/image" Target="../media/image1454.png"/><Relationship Id="rId10" Type="http://schemas.openxmlformats.org/officeDocument/2006/relationships/customXml" Target="../ink/ink1297.xml"/><Relationship Id="rId31" Type="http://schemas.openxmlformats.org/officeDocument/2006/relationships/image" Target="../media/image1315.png"/><Relationship Id="rId52" Type="http://schemas.openxmlformats.org/officeDocument/2006/relationships/customXml" Target="../ink/ink1318.xml"/><Relationship Id="rId73" Type="http://schemas.openxmlformats.org/officeDocument/2006/relationships/image" Target="../media/image1336.png"/><Relationship Id="rId94" Type="http://schemas.openxmlformats.org/officeDocument/2006/relationships/customXml" Target="../ink/ink1339.xml"/><Relationship Id="rId148" Type="http://schemas.openxmlformats.org/officeDocument/2006/relationships/customXml" Target="../ink/ink1366.xml"/><Relationship Id="rId169" Type="http://schemas.openxmlformats.org/officeDocument/2006/relationships/image" Target="../media/image1384.png"/><Relationship Id="rId334" Type="http://schemas.openxmlformats.org/officeDocument/2006/relationships/customXml" Target="../ink/ink1459.xml"/><Relationship Id="rId355" Type="http://schemas.openxmlformats.org/officeDocument/2006/relationships/image" Target="../media/image1475.png"/><Relationship Id="rId376" Type="http://schemas.openxmlformats.org/officeDocument/2006/relationships/customXml" Target="../ink/ink1480.xml"/><Relationship Id="rId397" Type="http://schemas.openxmlformats.org/officeDocument/2006/relationships/image" Target="../media/image1496.png"/><Relationship Id="rId4" Type="http://schemas.openxmlformats.org/officeDocument/2006/relationships/customXml" Target="../ink/ink1294.xml"/><Relationship Id="rId180" Type="http://schemas.openxmlformats.org/officeDocument/2006/relationships/customXml" Target="../ink/ink1382.xml"/><Relationship Id="rId215" Type="http://schemas.openxmlformats.org/officeDocument/2006/relationships/image" Target="../media/image1044.png"/><Relationship Id="rId236" Type="http://schemas.openxmlformats.org/officeDocument/2006/relationships/customXml" Target="../ink/ink1410.xml"/><Relationship Id="rId257" Type="http://schemas.openxmlformats.org/officeDocument/2006/relationships/image" Target="../media/image1426.png"/><Relationship Id="rId278" Type="http://schemas.openxmlformats.org/officeDocument/2006/relationships/customXml" Target="../ink/ink1431.xml"/><Relationship Id="rId401" Type="http://schemas.openxmlformats.org/officeDocument/2006/relationships/image" Target="../media/image1498.png"/><Relationship Id="rId422" Type="http://schemas.openxmlformats.org/officeDocument/2006/relationships/customXml" Target="../ink/ink1503.xml"/><Relationship Id="rId443" Type="http://schemas.openxmlformats.org/officeDocument/2006/relationships/image" Target="../media/image1519.png"/><Relationship Id="rId464" Type="http://schemas.openxmlformats.org/officeDocument/2006/relationships/customXml" Target="../ink/ink1524.xml"/><Relationship Id="rId303" Type="http://schemas.openxmlformats.org/officeDocument/2006/relationships/image" Target="../media/image1449.png"/><Relationship Id="rId485" Type="http://schemas.openxmlformats.org/officeDocument/2006/relationships/image" Target="../media/image1540.png"/><Relationship Id="rId42" Type="http://schemas.openxmlformats.org/officeDocument/2006/relationships/customXml" Target="../ink/ink1313.xml"/><Relationship Id="rId84" Type="http://schemas.openxmlformats.org/officeDocument/2006/relationships/customXml" Target="../ink/ink1334.xml"/><Relationship Id="rId138" Type="http://schemas.openxmlformats.org/officeDocument/2006/relationships/customXml" Target="../ink/ink1361.xml"/><Relationship Id="rId345" Type="http://schemas.openxmlformats.org/officeDocument/2006/relationships/image" Target="../media/image1470.png"/><Relationship Id="rId387" Type="http://schemas.openxmlformats.org/officeDocument/2006/relationships/image" Target="../media/image1491.png"/><Relationship Id="rId191" Type="http://schemas.openxmlformats.org/officeDocument/2006/relationships/image" Target="../media/image1395.png"/><Relationship Id="rId205" Type="http://schemas.openxmlformats.org/officeDocument/2006/relationships/image" Target="../media/image1402.png"/><Relationship Id="rId247" Type="http://schemas.openxmlformats.org/officeDocument/2006/relationships/image" Target="../media/image1421.png"/><Relationship Id="rId412" Type="http://schemas.openxmlformats.org/officeDocument/2006/relationships/customXml" Target="../ink/ink1498.xml"/><Relationship Id="rId107" Type="http://schemas.openxmlformats.org/officeDocument/2006/relationships/image" Target="../media/image1353.png"/><Relationship Id="rId289" Type="http://schemas.openxmlformats.org/officeDocument/2006/relationships/image" Target="../media/image1442.png"/><Relationship Id="rId454" Type="http://schemas.openxmlformats.org/officeDocument/2006/relationships/customXml" Target="../ink/ink1519.xml"/><Relationship Id="rId11" Type="http://schemas.openxmlformats.org/officeDocument/2006/relationships/image" Target="../media/image1305.png"/><Relationship Id="rId53" Type="http://schemas.openxmlformats.org/officeDocument/2006/relationships/image" Target="../media/image1326.png"/><Relationship Id="rId149" Type="http://schemas.openxmlformats.org/officeDocument/2006/relationships/image" Target="../media/image1374.png"/><Relationship Id="rId314" Type="http://schemas.openxmlformats.org/officeDocument/2006/relationships/customXml" Target="../ink/ink1449.xml"/><Relationship Id="rId356" Type="http://schemas.openxmlformats.org/officeDocument/2006/relationships/customXml" Target="../ink/ink1470.xml"/><Relationship Id="rId398" Type="http://schemas.openxmlformats.org/officeDocument/2006/relationships/customXml" Target="../ink/ink1491.xml"/><Relationship Id="rId95" Type="http://schemas.openxmlformats.org/officeDocument/2006/relationships/image" Target="../media/image1347.png"/><Relationship Id="rId160" Type="http://schemas.openxmlformats.org/officeDocument/2006/relationships/customXml" Target="../ink/ink1372.xml"/><Relationship Id="rId216" Type="http://schemas.openxmlformats.org/officeDocument/2006/relationships/customXml" Target="../ink/ink1400.xml"/><Relationship Id="rId423" Type="http://schemas.openxmlformats.org/officeDocument/2006/relationships/image" Target="../media/image1509.png"/><Relationship Id="rId258" Type="http://schemas.openxmlformats.org/officeDocument/2006/relationships/customXml" Target="../ink/ink1421.xml"/><Relationship Id="rId465" Type="http://schemas.openxmlformats.org/officeDocument/2006/relationships/image" Target="../media/image1530.png"/><Relationship Id="rId22" Type="http://schemas.openxmlformats.org/officeDocument/2006/relationships/customXml" Target="../ink/ink1303.xml"/><Relationship Id="rId64" Type="http://schemas.openxmlformats.org/officeDocument/2006/relationships/customXml" Target="../ink/ink1324.xml"/><Relationship Id="rId118" Type="http://schemas.openxmlformats.org/officeDocument/2006/relationships/customXml" Target="../ink/ink1351.xml"/><Relationship Id="rId325" Type="http://schemas.openxmlformats.org/officeDocument/2006/relationships/image" Target="../media/image1460.png"/><Relationship Id="rId367" Type="http://schemas.openxmlformats.org/officeDocument/2006/relationships/image" Target="../media/image1481.png"/><Relationship Id="rId171" Type="http://schemas.openxmlformats.org/officeDocument/2006/relationships/image" Target="../media/image1385.png"/><Relationship Id="rId227" Type="http://schemas.openxmlformats.org/officeDocument/2006/relationships/image" Target="../media/image1412.png"/><Relationship Id="rId269" Type="http://schemas.openxmlformats.org/officeDocument/2006/relationships/image" Target="../media/image1432.png"/><Relationship Id="rId434" Type="http://schemas.openxmlformats.org/officeDocument/2006/relationships/customXml" Target="../ink/ink1509.xml"/><Relationship Id="rId476" Type="http://schemas.openxmlformats.org/officeDocument/2006/relationships/customXml" Target="../ink/ink1530.xml"/><Relationship Id="rId33" Type="http://schemas.openxmlformats.org/officeDocument/2006/relationships/image" Target="../media/image1316.png"/><Relationship Id="rId129" Type="http://schemas.openxmlformats.org/officeDocument/2006/relationships/image" Target="../media/image1364.png"/><Relationship Id="rId280" Type="http://schemas.openxmlformats.org/officeDocument/2006/relationships/customXml" Target="../ink/ink1432.xml"/><Relationship Id="rId336" Type="http://schemas.openxmlformats.org/officeDocument/2006/relationships/customXml" Target="../ink/ink1460.xml"/><Relationship Id="rId75" Type="http://schemas.openxmlformats.org/officeDocument/2006/relationships/image" Target="../media/image1337.png"/><Relationship Id="rId140" Type="http://schemas.openxmlformats.org/officeDocument/2006/relationships/customXml" Target="../ink/ink1362.xml"/><Relationship Id="rId182" Type="http://schemas.openxmlformats.org/officeDocument/2006/relationships/customXml" Target="../ink/ink1383.xml"/><Relationship Id="rId378" Type="http://schemas.openxmlformats.org/officeDocument/2006/relationships/customXml" Target="../ink/ink1481.xml"/><Relationship Id="rId403" Type="http://schemas.openxmlformats.org/officeDocument/2006/relationships/image" Target="../media/image1499.png"/><Relationship Id="rId6" Type="http://schemas.openxmlformats.org/officeDocument/2006/relationships/customXml" Target="../ink/ink1295.xml"/><Relationship Id="rId238" Type="http://schemas.openxmlformats.org/officeDocument/2006/relationships/customXml" Target="../ink/ink1411.xml"/><Relationship Id="rId445" Type="http://schemas.openxmlformats.org/officeDocument/2006/relationships/image" Target="../media/image1520.png"/><Relationship Id="rId487" Type="http://schemas.openxmlformats.org/officeDocument/2006/relationships/image" Target="../media/image1541.png"/><Relationship Id="rId291" Type="http://schemas.openxmlformats.org/officeDocument/2006/relationships/image" Target="../media/image1443.png"/><Relationship Id="rId305" Type="http://schemas.openxmlformats.org/officeDocument/2006/relationships/image" Target="../media/image1450.png"/><Relationship Id="rId347" Type="http://schemas.openxmlformats.org/officeDocument/2006/relationships/image" Target="../media/image1471.png"/><Relationship Id="rId44" Type="http://schemas.openxmlformats.org/officeDocument/2006/relationships/customXml" Target="../ink/ink1314.xml"/><Relationship Id="rId86" Type="http://schemas.openxmlformats.org/officeDocument/2006/relationships/customXml" Target="../ink/ink1335.xml"/><Relationship Id="rId151" Type="http://schemas.openxmlformats.org/officeDocument/2006/relationships/image" Target="../media/image1375.png"/><Relationship Id="rId389" Type="http://schemas.openxmlformats.org/officeDocument/2006/relationships/image" Target="../media/image1492.png"/><Relationship Id="rId193" Type="http://schemas.openxmlformats.org/officeDocument/2006/relationships/image" Target="../media/image1396.png"/><Relationship Id="rId207" Type="http://schemas.openxmlformats.org/officeDocument/2006/relationships/image" Target="../media/image1403.png"/><Relationship Id="rId249" Type="http://schemas.openxmlformats.org/officeDocument/2006/relationships/image" Target="../media/image1422.png"/><Relationship Id="rId414" Type="http://schemas.openxmlformats.org/officeDocument/2006/relationships/customXml" Target="../ink/ink1499.xml"/><Relationship Id="rId456" Type="http://schemas.openxmlformats.org/officeDocument/2006/relationships/customXml" Target="../ink/ink1520.xml"/><Relationship Id="rId13" Type="http://schemas.openxmlformats.org/officeDocument/2006/relationships/image" Target="../media/image1306.png"/><Relationship Id="rId109" Type="http://schemas.openxmlformats.org/officeDocument/2006/relationships/image" Target="../media/image1354.png"/><Relationship Id="rId260" Type="http://schemas.openxmlformats.org/officeDocument/2006/relationships/customXml" Target="../ink/ink1422.xml"/><Relationship Id="rId316" Type="http://schemas.openxmlformats.org/officeDocument/2006/relationships/customXml" Target="../ink/ink1450.xml"/><Relationship Id="rId55" Type="http://schemas.openxmlformats.org/officeDocument/2006/relationships/image" Target="../media/image1327.png"/><Relationship Id="rId97" Type="http://schemas.openxmlformats.org/officeDocument/2006/relationships/image" Target="../media/image1348.png"/><Relationship Id="rId120" Type="http://schemas.openxmlformats.org/officeDocument/2006/relationships/customXml" Target="../ink/ink1352.xml"/><Relationship Id="rId358" Type="http://schemas.openxmlformats.org/officeDocument/2006/relationships/customXml" Target="../ink/ink1471.xml"/><Relationship Id="rId162" Type="http://schemas.openxmlformats.org/officeDocument/2006/relationships/customXml" Target="../ink/ink1373.xml"/><Relationship Id="rId218" Type="http://schemas.openxmlformats.org/officeDocument/2006/relationships/customXml" Target="../ink/ink1401.xml"/><Relationship Id="rId425" Type="http://schemas.openxmlformats.org/officeDocument/2006/relationships/image" Target="../media/image1510.png"/><Relationship Id="rId467" Type="http://schemas.openxmlformats.org/officeDocument/2006/relationships/image" Target="../media/image1531.png"/><Relationship Id="rId271" Type="http://schemas.openxmlformats.org/officeDocument/2006/relationships/image" Target="../media/image1433.png"/><Relationship Id="rId24" Type="http://schemas.openxmlformats.org/officeDocument/2006/relationships/customXml" Target="../ink/ink1304.xml"/><Relationship Id="rId66" Type="http://schemas.openxmlformats.org/officeDocument/2006/relationships/customXml" Target="../ink/ink1325.xml"/><Relationship Id="rId131" Type="http://schemas.openxmlformats.org/officeDocument/2006/relationships/image" Target="../media/image1365.png"/><Relationship Id="rId327" Type="http://schemas.openxmlformats.org/officeDocument/2006/relationships/image" Target="../media/image1461.png"/><Relationship Id="rId369" Type="http://schemas.openxmlformats.org/officeDocument/2006/relationships/image" Target="../media/image1482.png"/><Relationship Id="rId173" Type="http://schemas.openxmlformats.org/officeDocument/2006/relationships/image" Target="../media/image1386.png"/><Relationship Id="rId229" Type="http://schemas.openxmlformats.org/officeDocument/2006/relationships/image" Target="../media/image1413.png"/><Relationship Id="rId380" Type="http://schemas.openxmlformats.org/officeDocument/2006/relationships/customXml" Target="../ink/ink1482.xml"/><Relationship Id="rId436" Type="http://schemas.openxmlformats.org/officeDocument/2006/relationships/customXml" Target="../ink/ink1510.xml"/><Relationship Id="rId240" Type="http://schemas.openxmlformats.org/officeDocument/2006/relationships/customXml" Target="../ink/ink1412.xml"/><Relationship Id="rId478" Type="http://schemas.openxmlformats.org/officeDocument/2006/relationships/customXml" Target="../ink/ink1531.xml"/><Relationship Id="rId35" Type="http://schemas.openxmlformats.org/officeDocument/2006/relationships/image" Target="../media/image1317.png"/><Relationship Id="rId77" Type="http://schemas.openxmlformats.org/officeDocument/2006/relationships/image" Target="../media/image1338.png"/><Relationship Id="rId100" Type="http://schemas.openxmlformats.org/officeDocument/2006/relationships/customXml" Target="../ink/ink1342.xml"/><Relationship Id="rId282" Type="http://schemas.openxmlformats.org/officeDocument/2006/relationships/customXml" Target="../ink/ink1433.xml"/><Relationship Id="rId338" Type="http://schemas.openxmlformats.org/officeDocument/2006/relationships/customXml" Target="../ink/ink1461.xml"/><Relationship Id="rId8" Type="http://schemas.openxmlformats.org/officeDocument/2006/relationships/customXml" Target="../ink/ink1296.xml"/><Relationship Id="rId142" Type="http://schemas.openxmlformats.org/officeDocument/2006/relationships/customXml" Target="../ink/ink1363.xml"/><Relationship Id="rId184" Type="http://schemas.openxmlformats.org/officeDocument/2006/relationships/customXml" Target="../ink/ink1384.xml"/><Relationship Id="rId391" Type="http://schemas.openxmlformats.org/officeDocument/2006/relationships/image" Target="../media/image1493.png"/><Relationship Id="rId405" Type="http://schemas.openxmlformats.org/officeDocument/2006/relationships/image" Target="../media/image1500.png"/><Relationship Id="rId447" Type="http://schemas.openxmlformats.org/officeDocument/2006/relationships/image" Target="../media/image1521.png"/><Relationship Id="rId251" Type="http://schemas.openxmlformats.org/officeDocument/2006/relationships/image" Target="../media/image1423.png"/><Relationship Id="rId46" Type="http://schemas.openxmlformats.org/officeDocument/2006/relationships/customXml" Target="../ink/ink1315.xml"/><Relationship Id="rId293" Type="http://schemas.openxmlformats.org/officeDocument/2006/relationships/image" Target="../media/image1444.png"/><Relationship Id="rId307" Type="http://schemas.openxmlformats.org/officeDocument/2006/relationships/image" Target="../media/image1451.png"/><Relationship Id="rId349" Type="http://schemas.openxmlformats.org/officeDocument/2006/relationships/image" Target="../media/image1472.png"/><Relationship Id="rId88" Type="http://schemas.openxmlformats.org/officeDocument/2006/relationships/customXml" Target="../ink/ink1336.xml"/><Relationship Id="rId111" Type="http://schemas.openxmlformats.org/officeDocument/2006/relationships/image" Target="../media/image1355.png"/><Relationship Id="rId153" Type="http://schemas.openxmlformats.org/officeDocument/2006/relationships/image" Target="../media/image1376.png"/><Relationship Id="rId195" Type="http://schemas.openxmlformats.org/officeDocument/2006/relationships/image" Target="../media/image1397.png"/><Relationship Id="rId209" Type="http://schemas.openxmlformats.org/officeDocument/2006/relationships/image" Target="../media/image1404.png"/><Relationship Id="rId360" Type="http://schemas.openxmlformats.org/officeDocument/2006/relationships/customXml" Target="../ink/ink1472.xml"/><Relationship Id="rId416" Type="http://schemas.openxmlformats.org/officeDocument/2006/relationships/customXml" Target="../ink/ink1500.xml"/><Relationship Id="rId220" Type="http://schemas.openxmlformats.org/officeDocument/2006/relationships/customXml" Target="../ink/ink1402.xml"/><Relationship Id="rId458" Type="http://schemas.openxmlformats.org/officeDocument/2006/relationships/customXml" Target="../ink/ink1521.xml"/><Relationship Id="rId15" Type="http://schemas.openxmlformats.org/officeDocument/2006/relationships/image" Target="../media/image1307.png"/><Relationship Id="rId57" Type="http://schemas.openxmlformats.org/officeDocument/2006/relationships/image" Target="../media/image1328.png"/><Relationship Id="rId262" Type="http://schemas.openxmlformats.org/officeDocument/2006/relationships/customXml" Target="../ink/ink1423.xml"/><Relationship Id="rId318" Type="http://schemas.openxmlformats.org/officeDocument/2006/relationships/customXml" Target="../ink/ink1451.xml"/><Relationship Id="rId99" Type="http://schemas.openxmlformats.org/officeDocument/2006/relationships/image" Target="../media/image1349.png"/><Relationship Id="rId122" Type="http://schemas.openxmlformats.org/officeDocument/2006/relationships/customXml" Target="../ink/ink1353.xml"/><Relationship Id="rId164" Type="http://schemas.openxmlformats.org/officeDocument/2006/relationships/customXml" Target="../ink/ink1374.xml"/><Relationship Id="rId371" Type="http://schemas.openxmlformats.org/officeDocument/2006/relationships/image" Target="../media/image1483.png"/><Relationship Id="rId427" Type="http://schemas.openxmlformats.org/officeDocument/2006/relationships/image" Target="../media/image1511.png"/><Relationship Id="rId469" Type="http://schemas.openxmlformats.org/officeDocument/2006/relationships/image" Target="../media/image1532.png"/><Relationship Id="rId26" Type="http://schemas.openxmlformats.org/officeDocument/2006/relationships/customXml" Target="../ink/ink1305.xml"/><Relationship Id="rId231" Type="http://schemas.openxmlformats.org/officeDocument/2006/relationships/image" Target="../media/image1414.png"/><Relationship Id="rId273" Type="http://schemas.openxmlformats.org/officeDocument/2006/relationships/image" Target="../media/image1434.png"/><Relationship Id="rId329" Type="http://schemas.openxmlformats.org/officeDocument/2006/relationships/image" Target="../media/image1462.png"/><Relationship Id="rId480" Type="http://schemas.openxmlformats.org/officeDocument/2006/relationships/customXml" Target="../ink/ink1532.xml"/><Relationship Id="rId68" Type="http://schemas.openxmlformats.org/officeDocument/2006/relationships/customXml" Target="../ink/ink1326.xml"/><Relationship Id="rId133" Type="http://schemas.openxmlformats.org/officeDocument/2006/relationships/image" Target="../media/image1366.png"/><Relationship Id="rId175" Type="http://schemas.openxmlformats.org/officeDocument/2006/relationships/image" Target="../media/image1387.png"/><Relationship Id="rId340" Type="http://schemas.openxmlformats.org/officeDocument/2006/relationships/customXml" Target="../ink/ink1462.xml"/><Relationship Id="rId200" Type="http://schemas.openxmlformats.org/officeDocument/2006/relationships/customXml" Target="../ink/ink1392.xml"/><Relationship Id="rId382" Type="http://schemas.openxmlformats.org/officeDocument/2006/relationships/customXml" Target="../ink/ink1483.xml"/><Relationship Id="rId438" Type="http://schemas.openxmlformats.org/officeDocument/2006/relationships/customXml" Target="../ink/ink1511.xml"/><Relationship Id="rId242" Type="http://schemas.openxmlformats.org/officeDocument/2006/relationships/customXml" Target="../ink/ink1413.xml"/><Relationship Id="rId284" Type="http://schemas.openxmlformats.org/officeDocument/2006/relationships/customXml" Target="../ink/ink1434.xml"/><Relationship Id="rId37" Type="http://schemas.openxmlformats.org/officeDocument/2006/relationships/image" Target="../media/image1318.png"/><Relationship Id="rId79" Type="http://schemas.openxmlformats.org/officeDocument/2006/relationships/image" Target="../media/image1339.png"/><Relationship Id="rId102" Type="http://schemas.openxmlformats.org/officeDocument/2006/relationships/customXml" Target="../ink/ink1343.xml"/><Relationship Id="rId144" Type="http://schemas.openxmlformats.org/officeDocument/2006/relationships/customXml" Target="../ink/ink1364.xml"/><Relationship Id="rId90" Type="http://schemas.openxmlformats.org/officeDocument/2006/relationships/customXml" Target="../ink/ink1337.xml"/><Relationship Id="rId186" Type="http://schemas.openxmlformats.org/officeDocument/2006/relationships/customXml" Target="../ink/ink1385.xml"/><Relationship Id="rId351" Type="http://schemas.openxmlformats.org/officeDocument/2006/relationships/image" Target="../media/image1473.png"/><Relationship Id="rId393" Type="http://schemas.openxmlformats.org/officeDocument/2006/relationships/image" Target="../media/image1494.png"/><Relationship Id="rId407" Type="http://schemas.openxmlformats.org/officeDocument/2006/relationships/image" Target="../media/image1501.png"/><Relationship Id="rId449" Type="http://schemas.openxmlformats.org/officeDocument/2006/relationships/image" Target="../media/image1522.png"/><Relationship Id="rId211" Type="http://schemas.openxmlformats.org/officeDocument/2006/relationships/image" Target="../media/image1405.png"/><Relationship Id="rId253" Type="http://schemas.openxmlformats.org/officeDocument/2006/relationships/image" Target="../media/image1424.png"/><Relationship Id="rId295" Type="http://schemas.openxmlformats.org/officeDocument/2006/relationships/image" Target="../media/image1445.png"/><Relationship Id="rId309" Type="http://schemas.openxmlformats.org/officeDocument/2006/relationships/image" Target="../media/image1452.png"/><Relationship Id="rId460" Type="http://schemas.openxmlformats.org/officeDocument/2006/relationships/customXml" Target="../ink/ink1522.xml"/><Relationship Id="rId48" Type="http://schemas.openxmlformats.org/officeDocument/2006/relationships/customXml" Target="../ink/ink1316.xml"/><Relationship Id="rId113" Type="http://schemas.openxmlformats.org/officeDocument/2006/relationships/image" Target="../media/image1356.png"/><Relationship Id="rId320" Type="http://schemas.openxmlformats.org/officeDocument/2006/relationships/customXml" Target="../ink/ink1452.xml"/><Relationship Id="rId155" Type="http://schemas.openxmlformats.org/officeDocument/2006/relationships/image" Target="../media/image1377.png"/><Relationship Id="rId197" Type="http://schemas.openxmlformats.org/officeDocument/2006/relationships/image" Target="../media/image1398.png"/><Relationship Id="rId362" Type="http://schemas.openxmlformats.org/officeDocument/2006/relationships/customXml" Target="../ink/ink1473.xml"/><Relationship Id="rId418" Type="http://schemas.openxmlformats.org/officeDocument/2006/relationships/customXml" Target="../ink/ink1501.xml"/><Relationship Id="rId222" Type="http://schemas.openxmlformats.org/officeDocument/2006/relationships/customXml" Target="../ink/ink1403.xml"/><Relationship Id="rId264" Type="http://schemas.openxmlformats.org/officeDocument/2006/relationships/customXml" Target="../ink/ink1424.xml"/><Relationship Id="rId471" Type="http://schemas.openxmlformats.org/officeDocument/2006/relationships/image" Target="../media/image1533.png"/><Relationship Id="rId17" Type="http://schemas.openxmlformats.org/officeDocument/2006/relationships/image" Target="../media/image1308.png"/><Relationship Id="rId59" Type="http://schemas.openxmlformats.org/officeDocument/2006/relationships/image" Target="../media/image1329.png"/><Relationship Id="rId124" Type="http://schemas.openxmlformats.org/officeDocument/2006/relationships/customXml" Target="../ink/ink1354.xml"/><Relationship Id="rId70" Type="http://schemas.openxmlformats.org/officeDocument/2006/relationships/customXml" Target="../ink/ink1327.xml"/><Relationship Id="rId166" Type="http://schemas.openxmlformats.org/officeDocument/2006/relationships/customXml" Target="../ink/ink1375.xml"/><Relationship Id="rId331" Type="http://schemas.openxmlformats.org/officeDocument/2006/relationships/image" Target="../media/image1463.png"/><Relationship Id="rId373" Type="http://schemas.openxmlformats.org/officeDocument/2006/relationships/image" Target="../media/image1484.png"/><Relationship Id="rId429" Type="http://schemas.openxmlformats.org/officeDocument/2006/relationships/image" Target="../media/image151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15.png"/><Relationship Id="rId440" Type="http://schemas.openxmlformats.org/officeDocument/2006/relationships/customXml" Target="../ink/ink1512.xml"/><Relationship Id="rId28" Type="http://schemas.openxmlformats.org/officeDocument/2006/relationships/customXml" Target="../ink/ink1306.xml"/><Relationship Id="rId275" Type="http://schemas.openxmlformats.org/officeDocument/2006/relationships/image" Target="../media/image1435.png"/><Relationship Id="rId300" Type="http://schemas.openxmlformats.org/officeDocument/2006/relationships/customXml" Target="../ink/ink1442.xml"/><Relationship Id="rId482" Type="http://schemas.openxmlformats.org/officeDocument/2006/relationships/customXml" Target="../ink/ink1533.xml"/><Relationship Id="rId81" Type="http://schemas.openxmlformats.org/officeDocument/2006/relationships/image" Target="../media/image1340.png"/><Relationship Id="rId135" Type="http://schemas.openxmlformats.org/officeDocument/2006/relationships/image" Target="../media/image1367.png"/><Relationship Id="rId177" Type="http://schemas.openxmlformats.org/officeDocument/2006/relationships/image" Target="../media/image1388.png"/><Relationship Id="rId342" Type="http://schemas.openxmlformats.org/officeDocument/2006/relationships/customXml" Target="../ink/ink1463.xml"/><Relationship Id="rId384" Type="http://schemas.openxmlformats.org/officeDocument/2006/relationships/customXml" Target="../ink/ink1484.xml"/><Relationship Id="rId202" Type="http://schemas.openxmlformats.org/officeDocument/2006/relationships/customXml" Target="../ink/ink1393.xml"/><Relationship Id="rId244" Type="http://schemas.openxmlformats.org/officeDocument/2006/relationships/customXml" Target="../ink/ink1414.xml"/><Relationship Id="rId39" Type="http://schemas.openxmlformats.org/officeDocument/2006/relationships/image" Target="../media/image1319.png"/><Relationship Id="rId286" Type="http://schemas.openxmlformats.org/officeDocument/2006/relationships/customXml" Target="../ink/ink1435.xml"/><Relationship Id="rId451" Type="http://schemas.openxmlformats.org/officeDocument/2006/relationships/image" Target="../media/image1523.png"/><Relationship Id="rId50" Type="http://schemas.openxmlformats.org/officeDocument/2006/relationships/customXml" Target="../ink/ink1317.xml"/><Relationship Id="rId104" Type="http://schemas.openxmlformats.org/officeDocument/2006/relationships/customXml" Target="../ink/ink1344.xml"/><Relationship Id="rId146" Type="http://schemas.openxmlformats.org/officeDocument/2006/relationships/customXml" Target="../ink/ink1365.xml"/><Relationship Id="rId188" Type="http://schemas.openxmlformats.org/officeDocument/2006/relationships/customXml" Target="../ink/ink1386.xml"/><Relationship Id="rId311" Type="http://schemas.openxmlformats.org/officeDocument/2006/relationships/image" Target="../media/image1453.png"/><Relationship Id="rId353" Type="http://schemas.openxmlformats.org/officeDocument/2006/relationships/image" Target="../media/image1474.png"/><Relationship Id="rId395" Type="http://schemas.openxmlformats.org/officeDocument/2006/relationships/image" Target="../media/image1495.png"/><Relationship Id="rId409" Type="http://schemas.openxmlformats.org/officeDocument/2006/relationships/image" Target="../media/image1502.png"/><Relationship Id="rId92" Type="http://schemas.openxmlformats.org/officeDocument/2006/relationships/customXml" Target="../ink/ink1338.xml"/><Relationship Id="rId213" Type="http://schemas.openxmlformats.org/officeDocument/2006/relationships/image" Target="../media/image1406.png"/><Relationship Id="rId420" Type="http://schemas.openxmlformats.org/officeDocument/2006/relationships/customXml" Target="../ink/ink1502.xml"/><Relationship Id="rId255" Type="http://schemas.openxmlformats.org/officeDocument/2006/relationships/image" Target="../media/image1425.png"/><Relationship Id="rId297" Type="http://schemas.openxmlformats.org/officeDocument/2006/relationships/image" Target="../media/image1446.png"/><Relationship Id="rId462" Type="http://schemas.openxmlformats.org/officeDocument/2006/relationships/customXml" Target="../ink/ink1523.xml"/><Relationship Id="rId115" Type="http://schemas.openxmlformats.org/officeDocument/2006/relationships/image" Target="../media/image1357.png"/><Relationship Id="rId157" Type="http://schemas.openxmlformats.org/officeDocument/2006/relationships/image" Target="../media/image1378.png"/><Relationship Id="rId322" Type="http://schemas.openxmlformats.org/officeDocument/2006/relationships/customXml" Target="../ink/ink1453.xml"/><Relationship Id="rId364" Type="http://schemas.openxmlformats.org/officeDocument/2006/relationships/customXml" Target="../ink/ink1474.xml"/><Relationship Id="rId61" Type="http://schemas.openxmlformats.org/officeDocument/2006/relationships/image" Target="../media/image1330.png"/><Relationship Id="rId199" Type="http://schemas.openxmlformats.org/officeDocument/2006/relationships/image" Target="../media/image1399.png"/><Relationship Id="rId19" Type="http://schemas.openxmlformats.org/officeDocument/2006/relationships/image" Target="../media/image1309.png"/><Relationship Id="rId224" Type="http://schemas.openxmlformats.org/officeDocument/2006/relationships/customXml" Target="../ink/ink1404.xml"/><Relationship Id="rId266" Type="http://schemas.openxmlformats.org/officeDocument/2006/relationships/customXml" Target="../ink/ink1425.xml"/><Relationship Id="rId431" Type="http://schemas.openxmlformats.org/officeDocument/2006/relationships/image" Target="../media/image1513.png"/><Relationship Id="rId473" Type="http://schemas.openxmlformats.org/officeDocument/2006/relationships/image" Target="../media/image1534.png"/><Relationship Id="rId30" Type="http://schemas.openxmlformats.org/officeDocument/2006/relationships/customXml" Target="../ink/ink1307.xml"/><Relationship Id="rId126" Type="http://schemas.openxmlformats.org/officeDocument/2006/relationships/customXml" Target="../ink/ink1355.xml"/><Relationship Id="rId168" Type="http://schemas.openxmlformats.org/officeDocument/2006/relationships/customXml" Target="../ink/ink1376.xml"/><Relationship Id="rId333" Type="http://schemas.openxmlformats.org/officeDocument/2006/relationships/image" Target="../media/image1464.png"/><Relationship Id="rId72" Type="http://schemas.openxmlformats.org/officeDocument/2006/relationships/customXml" Target="../ink/ink1328.xml"/><Relationship Id="rId375" Type="http://schemas.openxmlformats.org/officeDocument/2006/relationships/image" Target="../media/image1485.png"/><Relationship Id="rId3" Type="http://schemas.openxmlformats.org/officeDocument/2006/relationships/image" Target="../media/image1301.png"/><Relationship Id="rId235" Type="http://schemas.openxmlformats.org/officeDocument/2006/relationships/image" Target="../media/image1416.png"/><Relationship Id="rId277" Type="http://schemas.openxmlformats.org/officeDocument/2006/relationships/image" Target="../media/image1436.png"/><Relationship Id="rId400" Type="http://schemas.openxmlformats.org/officeDocument/2006/relationships/customXml" Target="../ink/ink1492.xml"/><Relationship Id="rId442" Type="http://schemas.openxmlformats.org/officeDocument/2006/relationships/customXml" Target="../ink/ink1513.xml"/><Relationship Id="rId484" Type="http://schemas.openxmlformats.org/officeDocument/2006/relationships/customXml" Target="../ink/ink15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2C75C9D-9EA5-427B-A6E2-38120DA600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EF0405-FA4C-01AF-CE56-2C77AEB23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76" y="443731"/>
            <a:ext cx="7159755" cy="52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7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2C75C9D-9EA5-427B-A6E2-38120DA600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0BF57E-4A43-642E-727C-AF400BB07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06393" cy="177169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9281758-86FB-F130-241F-3B26B04EB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5" y="1955277"/>
            <a:ext cx="7662489" cy="12284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1EA94DF-0450-1869-FF8C-B4C4B45B4B75}"/>
                  </a:ext>
                </a:extLst>
              </p14:cNvPr>
              <p14:cNvContentPartPr/>
              <p14:nvPr/>
            </p14:nvContentPartPr>
            <p14:xfrm>
              <a:off x="8937295" y="1129582"/>
              <a:ext cx="3091320" cy="17182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1EA94DF-0450-1869-FF8C-B4C4B45B4B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31175" y="1123462"/>
                <a:ext cx="3103560" cy="17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1FC6A55-B609-15F7-8D33-78A8580F0302}"/>
                  </a:ext>
                </a:extLst>
              </p14:cNvPr>
              <p14:cNvContentPartPr/>
              <p14:nvPr/>
            </p14:nvContentPartPr>
            <p14:xfrm>
              <a:off x="8736775" y="1202302"/>
              <a:ext cx="3285720" cy="18154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1FC6A55-B609-15F7-8D33-78A8580F03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30655" y="1196182"/>
                <a:ext cx="3297960" cy="18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9B23F26-93AC-17CB-1072-47FF460AD6C7}"/>
                  </a:ext>
                </a:extLst>
              </p14:cNvPr>
              <p14:cNvContentPartPr/>
              <p14:nvPr/>
            </p14:nvContentPartPr>
            <p14:xfrm>
              <a:off x="8599255" y="2110222"/>
              <a:ext cx="15840" cy="8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9B23F26-93AC-17CB-1072-47FF460AD6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93135" y="2104102"/>
                <a:ext cx="280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4E3E1F3-CC31-A5D3-10AB-94D66EB89572}"/>
                  </a:ext>
                </a:extLst>
              </p14:cNvPr>
              <p14:cNvContentPartPr/>
              <p14:nvPr/>
            </p14:nvContentPartPr>
            <p14:xfrm>
              <a:off x="11041135" y="673102"/>
              <a:ext cx="403560" cy="1440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4E3E1F3-CC31-A5D3-10AB-94D66EB895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35015" y="666982"/>
                <a:ext cx="4158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052C592-858B-E0AE-4EC5-3C16086DC4E9}"/>
                  </a:ext>
                </a:extLst>
              </p14:cNvPr>
              <p14:cNvContentPartPr/>
              <p14:nvPr/>
            </p14:nvContentPartPr>
            <p14:xfrm>
              <a:off x="8178775" y="1494622"/>
              <a:ext cx="156240" cy="2545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052C592-858B-E0AE-4EC5-3C16086DC4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72655" y="1488502"/>
                <a:ext cx="1684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A3FF08C-F066-57F9-AAFA-170453F84F97}"/>
                  </a:ext>
                </a:extLst>
              </p14:cNvPr>
              <p14:cNvContentPartPr/>
              <p14:nvPr/>
            </p14:nvContentPartPr>
            <p14:xfrm>
              <a:off x="8072575" y="1658422"/>
              <a:ext cx="149760" cy="2066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A3FF08C-F066-57F9-AAFA-170453F84F9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66455" y="1652302"/>
                <a:ext cx="162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14D7A65-2BED-E1D5-3A98-254F56A80935}"/>
                  </a:ext>
                </a:extLst>
              </p14:cNvPr>
              <p14:cNvContentPartPr/>
              <p14:nvPr/>
            </p14:nvContentPartPr>
            <p14:xfrm>
              <a:off x="8513215" y="1217062"/>
              <a:ext cx="86400" cy="2401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14D7A65-2BED-E1D5-3A98-254F56A8093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07095" y="1210942"/>
                <a:ext cx="98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7E0246F-78AE-767B-6A80-7C347C02E454}"/>
                  </a:ext>
                </a:extLst>
              </p14:cNvPr>
              <p14:cNvContentPartPr/>
              <p14:nvPr/>
            </p14:nvContentPartPr>
            <p14:xfrm>
              <a:off x="8640295" y="1189702"/>
              <a:ext cx="49680" cy="972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7E0246F-78AE-767B-6A80-7C347C02E45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34175" y="1183582"/>
                <a:ext cx="619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DD59137-4A12-35A0-DD1D-68563D3BFB24}"/>
                  </a:ext>
                </a:extLst>
              </p14:cNvPr>
              <p14:cNvContentPartPr/>
              <p14:nvPr/>
            </p14:nvContentPartPr>
            <p14:xfrm>
              <a:off x="8729215" y="1138582"/>
              <a:ext cx="154800" cy="2617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DD59137-4A12-35A0-DD1D-68563D3BFB2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23095" y="1132462"/>
                <a:ext cx="1670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E355029-C4BB-440D-5AC8-ED06A9914CF2}"/>
                  </a:ext>
                </a:extLst>
              </p14:cNvPr>
              <p14:cNvContentPartPr/>
              <p14:nvPr/>
            </p14:nvContentPartPr>
            <p14:xfrm>
              <a:off x="8903095" y="1030942"/>
              <a:ext cx="65160" cy="1807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E355029-C4BB-440D-5AC8-ED06A9914CF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6975" y="1024822"/>
                <a:ext cx="77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E0995CD-1E58-9762-7E99-B5E2820AFC0A}"/>
                  </a:ext>
                </a:extLst>
              </p14:cNvPr>
              <p14:cNvContentPartPr/>
              <p14:nvPr/>
            </p14:nvContentPartPr>
            <p14:xfrm>
              <a:off x="9030175" y="1078462"/>
              <a:ext cx="212040" cy="867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E0995CD-1E58-9762-7E99-B5E2820AFC0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24055" y="1072342"/>
                <a:ext cx="2242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2B82A27-996D-0018-2EE1-A262FA1AC9A4}"/>
                  </a:ext>
                </a:extLst>
              </p14:cNvPr>
              <p14:cNvContentPartPr/>
              <p14:nvPr/>
            </p14:nvContentPartPr>
            <p14:xfrm>
              <a:off x="9294055" y="1035982"/>
              <a:ext cx="77760" cy="1112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2B82A27-996D-0018-2EE1-A262FA1AC9A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287935" y="1029862"/>
                <a:ext cx="900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6E71933-45DD-F78D-75DF-6136F0497FF9}"/>
                  </a:ext>
                </a:extLst>
              </p14:cNvPr>
              <p14:cNvContentPartPr/>
              <p14:nvPr/>
            </p14:nvContentPartPr>
            <p14:xfrm>
              <a:off x="9554695" y="898822"/>
              <a:ext cx="189000" cy="1706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6E71933-45DD-F78D-75DF-6136F0497FF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548575" y="892702"/>
                <a:ext cx="2012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4656571-002F-A3C5-DD90-24F2B6A91313}"/>
                  </a:ext>
                </a:extLst>
              </p14:cNvPr>
              <p14:cNvContentPartPr/>
              <p14:nvPr/>
            </p14:nvContentPartPr>
            <p14:xfrm>
              <a:off x="9791215" y="912142"/>
              <a:ext cx="205920" cy="1044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4656571-002F-A3C5-DD90-24F2B6A9131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85095" y="906022"/>
                <a:ext cx="2181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85D6EAC-4537-AD0E-9F5A-B2CD21B65120}"/>
                  </a:ext>
                </a:extLst>
              </p14:cNvPr>
              <p14:cNvContentPartPr/>
              <p14:nvPr/>
            </p14:nvContentPartPr>
            <p14:xfrm>
              <a:off x="10016935" y="791902"/>
              <a:ext cx="202320" cy="1893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85D6EAC-4537-AD0E-9F5A-B2CD21B651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010815" y="785782"/>
                <a:ext cx="2145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887A25E-CC18-EC8D-4DE7-C989A540D37C}"/>
                  </a:ext>
                </a:extLst>
              </p14:cNvPr>
              <p14:cNvContentPartPr/>
              <p14:nvPr/>
            </p14:nvContentPartPr>
            <p14:xfrm>
              <a:off x="10413295" y="825742"/>
              <a:ext cx="281520" cy="1148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887A25E-CC18-EC8D-4DE7-C989A540D37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407175" y="819622"/>
                <a:ext cx="293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D121819-C707-DECF-61E6-336489FD7FB9}"/>
                  </a:ext>
                </a:extLst>
              </p14:cNvPr>
              <p14:cNvContentPartPr/>
              <p14:nvPr/>
            </p14:nvContentPartPr>
            <p14:xfrm>
              <a:off x="10712815" y="803422"/>
              <a:ext cx="106920" cy="781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D121819-C707-DECF-61E6-336489FD7FB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706695" y="797302"/>
                <a:ext cx="1191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DB59064-1F97-7695-69D2-C38A62878470}"/>
                  </a:ext>
                </a:extLst>
              </p14:cNvPr>
              <p14:cNvContentPartPr/>
              <p14:nvPr/>
            </p14:nvContentPartPr>
            <p14:xfrm>
              <a:off x="8915695" y="1429822"/>
              <a:ext cx="276840" cy="1886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DB59064-1F97-7695-69D2-C38A6287847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09575" y="1423702"/>
                <a:ext cx="2890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D6963AA-3937-BD2F-7458-3F44032EBADB}"/>
                  </a:ext>
                </a:extLst>
              </p14:cNvPr>
              <p14:cNvContentPartPr/>
              <p14:nvPr/>
            </p14:nvContentPartPr>
            <p14:xfrm>
              <a:off x="9177055" y="1353862"/>
              <a:ext cx="89640" cy="2469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D6963AA-3937-BD2F-7458-3F44032EBAD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170935" y="1347742"/>
                <a:ext cx="1018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F3088A5-EC39-0490-07EF-BFC680735DEA}"/>
                  </a:ext>
                </a:extLst>
              </p14:cNvPr>
              <p14:cNvContentPartPr/>
              <p14:nvPr/>
            </p14:nvContentPartPr>
            <p14:xfrm>
              <a:off x="9298015" y="1422622"/>
              <a:ext cx="84600" cy="2203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F3088A5-EC39-0490-07EF-BFC680735DE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291895" y="1416502"/>
                <a:ext cx="968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C85D1F7-D070-1B48-F016-62EE15558872}"/>
                  </a:ext>
                </a:extLst>
              </p14:cNvPr>
              <p14:cNvContentPartPr/>
              <p14:nvPr/>
            </p14:nvContentPartPr>
            <p14:xfrm>
              <a:off x="9393415" y="1414702"/>
              <a:ext cx="114840" cy="831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C85D1F7-D070-1B48-F016-62EE1555887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387295" y="1408582"/>
                <a:ext cx="1270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E7D6590-BD91-AA40-03C8-2DECEEF57D0B}"/>
                  </a:ext>
                </a:extLst>
              </p14:cNvPr>
              <p14:cNvContentPartPr/>
              <p14:nvPr/>
            </p14:nvContentPartPr>
            <p14:xfrm>
              <a:off x="9526975" y="1338382"/>
              <a:ext cx="79200" cy="1335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E7D6590-BD91-AA40-03C8-2DECEEF57D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520855" y="1332262"/>
                <a:ext cx="914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246D7298-F4CD-B53B-A1E6-087BB477362D}"/>
                  </a:ext>
                </a:extLst>
              </p14:cNvPr>
              <p14:cNvContentPartPr/>
              <p14:nvPr/>
            </p14:nvContentPartPr>
            <p14:xfrm>
              <a:off x="9643975" y="1372222"/>
              <a:ext cx="251280" cy="795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246D7298-F4CD-B53B-A1E6-087BB477362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637855" y="1366102"/>
                <a:ext cx="2635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74FC7AA-4421-919C-4E60-0434CF7A04E8}"/>
                  </a:ext>
                </a:extLst>
              </p14:cNvPr>
              <p14:cNvContentPartPr/>
              <p14:nvPr/>
            </p14:nvContentPartPr>
            <p14:xfrm>
              <a:off x="9948535" y="1320022"/>
              <a:ext cx="87120" cy="1018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74FC7AA-4421-919C-4E60-0434CF7A04E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942415" y="1313902"/>
                <a:ext cx="993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922785C-A8B3-F715-354E-06F4F47DE6A5}"/>
                  </a:ext>
                </a:extLst>
              </p14:cNvPr>
              <p14:cNvContentPartPr/>
              <p14:nvPr/>
            </p14:nvContentPartPr>
            <p14:xfrm>
              <a:off x="10053295" y="1196182"/>
              <a:ext cx="190800" cy="1976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922785C-A8B3-F715-354E-06F4F47DE6A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047175" y="1190062"/>
                <a:ext cx="2030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C87FAF1-36A1-E6F3-47FD-6AE3A55525F0}"/>
                  </a:ext>
                </a:extLst>
              </p14:cNvPr>
              <p14:cNvContentPartPr/>
              <p14:nvPr/>
            </p14:nvContentPartPr>
            <p14:xfrm>
              <a:off x="10228975" y="1132102"/>
              <a:ext cx="33120" cy="2491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C87FAF1-36A1-E6F3-47FD-6AE3A55525F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222855" y="1125982"/>
                <a:ext cx="453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BD5DD3A-B00E-0EF6-D17D-C7BE35F4CDEF}"/>
                  </a:ext>
                </a:extLst>
              </p14:cNvPr>
              <p14:cNvContentPartPr/>
              <p14:nvPr/>
            </p14:nvContentPartPr>
            <p14:xfrm>
              <a:off x="10329415" y="1115182"/>
              <a:ext cx="59040" cy="2235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BD5DD3A-B00E-0EF6-D17D-C7BE35F4CDE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323295" y="1109062"/>
                <a:ext cx="712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5DF8363-8BED-76ED-5170-772BAD84B421}"/>
                  </a:ext>
                </a:extLst>
              </p14:cNvPr>
              <p14:cNvContentPartPr/>
              <p14:nvPr/>
            </p14:nvContentPartPr>
            <p14:xfrm>
              <a:off x="10426975" y="1204822"/>
              <a:ext cx="218160" cy="2714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5DF8363-8BED-76ED-5170-772BAD84B42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420855" y="1198702"/>
                <a:ext cx="2304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9645D49-2360-EA54-436B-4A4466562994}"/>
                  </a:ext>
                </a:extLst>
              </p14:cNvPr>
              <p14:cNvContentPartPr/>
              <p14:nvPr/>
            </p14:nvContentPartPr>
            <p14:xfrm>
              <a:off x="10360735" y="1262782"/>
              <a:ext cx="63360" cy="67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9645D49-2360-EA54-436B-4A446656299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354615" y="1256662"/>
                <a:ext cx="756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8F1F6A24-A0AD-453F-D529-27A933974937}"/>
                  </a:ext>
                </a:extLst>
              </p14:cNvPr>
              <p14:cNvContentPartPr/>
              <p14:nvPr/>
            </p14:nvContentPartPr>
            <p14:xfrm>
              <a:off x="6236215" y="2130022"/>
              <a:ext cx="625320" cy="5306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8F1F6A24-A0AD-453F-D529-27A9339749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30095" y="2123902"/>
                <a:ext cx="63756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13E2CF7-BC3B-97E6-4984-583DD2C51C6A}"/>
                  </a:ext>
                </a:extLst>
              </p14:cNvPr>
              <p14:cNvContentPartPr/>
              <p14:nvPr/>
            </p14:nvContentPartPr>
            <p14:xfrm>
              <a:off x="6851455" y="1719262"/>
              <a:ext cx="2128680" cy="5158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13E2CF7-BC3B-97E6-4984-583DD2C51C6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45335" y="1713142"/>
                <a:ext cx="21409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49AC0410-E7E7-31E0-76F2-3D54FB452A43}"/>
                  </a:ext>
                </a:extLst>
              </p14:cNvPr>
              <p14:cNvContentPartPr/>
              <p14:nvPr/>
            </p14:nvContentPartPr>
            <p14:xfrm>
              <a:off x="8830375" y="2078542"/>
              <a:ext cx="250920" cy="2912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49AC0410-E7E7-31E0-76F2-3D54FB452A4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24255" y="2072422"/>
                <a:ext cx="2631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ECDD02C-270D-F144-9F7F-55D3FE138180}"/>
                  </a:ext>
                </a:extLst>
              </p14:cNvPr>
              <p14:cNvContentPartPr/>
              <p14:nvPr/>
            </p14:nvContentPartPr>
            <p14:xfrm>
              <a:off x="9216655" y="2223982"/>
              <a:ext cx="13320" cy="1400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ECDD02C-270D-F144-9F7F-55D3FE13818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210535" y="2217862"/>
                <a:ext cx="255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96457E6-DC96-9C0E-F2D0-027E75938234}"/>
                  </a:ext>
                </a:extLst>
              </p14:cNvPr>
              <p14:cNvContentPartPr/>
              <p14:nvPr/>
            </p14:nvContentPartPr>
            <p14:xfrm>
              <a:off x="9154015" y="2154142"/>
              <a:ext cx="140400" cy="2242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96457E6-DC96-9C0E-F2D0-027E7593823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147895" y="2148022"/>
                <a:ext cx="1526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EC08BA6A-1A7B-CB16-3BFE-C63CBA62D826}"/>
                  </a:ext>
                </a:extLst>
              </p14:cNvPr>
              <p14:cNvContentPartPr/>
              <p14:nvPr/>
            </p14:nvContentPartPr>
            <p14:xfrm>
              <a:off x="9390175" y="2098342"/>
              <a:ext cx="125280" cy="2127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EC08BA6A-1A7B-CB16-3BFE-C63CBA62D82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384055" y="2092222"/>
                <a:ext cx="1375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330DF9DA-9A79-8DB1-9869-812D080DFE31}"/>
                  </a:ext>
                </a:extLst>
              </p14:cNvPr>
              <p14:cNvContentPartPr/>
              <p14:nvPr/>
            </p14:nvContentPartPr>
            <p14:xfrm>
              <a:off x="9429415" y="2062342"/>
              <a:ext cx="120960" cy="957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330DF9DA-9A79-8DB1-9869-812D080DFE3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423295" y="2056222"/>
                <a:ext cx="1332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6A210D9-78AC-D5D0-DD53-4931E208958D}"/>
                  </a:ext>
                </a:extLst>
              </p14:cNvPr>
              <p14:cNvContentPartPr/>
              <p14:nvPr/>
            </p14:nvContentPartPr>
            <p14:xfrm>
              <a:off x="9689335" y="2035342"/>
              <a:ext cx="202320" cy="932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6A210D9-78AC-D5D0-DD53-4931E208958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683215" y="2029222"/>
                <a:ext cx="2145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19C2023-4BBD-4308-2E37-FE1B214A0910}"/>
                  </a:ext>
                </a:extLst>
              </p14:cNvPr>
              <p14:cNvContentPartPr/>
              <p14:nvPr/>
            </p14:nvContentPartPr>
            <p14:xfrm>
              <a:off x="9733255" y="2100502"/>
              <a:ext cx="160200" cy="968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19C2023-4BBD-4308-2E37-FE1B214A091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727135" y="2094382"/>
                <a:ext cx="1724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864F07AC-C0A9-4226-812A-D88357691A5E}"/>
                  </a:ext>
                </a:extLst>
              </p14:cNvPr>
              <p14:cNvContentPartPr/>
              <p14:nvPr/>
            </p14:nvContentPartPr>
            <p14:xfrm>
              <a:off x="9599695" y="2131462"/>
              <a:ext cx="41040" cy="1598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864F07AC-C0A9-4226-812A-D88357691A5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593575" y="2125342"/>
                <a:ext cx="532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C32CD8C9-F9F2-8D92-AD76-7AA03A03D6F2}"/>
                  </a:ext>
                </a:extLst>
              </p14:cNvPr>
              <p14:cNvContentPartPr/>
              <p14:nvPr/>
            </p14:nvContentPartPr>
            <p14:xfrm>
              <a:off x="10011895" y="1788742"/>
              <a:ext cx="27720" cy="1054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C32CD8C9-F9F2-8D92-AD76-7AA03A03D6F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005775" y="1782622"/>
                <a:ext cx="399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11DA7D8-C9C1-087F-800A-C43F0931EA48}"/>
                  </a:ext>
                </a:extLst>
              </p14:cNvPr>
              <p14:cNvContentPartPr/>
              <p14:nvPr/>
            </p14:nvContentPartPr>
            <p14:xfrm>
              <a:off x="9955015" y="1734382"/>
              <a:ext cx="148680" cy="1818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11DA7D8-C9C1-087F-800A-C43F0931EA4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948895" y="1728262"/>
                <a:ext cx="1609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0C750B0-4649-8FBD-DA11-3AB3C4876DDD}"/>
                  </a:ext>
                </a:extLst>
              </p14:cNvPr>
              <p14:cNvContentPartPr/>
              <p14:nvPr/>
            </p14:nvContentPartPr>
            <p14:xfrm>
              <a:off x="10145455" y="1683262"/>
              <a:ext cx="83520" cy="1584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0C750B0-4649-8FBD-DA11-3AB3C4876DD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39335" y="1677142"/>
                <a:ext cx="957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F6E949E-0C8D-DFCB-0D74-D3D5A488469B}"/>
                  </a:ext>
                </a:extLst>
              </p14:cNvPr>
              <p14:cNvContentPartPr/>
              <p14:nvPr/>
            </p14:nvContentPartPr>
            <p14:xfrm>
              <a:off x="10131055" y="1615942"/>
              <a:ext cx="153360" cy="1173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F6E949E-0C8D-DFCB-0D74-D3D5A488469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124935" y="1609822"/>
                <a:ext cx="1656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1E9694E-E68A-E842-A847-500B299FCA89}"/>
                  </a:ext>
                </a:extLst>
              </p14:cNvPr>
              <p14:cNvContentPartPr/>
              <p14:nvPr/>
            </p14:nvContentPartPr>
            <p14:xfrm>
              <a:off x="10359295" y="1714942"/>
              <a:ext cx="64800" cy="601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1E9694E-E68A-E842-A847-500B299FCA8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353175" y="1708822"/>
                <a:ext cx="770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0EBC066-06E3-293C-D59C-043EEFF901A5}"/>
                  </a:ext>
                </a:extLst>
              </p14:cNvPr>
              <p14:cNvContentPartPr/>
              <p14:nvPr/>
            </p14:nvContentPartPr>
            <p14:xfrm>
              <a:off x="10456855" y="1638982"/>
              <a:ext cx="169200" cy="723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0EBC066-06E3-293C-D59C-043EEFF901A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450735" y="1632862"/>
                <a:ext cx="181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923A7A8-97A9-96CD-87F4-8CBAFADBD421}"/>
                  </a:ext>
                </a:extLst>
              </p14:cNvPr>
              <p14:cNvContentPartPr/>
              <p14:nvPr/>
            </p14:nvContentPartPr>
            <p14:xfrm>
              <a:off x="10650535" y="1582462"/>
              <a:ext cx="142920" cy="892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923A7A8-97A9-96CD-87F4-8CBAFADBD42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644415" y="1576342"/>
                <a:ext cx="155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1E0F3C6A-92F1-4AFE-468F-35F182170014}"/>
                  </a:ext>
                </a:extLst>
              </p14:cNvPr>
              <p14:cNvContentPartPr/>
              <p14:nvPr/>
            </p14:nvContentPartPr>
            <p14:xfrm>
              <a:off x="10842775" y="1522702"/>
              <a:ext cx="64800" cy="745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1E0F3C6A-92F1-4AFE-468F-35F18217001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836655" y="1516582"/>
                <a:ext cx="770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C9A199F-2706-1498-B059-291D9F021499}"/>
                  </a:ext>
                </a:extLst>
              </p14:cNvPr>
              <p14:cNvContentPartPr/>
              <p14:nvPr/>
            </p14:nvContentPartPr>
            <p14:xfrm>
              <a:off x="10997935" y="1409302"/>
              <a:ext cx="41760" cy="1263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C9A199F-2706-1498-B059-291D9F02149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991815" y="1403182"/>
                <a:ext cx="540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98E20D1C-D3DA-12C2-CEE7-B9B0015FB74C}"/>
                  </a:ext>
                </a:extLst>
              </p14:cNvPr>
              <p14:cNvContentPartPr/>
              <p14:nvPr/>
            </p14:nvContentPartPr>
            <p14:xfrm>
              <a:off x="10956175" y="1359982"/>
              <a:ext cx="121680" cy="2696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98E20D1C-D3DA-12C2-CEE7-B9B0015FB74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950055" y="1353862"/>
                <a:ext cx="1339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24BABE1-83BA-1AC7-92AC-986EABB49D97}"/>
                  </a:ext>
                </a:extLst>
              </p14:cNvPr>
              <p14:cNvContentPartPr/>
              <p14:nvPr/>
            </p14:nvContentPartPr>
            <p14:xfrm>
              <a:off x="10129255" y="1704142"/>
              <a:ext cx="1050840" cy="4050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24BABE1-83BA-1AC7-92AC-986EABB49D9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123135" y="1698022"/>
                <a:ext cx="106308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2A0241A2-BFBF-D143-F310-21D71C09507A}"/>
                  </a:ext>
                </a:extLst>
              </p14:cNvPr>
              <p14:cNvContentPartPr/>
              <p14:nvPr/>
            </p14:nvContentPartPr>
            <p14:xfrm>
              <a:off x="10223575" y="2203822"/>
              <a:ext cx="27720" cy="1317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2A0241A2-BFBF-D143-F310-21D71C09507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217455" y="2197702"/>
                <a:ext cx="39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A622281-FC48-0B15-CF11-E62705F3C276}"/>
                  </a:ext>
                </a:extLst>
              </p14:cNvPr>
              <p14:cNvContentPartPr/>
              <p14:nvPr/>
            </p14:nvContentPartPr>
            <p14:xfrm>
              <a:off x="10143655" y="2149102"/>
              <a:ext cx="238680" cy="2160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A622281-FC48-0B15-CF11-E62705F3C27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137535" y="2142982"/>
                <a:ext cx="2509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D96149B-80D7-54DA-4F16-D5C990CE6660}"/>
                  </a:ext>
                </a:extLst>
              </p14:cNvPr>
              <p14:cNvContentPartPr/>
              <p14:nvPr/>
            </p14:nvContentPartPr>
            <p14:xfrm>
              <a:off x="10487095" y="2118142"/>
              <a:ext cx="29880" cy="1530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D96149B-80D7-54DA-4F16-D5C990CE666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480975" y="2112022"/>
                <a:ext cx="421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C989F149-9F38-E1C3-85D9-4DA9A422DBE4}"/>
                  </a:ext>
                </a:extLst>
              </p14:cNvPr>
              <p14:cNvContentPartPr/>
              <p14:nvPr/>
            </p14:nvContentPartPr>
            <p14:xfrm>
              <a:off x="10437775" y="2056942"/>
              <a:ext cx="238680" cy="1526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C989F149-9F38-E1C3-85D9-4DA9A422DBE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431655" y="2050822"/>
                <a:ext cx="250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C8097746-BD42-1384-3232-F3DAF77CAF0C}"/>
                  </a:ext>
                </a:extLst>
              </p14:cNvPr>
              <p14:cNvContentPartPr/>
              <p14:nvPr/>
            </p14:nvContentPartPr>
            <p14:xfrm>
              <a:off x="10731895" y="2069902"/>
              <a:ext cx="149040" cy="13608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C8097746-BD42-1384-3232-F3DAF77CAF0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725775" y="2063782"/>
                <a:ext cx="1612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2E14DF7-E8F6-79F4-310C-3C1CBCFAF508}"/>
                  </a:ext>
                </a:extLst>
              </p14:cNvPr>
              <p14:cNvContentPartPr/>
              <p14:nvPr/>
            </p14:nvContentPartPr>
            <p14:xfrm>
              <a:off x="10878775" y="2032822"/>
              <a:ext cx="108360" cy="918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2E14DF7-E8F6-79F4-310C-3C1CBCFAF50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872655" y="2026702"/>
                <a:ext cx="120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AF659DF-8480-079E-7B75-3FE6B4C37015}"/>
                  </a:ext>
                </a:extLst>
              </p14:cNvPr>
              <p14:cNvContentPartPr/>
              <p14:nvPr/>
            </p14:nvContentPartPr>
            <p14:xfrm>
              <a:off x="10992175" y="1911142"/>
              <a:ext cx="159120" cy="1472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AF659DF-8480-079E-7B75-3FE6B4C370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986055" y="1905022"/>
                <a:ext cx="1713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42F26A6B-AFEA-EE38-963A-9DDE8D80A89A}"/>
                  </a:ext>
                </a:extLst>
              </p14:cNvPr>
              <p14:cNvContentPartPr/>
              <p14:nvPr/>
            </p14:nvContentPartPr>
            <p14:xfrm>
              <a:off x="11141575" y="1840582"/>
              <a:ext cx="184680" cy="23940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42F26A6B-AFEA-EE38-963A-9DDE8D80A89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135455" y="1834462"/>
                <a:ext cx="1969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40447CD4-30C3-F7A7-463E-AC57D690C706}"/>
                  </a:ext>
                </a:extLst>
              </p14:cNvPr>
              <p14:cNvContentPartPr/>
              <p14:nvPr/>
            </p14:nvContentPartPr>
            <p14:xfrm>
              <a:off x="11365855" y="1638622"/>
              <a:ext cx="19440" cy="324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40447CD4-30C3-F7A7-463E-AC57D690C70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359735" y="1632502"/>
                <a:ext cx="316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0091310-D2E0-EE64-38EB-8BF3B5032818}"/>
                  </a:ext>
                </a:extLst>
              </p14:cNvPr>
              <p14:cNvContentPartPr/>
              <p14:nvPr/>
            </p14:nvContentPartPr>
            <p14:xfrm>
              <a:off x="11435695" y="1432342"/>
              <a:ext cx="165600" cy="2606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0091310-D2E0-EE64-38EB-8BF3B503281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429575" y="1426222"/>
                <a:ext cx="1778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1A3A610-9226-9327-D4B8-664DA3FE931B}"/>
                  </a:ext>
                </a:extLst>
              </p14:cNvPr>
              <p14:cNvContentPartPr/>
              <p14:nvPr/>
            </p14:nvContentPartPr>
            <p14:xfrm>
              <a:off x="11603455" y="1413262"/>
              <a:ext cx="166320" cy="1846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1A3A610-9226-9327-D4B8-664DA3FE931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597335" y="1407142"/>
                <a:ext cx="1785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78F1204-4F33-BDB7-A784-3A2BCE781295}"/>
                  </a:ext>
                </a:extLst>
              </p14:cNvPr>
              <p14:cNvContentPartPr/>
              <p14:nvPr/>
            </p14:nvContentPartPr>
            <p14:xfrm>
              <a:off x="11755015" y="1374022"/>
              <a:ext cx="188280" cy="1634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78F1204-4F33-BDB7-A784-3A2BCE78129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748895" y="1367902"/>
                <a:ext cx="2005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7FB98A55-07A3-713F-73B4-0DB5EED1FB6C}"/>
                  </a:ext>
                </a:extLst>
              </p14:cNvPr>
              <p14:cNvContentPartPr/>
              <p14:nvPr/>
            </p14:nvContentPartPr>
            <p14:xfrm>
              <a:off x="9568015" y="2220742"/>
              <a:ext cx="57960" cy="464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7FB98A55-07A3-713F-73B4-0DB5EED1FB6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561895" y="2214622"/>
                <a:ext cx="702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6DC61FD8-B5EB-78B4-0319-FFBF4778543C}"/>
                  </a:ext>
                </a:extLst>
              </p14:cNvPr>
              <p14:cNvContentPartPr/>
              <p14:nvPr/>
            </p14:nvContentPartPr>
            <p14:xfrm>
              <a:off x="9652975" y="2092222"/>
              <a:ext cx="38520" cy="1616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6DC61FD8-B5EB-78B4-0319-FFBF4778543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646855" y="2086102"/>
                <a:ext cx="507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CA847362-5E09-7905-EDDB-BD8FA1760F7D}"/>
                  </a:ext>
                </a:extLst>
              </p14:cNvPr>
              <p14:cNvContentPartPr/>
              <p14:nvPr/>
            </p14:nvContentPartPr>
            <p14:xfrm>
              <a:off x="9602575" y="2082862"/>
              <a:ext cx="149040" cy="27936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CA847362-5E09-7905-EDDB-BD8FA1760F7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596455" y="2076742"/>
                <a:ext cx="1612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1CD8E4DF-EE62-7B46-14E4-7B58E6649C3D}"/>
                  </a:ext>
                </a:extLst>
              </p14:cNvPr>
              <p14:cNvContentPartPr/>
              <p14:nvPr/>
            </p14:nvContentPartPr>
            <p14:xfrm>
              <a:off x="3206455" y="1295182"/>
              <a:ext cx="4234320" cy="1065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1CD8E4DF-EE62-7B46-14E4-7B58E6649C3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200335" y="1289062"/>
                <a:ext cx="424656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16911805-D54D-F961-CFA6-B0DB6DA924E2}"/>
              </a:ext>
            </a:extLst>
          </p:cNvPr>
          <p:cNvGrpSpPr/>
          <p:nvPr/>
        </p:nvGrpSpPr>
        <p:grpSpPr>
          <a:xfrm>
            <a:off x="1850335" y="2554822"/>
            <a:ext cx="196200" cy="289440"/>
            <a:chOff x="1850335" y="2554822"/>
            <a:chExt cx="19620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1B293DC-6219-A1C6-AA60-9ADC88EF8C41}"/>
                    </a:ext>
                  </a:extLst>
                </p14:cNvPr>
                <p14:cNvContentPartPr/>
                <p14:nvPr/>
              </p14:nvContentPartPr>
              <p14:xfrm>
                <a:off x="1916215" y="2630062"/>
                <a:ext cx="55440" cy="94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1B293DC-6219-A1C6-AA60-9ADC88EF8C4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10095" y="2623942"/>
                  <a:ext cx="67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1170812-106E-A982-D761-0A79C7F106D4}"/>
                    </a:ext>
                  </a:extLst>
                </p14:cNvPr>
                <p14:cNvContentPartPr/>
                <p14:nvPr/>
              </p14:nvContentPartPr>
              <p14:xfrm>
                <a:off x="1850335" y="2554822"/>
                <a:ext cx="196200" cy="289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1170812-106E-A982-D761-0A79C7F106D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844215" y="2548702"/>
                  <a:ext cx="20844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42D0306D-0229-526A-69CC-66F30F9DE46E}"/>
              </a:ext>
            </a:extLst>
          </p:cNvPr>
          <p:cNvGrpSpPr/>
          <p:nvPr/>
        </p:nvGrpSpPr>
        <p:grpSpPr>
          <a:xfrm>
            <a:off x="1885615" y="2928502"/>
            <a:ext cx="213120" cy="229320"/>
            <a:chOff x="1885615" y="2928502"/>
            <a:chExt cx="21312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1B53FEB-FC27-A61D-B3E6-781E756182C3}"/>
                    </a:ext>
                  </a:extLst>
                </p14:cNvPr>
                <p14:cNvContentPartPr/>
                <p14:nvPr/>
              </p14:nvContentPartPr>
              <p14:xfrm>
                <a:off x="1961215" y="2969182"/>
                <a:ext cx="79200" cy="93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1B53FEB-FC27-A61D-B3E6-781E756182C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955095" y="2963062"/>
                  <a:ext cx="91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C77E3A7-DFE1-61E0-F5A5-4B77ACB2361E}"/>
                    </a:ext>
                  </a:extLst>
                </p14:cNvPr>
                <p14:cNvContentPartPr/>
                <p14:nvPr/>
              </p14:nvContentPartPr>
              <p14:xfrm>
                <a:off x="1885615" y="2928502"/>
                <a:ext cx="213120" cy="229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C77E3A7-DFE1-61E0-F5A5-4B77ACB2361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79495" y="2922382"/>
                  <a:ext cx="22536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3C062476-3A07-C8F6-385B-8A435B849217}"/>
              </a:ext>
            </a:extLst>
          </p:cNvPr>
          <p:cNvGrpSpPr/>
          <p:nvPr/>
        </p:nvGrpSpPr>
        <p:grpSpPr>
          <a:xfrm>
            <a:off x="6044695" y="2560222"/>
            <a:ext cx="653760" cy="639360"/>
            <a:chOff x="6044695" y="2560222"/>
            <a:chExt cx="653760" cy="63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0499BC0-BFCB-AA5E-0F89-923094DA7929}"/>
                    </a:ext>
                  </a:extLst>
                </p14:cNvPr>
                <p14:cNvContentPartPr/>
                <p14:nvPr/>
              </p14:nvContentPartPr>
              <p14:xfrm>
                <a:off x="6199855" y="2694502"/>
                <a:ext cx="99000" cy="151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0499BC0-BFCB-AA5E-0F89-923094DA792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93735" y="2688382"/>
                  <a:ext cx="111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6EAD0A0-0026-6B08-3E96-863B0CCA978D}"/>
                    </a:ext>
                  </a:extLst>
                </p14:cNvPr>
                <p14:cNvContentPartPr/>
                <p14:nvPr/>
              </p14:nvContentPartPr>
              <p14:xfrm>
                <a:off x="6351775" y="2701702"/>
                <a:ext cx="27000" cy="95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6EAD0A0-0026-6B08-3E96-863B0CCA978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45655" y="2695582"/>
                  <a:ext cx="39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DA68B2F-E37F-0CC2-7B5D-71ECD97D3F6F}"/>
                    </a:ext>
                  </a:extLst>
                </p14:cNvPr>
                <p14:cNvContentPartPr/>
                <p14:nvPr/>
              </p14:nvContentPartPr>
              <p14:xfrm>
                <a:off x="6412615" y="2696662"/>
                <a:ext cx="56160" cy="135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DA68B2F-E37F-0CC2-7B5D-71ECD97D3F6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06495" y="2690542"/>
                  <a:ext cx="68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C3F46A0-4373-BBE9-A2D7-C7A8C05C8B13}"/>
                    </a:ext>
                  </a:extLst>
                </p14:cNvPr>
                <p14:cNvContentPartPr/>
                <p14:nvPr/>
              </p14:nvContentPartPr>
              <p14:xfrm>
                <a:off x="6509815" y="2793502"/>
                <a:ext cx="8640" cy="59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C3F46A0-4373-BBE9-A2D7-C7A8C05C8B1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03695" y="2787382"/>
                  <a:ext cx="20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D5F50D1-3ADB-F302-5BF4-06570E6B9C1C}"/>
                    </a:ext>
                  </a:extLst>
                </p14:cNvPr>
                <p14:cNvContentPartPr/>
                <p14:nvPr/>
              </p14:nvContentPartPr>
              <p14:xfrm>
                <a:off x="6545095" y="2671822"/>
                <a:ext cx="65520" cy="159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D5F50D1-3ADB-F302-5BF4-06570E6B9C1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38975" y="2665702"/>
                  <a:ext cx="77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34DB1AD-1070-903F-92BD-AD7C8F437BC6}"/>
                    </a:ext>
                  </a:extLst>
                </p14:cNvPr>
                <p14:cNvContentPartPr/>
                <p14:nvPr/>
              </p14:nvContentPartPr>
              <p14:xfrm>
                <a:off x="6210295" y="2924542"/>
                <a:ext cx="78120" cy="153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34DB1AD-1070-903F-92BD-AD7C8F437BC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204175" y="2918422"/>
                  <a:ext cx="90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FC9A232-95AA-9744-98AD-5E12571295C8}"/>
                    </a:ext>
                  </a:extLst>
                </p14:cNvPr>
                <p14:cNvContentPartPr/>
                <p14:nvPr/>
              </p14:nvContentPartPr>
              <p14:xfrm>
                <a:off x="6350335" y="2953702"/>
                <a:ext cx="42840" cy="1479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FC9A232-95AA-9744-98AD-5E12571295C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44215" y="2947582"/>
                  <a:ext cx="55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ED31F6D-B64C-7A5B-6F67-CB72D85A211B}"/>
                    </a:ext>
                  </a:extLst>
                </p14:cNvPr>
                <p14:cNvContentPartPr/>
                <p14:nvPr/>
              </p14:nvContentPartPr>
              <p14:xfrm>
                <a:off x="6439255" y="2919862"/>
                <a:ext cx="59760" cy="195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ED31F6D-B64C-7A5B-6F67-CB72D85A211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433135" y="2913742"/>
                  <a:ext cx="72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8B8FCDC-F891-B6E2-5BF1-25CA22C0CE74}"/>
                    </a:ext>
                  </a:extLst>
                </p14:cNvPr>
                <p14:cNvContentPartPr/>
                <p14:nvPr/>
              </p14:nvContentPartPr>
              <p14:xfrm>
                <a:off x="6522415" y="3110302"/>
                <a:ext cx="19440" cy="89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8B8FCDC-F891-B6E2-5BF1-25CA22C0CE7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16295" y="3104182"/>
                  <a:ext cx="31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BC12CD1-235F-2754-06BC-3E8588DDE70D}"/>
                    </a:ext>
                  </a:extLst>
                </p14:cNvPr>
                <p14:cNvContentPartPr/>
                <p14:nvPr/>
              </p14:nvContentPartPr>
              <p14:xfrm>
                <a:off x="6546535" y="2930662"/>
                <a:ext cx="58320" cy="200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BC12CD1-235F-2754-06BC-3E8588DDE70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40415" y="2924542"/>
                  <a:ext cx="70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99AFB17-00A2-1F5E-C076-945A4472E435}"/>
                    </a:ext>
                  </a:extLst>
                </p14:cNvPr>
                <p14:cNvContentPartPr/>
                <p14:nvPr/>
              </p14:nvContentPartPr>
              <p14:xfrm>
                <a:off x="6608095" y="2965942"/>
                <a:ext cx="90360" cy="159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99AFB17-00A2-1F5E-C076-945A4472E43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01975" y="2959822"/>
                  <a:ext cx="102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0D2D581-BBE9-7D65-FB04-012FE1FF382C}"/>
                    </a:ext>
                  </a:extLst>
                </p14:cNvPr>
                <p14:cNvContentPartPr/>
                <p14:nvPr/>
              </p14:nvContentPartPr>
              <p14:xfrm>
                <a:off x="6129295" y="2607382"/>
                <a:ext cx="69120" cy="1472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0D2D581-BBE9-7D65-FB04-012FE1FF382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23175" y="2601262"/>
                  <a:ext cx="81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6293C1B-C7E4-AB5B-DA20-4D5D88315327}"/>
                    </a:ext>
                  </a:extLst>
                </p14:cNvPr>
                <p14:cNvContentPartPr/>
                <p14:nvPr/>
              </p14:nvContentPartPr>
              <p14:xfrm>
                <a:off x="6100495" y="2560222"/>
                <a:ext cx="153720" cy="208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6293C1B-C7E4-AB5B-DA20-4D5D8831532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94375" y="2554102"/>
                  <a:ext cx="165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A100E1A-5C9E-83E3-BD63-118ED5F57626}"/>
                    </a:ext>
                  </a:extLst>
                </p14:cNvPr>
                <p14:cNvContentPartPr/>
                <p14:nvPr/>
              </p14:nvContentPartPr>
              <p14:xfrm>
                <a:off x="6090775" y="2912662"/>
                <a:ext cx="55800" cy="1677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A100E1A-5C9E-83E3-BD63-118ED5F5762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84655" y="2906542"/>
                  <a:ext cx="68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F26FC3F-5CE0-F2D1-ACE8-A7B0E4A7AB12}"/>
                    </a:ext>
                  </a:extLst>
                </p14:cNvPr>
                <p14:cNvContentPartPr/>
                <p14:nvPr/>
              </p14:nvContentPartPr>
              <p14:xfrm>
                <a:off x="6044695" y="2897902"/>
                <a:ext cx="167760" cy="227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F26FC3F-5CE0-F2D1-ACE8-A7B0E4A7AB1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38575" y="2891782"/>
                  <a:ext cx="18000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F7260AB1-E6E6-A66B-78FC-43B1C06691F9}"/>
              </a:ext>
            </a:extLst>
          </p:cNvPr>
          <p:cNvGrpSpPr/>
          <p:nvPr/>
        </p:nvGrpSpPr>
        <p:grpSpPr>
          <a:xfrm>
            <a:off x="4023295" y="2544382"/>
            <a:ext cx="206280" cy="272880"/>
            <a:chOff x="4023295" y="2544382"/>
            <a:chExt cx="20628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448766F-D75F-3207-B525-2FA0289FF209}"/>
                    </a:ext>
                  </a:extLst>
                </p14:cNvPr>
                <p14:cNvContentPartPr/>
                <p14:nvPr/>
              </p14:nvContentPartPr>
              <p14:xfrm>
                <a:off x="4054255" y="2616022"/>
                <a:ext cx="64440" cy="1389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448766F-D75F-3207-B525-2FA0289FF20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48135" y="2609902"/>
                  <a:ext cx="76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D9B34D5-A586-A1D9-1524-23C1E0C90A36}"/>
                    </a:ext>
                  </a:extLst>
                </p14:cNvPr>
                <p14:cNvContentPartPr/>
                <p14:nvPr/>
              </p14:nvContentPartPr>
              <p14:xfrm>
                <a:off x="4079095" y="2592622"/>
                <a:ext cx="70920" cy="27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D9B34D5-A586-A1D9-1524-23C1E0C90A3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072975" y="2586502"/>
                  <a:ext cx="83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27A99BE-B86B-3AA1-A191-88B62140925D}"/>
                    </a:ext>
                  </a:extLst>
                </p14:cNvPr>
                <p14:cNvContentPartPr/>
                <p14:nvPr/>
              </p14:nvContentPartPr>
              <p14:xfrm>
                <a:off x="4023295" y="2544382"/>
                <a:ext cx="206280" cy="2728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27A99BE-B86B-3AA1-A191-88B62140925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17175" y="2538262"/>
                  <a:ext cx="218520" cy="28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4E84082F-0A75-552E-9F57-9D9B376D8580}"/>
                  </a:ext>
                </a:extLst>
              </p14:cNvPr>
              <p14:cNvContentPartPr/>
              <p14:nvPr/>
            </p14:nvContentPartPr>
            <p14:xfrm>
              <a:off x="4054615" y="2572462"/>
              <a:ext cx="136080" cy="24444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4E84082F-0A75-552E-9F57-9D9B376D8580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048495" y="2566342"/>
                <a:ext cx="14832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B9B7A6DD-F04F-98C6-5A69-FE2D242B962E}"/>
              </a:ext>
            </a:extLst>
          </p:cNvPr>
          <p:cNvGrpSpPr/>
          <p:nvPr/>
        </p:nvGrpSpPr>
        <p:grpSpPr>
          <a:xfrm>
            <a:off x="9065455" y="1257382"/>
            <a:ext cx="2222280" cy="1441080"/>
            <a:chOff x="9065455" y="1257382"/>
            <a:chExt cx="2222280" cy="144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7F62C2D-1C36-8E71-1C76-3C907EC8062D}"/>
                    </a:ext>
                  </a:extLst>
                </p14:cNvPr>
                <p14:cNvContentPartPr/>
                <p14:nvPr/>
              </p14:nvContentPartPr>
              <p14:xfrm>
                <a:off x="9869335" y="1257382"/>
                <a:ext cx="1418400" cy="7876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7F62C2D-1C36-8E71-1C76-3C907EC8062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863215" y="1251262"/>
                  <a:ext cx="143064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16607C3-2627-9430-76EF-9BF9C2A38174}"/>
                    </a:ext>
                  </a:extLst>
                </p14:cNvPr>
                <p14:cNvContentPartPr/>
                <p14:nvPr/>
              </p14:nvContentPartPr>
              <p14:xfrm>
                <a:off x="9065455" y="1987462"/>
                <a:ext cx="866160" cy="7110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16607C3-2627-9430-76EF-9BF9C2A3817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59335" y="1981342"/>
                  <a:ext cx="878400" cy="72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7F5D282B-EA89-A55D-BF0F-264831FB6D77}"/>
                  </a:ext>
                </a:extLst>
              </p14:cNvPr>
              <p14:cNvContentPartPr/>
              <p14:nvPr/>
            </p14:nvContentPartPr>
            <p14:xfrm>
              <a:off x="11422375" y="1570222"/>
              <a:ext cx="658440" cy="30708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7F5D282B-EA89-A55D-BF0F-264831FB6D7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1416255" y="1564102"/>
                <a:ext cx="670680" cy="31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8B28586A-268B-91CD-D842-33828578798B}"/>
              </a:ext>
            </a:extLst>
          </p:cNvPr>
          <p:cNvGrpSpPr/>
          <p:nvPr/>
        </p:nvGrpSpPr>
        <p:grpSpPr>
          <a:xfrm>
            <a:off x="8335735" y="2383462"/>
            <a:ext cx="3594960" cy="1717560"/>
            <a:chOff x="8335735" y="2383462"/>
            <a:chExt cx="3594960" cy="171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862C2B1-931E-7AA3-9004-EEA142942B9C}"/>
                    </a:ext>
                  </a:extLst>
                </p14:cNvPr>
                <p14:cNvContentPartPr/>
                <p14:nvPr/>
              </p14:nvContentPartPr>
              <p14:xfrm>
                <a:off x="8363455" y="3908062"/>
                <a:ext cx="162000" cy="374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862C2B1-931E-7AA3-9004-EEA142942B9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57335" y="3901942"/>
                  <a:ext cx="174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15AB23F-26AD-E3C8-8728-863BE7A9B3CC}"/>
                    </a:ext>
                  </a:extLst>
                </p14:cNvPr>
                <p14:cNvContentPartPr/>
                <p14:nvPr/>
              </p14:nvContentPartPr>
              <p14:xfrm>
                <a:off x="8373175" y="3823102"/>
                <a:ext cx="262800" cy="1843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15AB23F-26AD-E3C8-8728-863BE7A9B3C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67055" y="3816982"/>
                  <a:ext cx="275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E3F108D-D81D-E1C2-BC59-89C551C5A55E}"/>
                    </a:ext>
                  </a:extLst>
                </p14:cNvPr>
                <p14:cNvContentPartPr/>
                <p14:nvPr/>
              </p14:nvContentPartPr>
              <p14:xfrm>
                <a:off x="8687815" y="3871342"/>
                <a:ext cx="47880" cy="1026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E3F108D-D81D-E1C2-BC59-89C551C5A55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681695" y="3865222"/>
                  <a:ext cx="60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2625369-450C-69E4-B683-6292E0E0DC6C}"/>
                    </a:ext>
                  </a:extLst>
                </p14:cNvPr>
                <p14:cNvContentPartPr/>
                <p14:nvPr/>
              </p14:nvContentPartPr>
              <p14:xfrm>
                <a:off x="8643535" y="3816622"/>
                <a:ext cx="153000" cy="2098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2625369-450C-69E4-B683-6292E0E0DC6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37415" y="3810502"/>
                  <a:ext cx="165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7F70638-5096-2B7A-40EB-9AC0F5B85EF2}"/>
                    </a:ext>
                  </a:extLst>
                </p14:cNvPr>
                <p14:cNvContentPartPr/>
                <p14:nvPr/>
              </p14:nvContentPartPr>
              <p14:xfrm>
                <a:off x="8891575" y="3792502"/>
                <a:ext cx="120240" cy="1609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7F70638-5096-2B7A-40EB-9AC0F5B85EF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85455" y="3786382"/>
                  <a:ext cx="132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E1A0447-5DFF-B363-3137-145D4EBC4F23}"/>
                    </a:ext>
                  </a:extLst>
                </p14:cNvPr>
                <p14:cNvContentPartPr/>
                <p14:nvPr/>
              </p14:nvContentPartPr>
              <p14:xfrm>
                <a:off x="8911015" y="3744262"/>
                <a:ext cx="167400" cy="1382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E1A0447-5DFF-B363-3137-145D4EBC4F2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904895" y="3738142"/>
                  <a:ext cx="179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49C950F-D6BF-5346-AB48-D2CBE4DFD750}"/>
                    </a:ext>
                  </a:extLst>
                </p14:cNvPr>
                <p14:cNvContentPartPr/>
                <p14:nvPr/>
              </p14:nvContentPartPr>
              <p14:xfrm>
                <a:off x="9101095" y="3864502"/>
                <a:ext cx="113760" cy="352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49C950F-D6BF-5346-AB48-D2CBE4DFD75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94975" y="3858382"/>
                  <a:ext cx="126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CE653DC-1D87-98CB-7616-DE73E633A4CA}"/>
                    </a:ext>
                  </a:extLst>
                </p14:cNvPr>
                <p14:cNvContentPartPr/>
                <p14:nvPr/>
              </p14:nvContentPartPr>
              <p14:xfrm>
                <a:off x="9276055" y="3741742"/>
                <a:ext cx="3960" cy="1576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CE653DC-1D87-98CB-7616-DE73E633A4C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269935" y="3735622"/>
                  <a:ext cx="16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8EE2D42-F25B-E025-16DD-1FC432274487}"/>
                    </a:ext>
                  </a:extLst>
                </p14:cNvPr>
                <p14:cNvContentPartPr/>
                <p14:nvPr/>
              </p14:nvContentPartPr>
              <p14:xfrm>
                <a:off x="9227095" y="3718342"/>
                <a:ext cx="159480" cy="1904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8EE2D42-F25B-E025-16DD-1FC43227448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20975" y="3712222"/>
                  <a:ext cx="171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C2EC1DD-BD4C-C764-E315-694466982F40}"/>
                    </a:ext>
                  </a:extLst>
                </p14:cNvPr>
                <p14:cNvContentPartPr/>
                <p14:nvPr/>
              </p14:nvContentPartPr>
              <p14:xfrm>
                <a:off x="9440935" y="3793942"/>
                <a:ext cx="100440" cy="194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C2EC1DD-BD4C-C764-E315-694466982F4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34815" y="3787822"/>
                  <a:ext cx="112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B27839FA-F4AB-6DB2-97D1-A65091D433CA}"/>
                    </a:ext>
                  </a:extLst>
                </p14:cNvPr>
                <p14:cNvContentPartPr/>
                <p14:nvPr/>
              </p14:nvContentPartPr>
              <p14:xfrm>
                <a:off x="9536695" y="3703582"/>
                <a:ext cx="115920" cy="1875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B27839FA-F4AB-6DB2-97D1-A65091D433C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30575" y="3697462"/>
                  <a:ext cx="128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654C024-AB7E-D67B-18B5-8F53AC4B11C4}"/>
                    </a:ext>
                  </a:extLst>
                </p14:cNvPr>
                <p14:cNvContentPartPr/>
                <p14:nvPr/>
              </p14:nvContentPartPr>
              <p14:xfrm>
                <a:off x="9530935" y="3690622"/>
                <a:ext cx="144360" cy="216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654C024-AB7E-D67B-18B5-8F53AC4B11C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24815" y="3684502"/>
                  <a:ext cx="156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A046D17-1563-5E76-CD64-3D2B32D3BAFA}"/>
                    </a:ext>
                  </a:extLst>
                </p14:cNvPr>
                <p14:cNvContentPartPr/>
                <p14:nvPr/>
              </p14:nvContentPartPr>
              <p14:xfrm>
                <a:off x="9680695" y="3804742"/>
                <a:ext cx="129240" cy="1375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A046D17-1563-5E76-CD64-3D2B32D3BAF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674575" y="3798622"/>
                  <a:ext cx="141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43A7B64-7BAE-59D1-BCEB-2158E1C13056}"/>
                    </a:ext>
                  </a:extLst>
                </p14:cNvPr>
                <p14:cNvContentPartPr/>
                <p14:nvPr/>
              </p14:nvContentPartPr>
              <p14:xfrm>
                <a:off x="9829735" y="3853342"/>
                <a:ext cx="18000" cy="871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43A7B64-7BAE-59D1-BCEB-2158E1C130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23615" y="3847222"/>
                  <a:ext cx="30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A83D2EBA-FCB7-533F-417A-20F51C69F02C}"/>
                    </a:ext>
                  </a:extLst>
                </p14:cNvPr>
                <p14:cNvContentPartPr/>
                <p14:nvPr/>
              </p14:nvContentPartPr>
              <p14:xfrm>
                <a:off x="9910375" y="3806902"/>
                <a:ext cx="92880" cy="1494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A83D2EBA-FCB7-533F-417A-20F51C69F02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904255" y="3800782"/>
                  <a:ext cx="105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9A2D559-9971-AA13-47FD-72B009C8B610}"/>
                    </a:ext>
                  </a:extLst>
                </p14:cNvPr>
                <p14:cNvContentPartPr/>
                <p14:nvPr/>
              </p14:nvContentPartPr>
              <p14:xfrm>
                <a:off x="10067335" y="3735622"/>
                <a:ext cx="144720" cy="954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9A2D559-9971-AA13-47FD-72B009C8B61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61215" y="3729502"/>
                  <a:ext cx="156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BE32D56-026D-A3A4-39B7-88E09B5EF483}"/>
                    </a:ext>
                  </a:extLst>
                </p14:cNvPr>
                <p14:cNvContentPartPr/>
                <p14:nvPr/>
              </p14:nvContentPartPr>
              <p14:xfrm>
                <a:off x="8335735" y="3212902"/>
                <a:ext cx="66960" cy="2174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BE32D56-026D-A3A4-39B7-88E09B5EF48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29615" y="3206782"/>
                  <a:ext cx="79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5D28B82-342C-D620-E4DD-C06E55177063}"/>
                    </a:ext>
                  </a:extLst>
                </p14:cNvPr>
                <p14:cNvContentPartPr/>
                <p14:nvPr/>
              </p14:nvContentPartPr>
              <p14:xfrm>
                <a:off x="8521495" y="3255382"/>
                <a:ext cx="54000" cy="1065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5D28B82-342C-D620-E4DD-C06E5517706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515375" y="3249262"/>
                  <a:ext cx="66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88F2101-1677-0AC1-DE20-82047F99C03F}"/>
                    </a:ext>
                  </a:extLst>
                </p14:cNvPr>
                <p14:cNvContentPartPr/>
                <p14:nvPr/>
              </p14:nvContentPartPr>
              <p14:xfrm>
                <a:off x="8633815" y="3233062"/>
                <a:ext cx="16200" cy="1177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88F2101-1677-0AC1-DE20-82047F99C03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627695" y="3226942"/>
                  <a:ext cx="28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B4692ED-8F4C-05B3-1C3E-6B8842F2366D}"/>
                    </a:ext>
                  </a:extLst>
                </p14:cNvPr>
                <p14:cNvContentPartPr/>
                <p14:nvPr/>
              </p14:nvContentPartPr>
              <p14:xfrm>
                <a:off x="8725615" y="3158182"/>
                <a:ext cx="111960" cy="2286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B4692ED-8F4C-05B3-1C3E-6B8842F2366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19495" y="3152062"/>
                  <a:ext cx="124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4B57730-5A25-EDB9-A43B-110CDB5772FE}"/>
                    </a:ext>
                  </a:extLst>
                </p14:cNvPr>
                <p14:cNvContentPartPr/>
                <p14:nvPr/>
              </p14:nvContentPartPr>
              <p14:xfrm>
                <a:off x="9169495" y="2383462"/>
                <a:ext cx="747360" cy="2761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4B57730-5A25-EDB9-A43B-110CDB5772F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163375" y="2377342"/>
                  <a:ext cx="7596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EB56588-82B0-DFCC-7F64-E8D8E6545D4A}"/>
                    </a:ext>
                  </a:extLst>
                </p14:cNvPr>
                <p14:cNvContentPartPr/>
                <p14:nvPr/>
              </p14:nvContentPartPr>
              <p14:xfrm>
                <a:off x="8997415" y="3242422"/>
                <a:ext cx="13680" cy="122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EB56588-82B0-DFCC-7F64-E8D8E6545D4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991295" y="3236302"/>
                  <a:ext cx="25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6F10B9A-13AA-7593-E427-74A51E1343C8}"/>
                    </a:ext>
                  </a:extLst>
                </p14:cNvPr>
                <p14:cNvContentPartPr/>
                <p14:nvPr/>
              </p14:nvContentPartPr>
              <p14:xfrm>
                <a:off x="8994895" y="3290302"/>
                <a:ext cx="31320" cy="586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6F10B9A-13AA-7593-E427-74A51E1343C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988775" y="3284182"/>
                  <a:ext cx="43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60A2F88-9B8A-6FCC-9461-48AFC37A65E2}"/>
                    </a:ext>
                  </a:extLst>
                </p14:cNvPr>
                <p14:cNvContentPartPr/>
                <p14:nvPr/>
              </p14:nvContentPartPr>
              <p14:xfrm>
                <a:off x="9261655" y="3214702"/>
                <a:ext cx="110880" cy="2134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60A2F88-9B8A-6FCC-9461-48AFC37A65E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255535" y="3208582"/>
                  <a:ext cx="123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6246F9E-9732-9D13-0701-E99E56477455}"/>
                    </a:ext>
                  </a:extLst>
                </p14:cNvPr>
                <p14:cNvContentPartPr/>
                <p14:nvPr/>
              </p14:nvContentPartPr>
              <p14:xfrm>
                <a:off x="9474775" y="3211462"/>
                <a:ext cx="68040" cy="1364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6246F9E-9732-9D13-0701-E99E5647745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68655" y="3205342"/>
                  <a:ext cx="80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3C5714B-5D2F-3640-AC7D-52342D942BEE}"/>
                    </a:ext>
                  </a:extLst>
                </p14:cNvPr>
                <p14:cNvContentPartPr/>
                <p14:nvPr/>
              </p14:nvContentPartPr>
              <p14:xfrm>
                <a:off x="9599695" y="3140182"/>
                <a:ext cx="104040" cy="2059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3C5714B-5D2F-3640-AC7D-52342D942BE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593575" y="3134062"/>
                  <a:ext cx="116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DECAA74-D864-C42D-92D6-E1A399014887}"/>
                    </a:ext>
                  </a:extLst>
                </p14:cNvPr>
                <p14:cNvContentPartPr/>
                <p14:nvPr/>
              </p14:nvContentPartPr>
              <p14:xfrm>
                <a:off x="9786895" y="3276982"/>
                <a:ext cx="10800" cy="1216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DECAA74-D864-C42D-92D6-E1A39901488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80775" y="3270862"/>
                  <a:ext cx="23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BCA9326-6D5D-18AA-9858-0FD3B9BC4EFA}"/>
                    </a:ext>
                  </a:extLst>
                </p14:cNvPr>
                <p14:cNvContentPartPr/>
                <p14:nvPr/>
              </p14:nvContentPartPr>
              <p14:xfrm>
                <a:off x="9862495" y="3077902"/>
                <a:ext cx="162720" cy="2289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BCA9326-6D5D-18AA-9858-0FD3B9BC4EF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856375" y="3071782"/>
                  <a:ext cx="174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D9544E1-03BD-CE0F-03EB-6A3E64ECEC95}"/>
                    </a:ext>
                  </a:extLst>
                </p14:cNvPr>
                <p14:cNvContentPartPr/>
                <p14:nvPr/>
              </p14:nvContentPartPr>
              <p14:xfrm>
                <a:off x="10174975" y="3064222"/>
                <a:ext cx="154080" cy="349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D9544E1-03BD-CE0F-03EB-6A3E64ECEC9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168855" y="3058102"/>
                  <a:ext cx="166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7ABC875-92D7-8EA4-2664-F1A2FA2B7BBD}"/>
                    </a:ext>
                  </a:extLst>
                </p14:cNvPr>
                <p14:cNvContentPartPr/>
                <p14:nvPr/>
              </p14:nvContentPartPr>
              <p14:xfrm>
                <a:off x="10187215" y="3113902"/>
                <a:ext cx="108360" cy="504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7ABC875-92D7-8EA4-2664-F1A2FA2B7BB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181095" y="3107782"/>
                  <a:ext cx="120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9134421-B826-E127-39BB-F4BEE9AEFBBD}"/>
                    </a:ext>
                  </a:extLst>
                </p14:cNvPr>
                <p14:cNvContentPartPr/>
                <p14:nvPr/>
              </p14:nvContentPartPr>
              <p14:xfrm>
                <a:off x="10461535" y="2853262"/>
                <a:ext cx="129960" cy="167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9134421-B826-E127-39BB-F4BEE9AEFBB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55415" y="2847142"/>
                  <a:ext cx="142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6F952FE-AD63-6E3F-C903-C273F958533A}"/>
                    </a:ext>
                  </a:extLst>
                </p14:cNvPr>
                <p14:cNvContentPartPr/>
                <p14:nvPr/>
              </p14:nvContentPartPr>
              <p14:xfrm>
                <a:off x="10643695" y="2824822"/>
                <a:ext cx="58320" cy="1198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6F952FE-AD63-6E3F-C903-C273F958533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637575" y="2818702"/>
                  <a:ext cx="70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46C11EF-CD4E-846E-6E1F-992BF957692E}"/>
                    </a:ext>
                  </a:extLst>
                </p14:cNvPr>
                <p14:cNvContentPartPr/>
                <p14:nvPr/>
              </p14:nvContentPartPr>
              <p14:xfrm>
                <a:off x="10766815" y="2749582"/>
                <a:ext cx="112320" cy="1429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46C11EF-CD4E-846E-6E1F-992BF957692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760695" y="2743462"/>
                  <a:ext cx="124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1FEF98C-9014-D9C5-7C4A-0CF65BD85865}"/>
                    </a:ext>
                  </a:extLst>
                </p14:cNvPr>
                <p14:cNvContentPartPr/>
                <p14:nvPr/>
              </p14:nvContentPartPr>
              <p14:xfrm>
                <a:off x="10921975" y="2835622"/>
                <a:ext cx="16200" cy="1371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1FEF98C-9014-D9C5-7C4A-0CF65BD8586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915855" y="2829502"/>
                  <a:ext cx="28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9C48081-9FB4-D79C-0850-F4B11CAC3260}"/>
                    </a:ext>
                  </a:extLst>
                </p14:cNvPr>
                <p14:cNvContentPartPr/>
                <p14:nvPr/>
              </p14:nvContentPartPr>
              <p14:xfrm>
                <a:off x="11040055" y="2635102"/>
                <a:ext cx="84600" cy="1904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9C48081-9FB4-D79C-0850-F4B11CAC326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033935" y="2628982"/>
                  <a:ext cx="96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A0B7831-2FF3-B4D9-0B37-91A306F2234A}"/>
                    </a:ext>
                  </a:extLst>
                </p14:cNvPr>
                <p14:cNvContentPartPr/>
                <p14:nvPr/>
              </p14:nvContentPartPr>
              <p14:xfrm>
                <a:off x="10472695" y="2897542"/>
                <a:ext cx="856080" cy="2926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A0B7831-2FF3-B4D9-0B37-91A306F2234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466575" y="2891422"/>
                  <a:ext cx="868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6524DB2-FD28-405D-22BC-3F84CB18F4DE}"/>
                    </a:ext>
                  </a:extLst>
                </p14:cNvPr>
                <p14:cNvContentPartPr/>
                <p14:nvPr/>
              </p14:nvContentPartPr>
              <p14:xfrm>
                <a:off x="10561975" y="3305422"/>
                <a:ext cx="45720" cy="1317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6524DB2-FD28-405D-22BC-3F84CB18F4D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55855" y="3299302"/>
                  <a:ext cx="57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5F37CE4-EB98-3431-5666-7C3AE1CF7558}"/>
                    </a:ext>
                  </a:extLst>
                </p14:cNvPr>
                <p14:cNvContentPartPr/>
                <p14:nvPr/>
              </p14:nvContentPartPr>
              <p14:xfrm>
                <a:off x="10486375" y="3260062"/>
                <a:ext cx="163080" cy="2167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5F37CE4-EB98-3431-5666-7C3AE1CF755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480255" y="3253942"/>
                  <a:ext cx="175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EA55E62-6624-3D92-E637-2F502422C134}"/>
                    </a:ext>
                  </a:extLst>
                </p14:cNvPr>
                <p14:cNvContentPartPr/>
                <p14:nvPr/>
              </p14:nvContentPartPr>
              <p14:xfrm>
                <a:off x="10673935" y="3276262"/>
                <a:ext cx="40680" cy="1263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EA55E62-6624-3D92-E637-2F502422C13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67815" y="3270142"/>
                  <a:ext cx="52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9472141-A665-C218-0EB8-0DC8EACE9B2C}"/>
                    </a:ext>
                  </a:extLst>
                </p14:cNvPr>
                <p14:cNvContentPartPr/>
                <p14:nvPr/>
              </p14:nvContentPartPr>
              <p14:xfrm>
                <a:off x="10680055" y="3201022"/>
                <a:ext cx="146880" cy="1782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9472141-A665-C218-0EB8-0DC8EACE9B2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673935" y="3194902"/>
                  <a:ext cx="159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D9F8B30-56C9-3C84-0688-41F7B12A52C5}"/>
                    </a:ext>
                  </a:extLst>
                </p14:cNvPr>
                <p14:cNvContentPartPr/>
                <p14:nvPr/>
              </p14:nvContentPartPr>
              <p14:xfrm>
                <a:off x="10854655" y="3180862"/>
                <a:ext cx="105120" cy="1292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D9F8B30-56C9-3C84-0688-41F7B12A52C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848535" y="3174742"/>
                  <a:ext cx="117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80C0176-306E-3160-BB8E-A116269E5C96}"/>
                    </a:ext>
                  </a:extLst>
                </p14:cNvPr>
                <p14:cNvContentPartPr/>
                <p14:nvPr/>
              </p14:nvContentPartPr>
              <p14:xfrm>
                <a:off x="10890295" y="3137662"/>
                <a:ext cx="264960" cy="1324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80C0176-306E-3160-BB8E-A116269E5C9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84175" y="3131542"/>
                  <a:ext cx="277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9201E55-B62E-F997-C979-FA589AF87C20}"/>
                    </a:ext>
                  </a:extLst>
                </p14:cNvPr>
                <p14:cNvContentPartPr/>
                <p14:nvPr/>
              </p14:nvContentPartPr>
              <p14:xfrm>
                <a:off x="11220415" y="3109222"/>
                <a:ext cx="125640" cy="1648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9201E55-B62E-F997-C979-FA589AF87C2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214295" y="3103102"/>
                  <a:ext cx="137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26CFC30-83CC-E8EC-87FC-90239379A41A}"/>
                    </a:ext>
                  </a:extLst>
                </p14:cNvPr>
                <p14:cNvContentPartPr/>
                <p14:nvPr/>
              </p14:nvContentPartPr>
              <p14:xfrm>
                <a:off x="11164255" y="3061342"/>
                <a:ext cx="165960" cy="864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26CFC30-83CC-E8EC-87FC-90239379A41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158135" y="3055222"/>
                  <a:ext cx="178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04DD587-7349-6505-4242-D9ED5942C7F1}"/>
                    </a:ext>
                  </a:extLst>
                </p14:cNvPr>
                <p14:cNvContentPartPr/>
                <p14:nvPr/>
              </p14:nvContentPartPr>
              <p14:xfrm>
                <a:off x="11529295" y="2843902"/>
                <a:ext cx="27720" cy="72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04DD587-7349-6505-4242-D9ED5942C7F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23175" y="2837782"/>
                  <a:ext cx="39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90FE739-715F-B26A-DEA4-7529E8C7A6AD}"/>
                    </a:ext>
                  </a:extLst>
                </p14:cNvPr>
                <p14:cNvContentPartPr/>
                <p14:nvPr/>
              </p14:nvContentPartPr>
              <p14:xfrm>
                <a:off x="11618215" y="2666422"/>
                <a:ext cx="209160" cy="237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90FE739-715F-B26A-DEA4-7529E8C7A6A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12095" y="2660302"/>
                  <a:ext cx="221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E5D0568-F372-164C-DE92-627B58F04D8B}"/>
                    </a:ext>
                  </a:extLst>
                </p14:cNvPr>
                <p14:cNvContentPartPr/>
                <p14:nvPr/>
              </p14:nvContentPartPr>
              <p14:xfrm>
                <a:off x="11845735" y="2638342"/>
                <a:ext cx="84960" cy="1573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E5D0568-F372-164C-DE92-627B58F04D8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839615" y="2632222"/>
                  <a:ext cx="97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9C4A213-B83F-E424-E5A4-5A4F450229B9}"/>
                    </a:ext>
                  </a:extLst>
                </p14:cNvPr>
                <p14:cNvContentPartPr/>
                <p14:nvPr/>
              </p14:nvContentPartPr>
              <p14:xfrm>
                <a:off x="11378815" y="3164662"/>
                <a:ext cx="32400" cy="1569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9C4A213-B83F-E424-E5A4-5A4F450229B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372695" y="3158542"/>
                  <a:ext cx="44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0AC0401-4ECA-C545-DFBD-6B00EA2E3C51}"/>
                    </a:ext>
                  </a:extLst>
                </p14:cNvPr>
                <p14:cNvContentPartPr/>
                <p14:nvPr/>
              </p14:nvContentPartPr>
              <p14:xfrm>
                <a:off x="11456575" y="3164302"/>
                <a:ext cx="39240" cy="1040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0AC0401-4ECA-C545-DFBD-6B00EA2E3C5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450455" y="3158182"/>
                  <a:ext cx="51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491B356-DF12-9CCB-35E5-E1E8C91707B0}"/>
                    </a:ext>
                  </a:extLst>
                </p14:cNvPr>
                <p14:cNvContentPartPr/>
                <p14:nvPr/>
              </p14:nvContentPartPr>
              <p14:xfrm>
                <a:off x="11537575" y="3127942"/>
                <a:ext cx="15840" cy="1202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491B356-DF12-9CCB-35E5-E1E8C91707B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531455" y="3121822"/>
                  <a:ext cx="28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CEC5745-F63D-C824-6E60-7E4A97263122}"/>
                    </a:ext>
                  </a:extLst>
                </p14:cNvPr>
                <p14:cNvContentPartPr/>
                <p14:nvPr/>
              </p14:nvContentPartPr>
              <p14:xfrm>
                <a:off x="11578615" y="3069982"/>
                <a:ext cx="78840" cy="1944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CEC5745-F63D-C824-6E60-7E4A9726312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572495" y="3063862"/>
                  <a:ext cx="91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D4794FA-5035-4E5A-2004-52B65C6539DB}"/>
                    </a:ext>
                  </a:extLst>
                </p14:cNvPr>
                <p14:cNvContentPartPr/>
                <p14:nvPr/>
              </p14:nvContentPartPr>
              <p14:xfrm>
                <a:off x="9147175" y="3317302"/>
                <a:ext cx="1291320" cy="2210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D4794FA-5035-4E5A-2004-52B65C6539D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41055" y="3311182"/>
                  <a:ext cx="1303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8387B87-A305-5CE2-507E-8D77D368A9A8}"/>
                    </a:ext>
                  </a:extLst>
                </p14:cNvPr>
                <p14:cNvContentPartPr/>
                <p14:nvPr/>
              </p14:nvContentPartPr>
              <p14:xfrm>
                <a:off x="9119095" y="3172942"/>
                <a:ext cx="108000" cy="2138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8387B87-A305-5CE2-507E-8D77D368A9A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112975" y="3166822"/>
                  <a:ext cx="120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4BBBD26-8A86-66B6-2539-299587A8F8C6}"/>
                    </a:ext>
                  </a:extLst>
                </p14:cNvPr>
                <p14:cNvContentPartPr/>
                <p14:nvPr/>
              </p14:nvContentPartPr>
              <p14:xfrm>
                <a:off x="10021975" y="3277342"/>
                <a:ext cx="689400" cy="2682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4BBBD26-8A86-66B6-2539-299587A8F8C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15855" y="3271222"/>
                  <a:ext cx="701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50DB890-2395-DB94-7947-3D8218670D0C}"/>
                    </a:ext>
                  </a:extLst>
                </p14:cNvPr>
                <p14:cNvContentPartPr/>
                <p14:nvPr/>
              </p14:nvContentPartPr>
              <p14:xfrm>
                <a:off x="10738015" y="3437902"/>
                <a:ext cx="87120" cy="115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50DB890-2395-DB94-7947-3D8218670D0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31895" y="3431782"/>
                  <a:ext cx="99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E5AE48A-027D-1001-0B03-E9CDC7E763B8}"/>
                    </a:ext>
                  </a:extLst>
                </p14:cNvPr>
                <p14:cNvContentPartPr/>
                <p14:nvPr/>
              </p14:nvContentPartPr>
              <p14:xfrm>
                <a:off x="10566655" y="3639142"/>
                <a:ext cx="96480" cy="1609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E5AE48A-027D-1001-0B03-E9CDC7E763B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560535" y="3633022"/>
                  <a:ext cx="108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D746F21-4361-A4AE-66C1-6851A4AB4C05}"/>
                    </a:ext>
                  </a:extLst>
                </p14:cNvPr>
                <p14:cNvContentPartPr/>
                <p14:nvPr/>
              </p14:nvContentPartPr>
              <p14:xfrm>
                <a:off x="10725055" y="3655342"/>
                <a:ext cx="58680" cy="975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D746F21-4361-A4AE-66C1-6851A4AB4C0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718935" y="3649222"/>
                  <a:ext cx="70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68BE97B-E883-1204-8DCF-964A40DB4ED9}"/>
                    </a:ext>
                  </a:extLst>
                </p14:cNvPr>
                <p14:cNvContentPartPr/>
                <p14:nvPr/>
              </p14:nvContentPartPr>
              <p14:xfrm>
                <a:off x="10827655" y="3604942"/>
                <a:ext cx="61200" cy="1454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68BE97B-E883-1204-8DCF-964A40DB4ED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821535" y="3598822"/>
                  <a:ext cx="73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97AD84F-5445-71F7-E94F-C0DC1744D1D6}"/>
                    </a:ext>
                  </a:extLst>
                </p14:cNvPr>
                <p14:cNvContentPartPr/>
                <p14:nvPr/>
              </p14:nvContentPartPr>
              <p14:xfrm>
                <a:off x="10911895" y="3519262"/>
                <a:ext cx="174960" cy="2584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97AD84F-5445-71F7-E94F-C0DC1744D1D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905775" y="3513142"/>
                  <a:ext cx="187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0266C0B-E758-0C0C-7434-845D8F13F8F4}"/>
                    </a:ext>
                  </a:extLst>
                </p14:cNvPr>
                <p14:cNvContentPartPr/>
                <p14:nvPr/>
              </p14:nvContentPartPr>
              <p14:xfrm>
                <a:off x="10640095" y="3700342"/>
                <a:ext cx="567360" cy="2469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0266C0B-E758-0C0C-7434-845D8F13F8F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633975" y="3694222"/>
                  <a:ext cx="579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38028D4-116D-0D55-6249-7D894DE82D93}"/>
                    </a:ext>
                  </a:extLst>
                </p14:cNvPr>
                <p14:cNvContentPartPr/>
                <p14:nvPr/>
              </p14:nvContentPartPr>
              <p14:xfrm>
                <a:off x="10688335" y="3913822"/>
                <a:ext cx="100080" cy="1872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38028D4-116D-0D55-6249-7D894DE82D9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682215" y="3907702"/>
                  <a:ext cx="112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01BB997-D467-5385-DC76-62AD5A5F0AF3}"/>
                    </a:ext>
                  </a:extLst>
                </p14:cNvPr>
                <p14:cNvContentPartPr/>
                <p14:nvPr/>
              </p14:nvContentPartPr>
              <p14:xfrm>
                <a:off x="10857895" y="3918502"/>
                <a:ext cx="44640" cy="1249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01BB997-D467-5385-DC76-62AD5A5F0AF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851775" y="3912382"/>
                  <a:ext cx="56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C8E263A8-971A-5B04-FE2C-9D7E154BDBD3}"/>
                    </a:ext>
                  </a:extLst>
                </p14:cNvPr>
                <p14:cNvContentPartPr/>
                <p14:nvPr/>
              </p14:nvContentPartPr>
              <p14:xfrm>
                <a:off x="10926655" y="3849022"/>
                <a:ext cx="77760" cy="1501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C8E263A8-971A-5B04-FE2C-9D7E154BDBD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920535" y="3842902"/>
                  <a:ext cx="90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0D1246E-2A66-9F47-A5F7-7AF4D580B582}"/>
                    </a:ext>
                  </a:extLst>
                </p14:cNvPr>
                <p14:cNvContentPartPr/>
                <p14:nvPr/>
              </p14:nvContentPartPr>
              <p14:xfrm>
                <a:off x="11033575" y="4000942"/>
                <a:ext cx="38880" cy="882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0D1246E-2A66-9F47-A5F7-7AF4D580B58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027455" y="3994822"/>
                  <a:ext cx="51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FDFFD05-25FC-20C7-A24E-9DDBE63CBCC6}"/>
                    </a:ext>
                  </a:extLst>
                </p14:cNvPr>
                <p14:cNvContentPartPr/>
                <p14:nvPr/>
              </p14:nvContentPartPr>
              <p14:xfrm>
                <a:off x="11115655" y="3827782"/>
                <a:ext cx="73440" cy="1666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FDFFD05-25FC-20C7-A24E-9DDBE63CBCC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109535" y="3821662"/>
                  <a:ext cx="85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A8AD603-DC6C-2A07-4029-42724C2B165A}"/>
                    </a:ext>
                  </a:extLst>
                </p14:cNvPr>
                <p14:cNvContentPartPr/>
                <p14:nvPr/>
              </p14:nvContentPartPr>
              <p14:xfrm>
                <a:off x="11132215" y="3767662"/>
                <a:ext cx="99000" cy="640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A8AD603-DC6C-2A07-4029-42724C2B165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126095" y="3761542"/>
                  <a:ext cx="111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424EF06-13BC-5524-7DA5-6F875C13F000}"/>
                    </a:ext>
                  </a:extLst>
                </p14:cNvPr>
                <p14:cNvContentPartPr/>
                <p14:nvPr/>
              </p14:nvContentPartPr>
              <p14:xfrm>
                <a:off x="11288455" y="3716542"/>
                <a:ext cx="26280" cy="169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424EF06-13BC-5524-7DA5-6F875C13F00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282335" y="3710422"/>
                  <a:ext cx="38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F84C744-80F5-F282-53D0-A101ED29E552}"/>
                    </a:ext>
                  </a:extLst>
                </p14:cNvPr>
                <p14:cNvContentPartPr/>
                <p14:nvPr/>
              </p14:nvContentPartPr>
              <p14:xfrm>
                <a:off x="11413375" y="3491182"/>
                <a:ext cx="137520" cy="2674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F84C744-80F5-F282-53D0-A101ED29E55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407255" y="3485062"/>
                  <a:ext cx="1497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84BCB8A-5A36-2838-C172-6A5FECA77323}"/>
                    </a:ext>
                  </a:extLst>
                </p14:cNvPr>
                <p14:cNvContentPartPr/>
                <p14:nvPr/>
              </p14:nvContentPartPr>
              <p14:xfrm>
                <a:off x="11563855" y="3505582"/>
                <a:ext cx="76320" cy="2048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84BCB8A-5A36-2838-C172-6A5FECA7732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557735" y="3499462"/>
                  <a:ext cx="88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ABB0767-195D-F3CA-D556-1ACF494E39D1}"/>
                    </a:ext>
                  </a:extLst>
                </p14:cNvPr>
                <p14:cNvContentPartPr/>
                <p14:nvPr/>
              </p14:nvContentPartPr>
              <p14:xfrm>
                <a:off x="11672935" y="3474622"/>
                <a:ext cx="99360" cy="172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ABB0767-195D-F3CA-D556-1ACF494E39D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666815" y="3468502"/>
                  <a:ext cx="1116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uppieren 303">
            <a:extLst>
              <a:ext uri="{FF2B5EF4-FFF2-40B4-BE49-F238E27FC236}">
                <a16:creationId xmlns:a16="http://schemas.microsoft.com/office/drawing/2014/main" id="{2724BAC7-7C10-28BB-B4B8-D95E3BE5A833}"/>
              </a:ext>
            </a:extLst>
          </p:cNvPr>
          <p:cNvGrpSpPr/>
          <p:nvPr/>
        </p:nvGrpSpPr>
        <p:grpSpPr>
          <a:xfrm>
            <a:off x="3160015" y="3409102"/>
            <a:ext cx="733680" cy="575640"/>
            <a:chOff x="3160015" y="3409102"/>
            <a:chExt cx="73368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09782A1-14F3-1636-61A1-BE58041B9008}"/>
                    </a:ext>
                  </a:extLst>
                </p14:cNvPr>
                <p14:cNvContentPartPr/>
                <p14:nvPr/>
              </p14:nvContentPartPr>
              <p14:xfrm>
                <a:off x="3172255" y="3490822"/>
                <a:ext cx="63720" cy="1260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09782A1-14F3-1636-61A1-BE58041B900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166135" y="3484702"/>
                  <a:ext cx="75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17D1D0B-FC5C-6FF8-4917-A05303387EA4}"/>
                    </a:ext>
                  </a:extLst>
                </p14:cNvPr>
                <p14:cNvContentPartPr/>
                <p14:nvPr/>
              </p14:nvContentPartPr>
              <p14:xfrm>
                <a:off x="3287455" y="3478222"/>
                <a:ext cx="102600" cy="163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17D1D0B-FC5C-6FF8-4917-A05303387EA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281335" y="3472102"/>
                  <a:ext cx="114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5735224-6F62-4CA6-B88A-28F64E630605}"/>
                    </a:ext>
                  </a:extLst>
                </p14:cNvPr>
                <p14:cNvContentPartPr/>
                <p14:nvPr/>
              </p14:nvContentPartPr>
              <p14:xfrm>
                <a:off x="3424255" y="3431782"/>
                <a:ext cx="103680" cy="1800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5735224-6F62-4CA6-B88A-28F64E63060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418135" y="3425662"/>
                  <a:ext cx="115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4B2789C-C0AF-E709-9961-3C3AC0AE6A9B}"/>
                    </a:ext>
                  </a:extLst>
                </p14:cNvPr>
                <p14:cNvContentPartPr/>
                <p14:nvPr/>
              </p14:nvContentPartPr>
              <p14:xfrm>
                <a:off x="3617215" y="3552382"/>
                <a:ext cx="4320" cy="864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4B2789C-C0AF-E709-9961-3C3AC0AE6A9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611095" y="3546262"/>
                  <a:ext cx="16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8B6A9E9-DBE4-DD6F-2F44-DD3320207BF1}"/>
                    </a:ext>
                  </a:extLst>
                </p14:cNvPr>
                <p14:cNvContentPartPr/>
                <p14:nvPr/>
              </p14:nvContentPartPr>
              <p14:xfrm>
                <a:off x="3669055" y="3409102"/>
                <a:ext cx="66240" cy="1191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8B6A9E9-DBE4-DD6F-2F44-DD3320207BF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662935" y="3402982"/>
                  <a:ext cx="78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9AECC99-DEAE-BF33-CE75-66D051D2897F}"/>
                    </a:ext>
                  </a:extLst>
                </p14:cNvPr>
                <p14:cNvContentPartPr/>
                <p14:nvPr/>
              </p14:nvContentPartPr>
              <p14:xfrm>
                <a:off x="3160015" y="3603142"/>
                <a:ext cx="733680" cy="1814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9AECC99-DEAE-BF33-CE75-66D051D2897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153895" y="3597022"/>
                  <a:ext cx="745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B5D9191-ABA5-B675-B70D-0AC911C86A3A}"/>
                    </a:ext>
                  </a:extLst>
                </p14:cNvPr>
                <p14:cNvContentPartPr/>
                <p14:nvPr/>
              </p14:nvContentPartPr>
              <p14:xfrm>
                <a:off x="3243535" y="3847222"/>
                <a:ext cx="83160" cy="1141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B5D9191-ABA5-B675-B70D-0AC911C86A3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237415" y="3841102"/>
                  <a:ext cx="95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AB68A47-1915-7AE0-A6CB-81E45C778470}"/>
                    </a:ext>
                  </a:extLst>
                </p14:cNvPr>
                <p14:cNvContentPartPr/>
                <p14:nvPr/>
              </p14:nvContentPartPr>
              <p14:xfrm>
                <a:off x="3410575" y="3813382"/>
                <a:ext cx="49680" cy="1119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AB68A47-1915-7AE0-A6CB-81E45C77847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404455" y="3807262"/>
                  <a:ext cx="61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FBC8812-5FBA-44AA-26D4-2E4C32315DFB}"/>
                    </a:ext>
                  </a:extLst>
                </p14:cNvPr>
                <p14:cNvContentPartPr/>
                <p14:nvPr/>
              </p14:nvContentPartPr>
              <p14:xfrm>
                <a:off x="3496255" y="3790702"/>
                <a:ext cx="78480" cy="1429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FBC8812-5FBA-44AA-26D4-2E4C32315DF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490135" y="3784582"/>
                  <a:ext cx="90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F370A7C4-B6CF-3D4C-084A-F64DD8331F9B}"/>
                    </a:ext>
                  </a:extLst>
                </p14:cNvPr>
                <p14:cNvContentPartPr/>
                <p14:nvPr/>
              </p14:nvContentPartPr>
              <p14:xfrm>
                <a:off x="3624055" y="3904822"/>
                <a:ext cx="7560" cy="799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F370A7C4-B6CF-3D4C-084A-F64DD8331F9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617935" y="3898702"/>
                  <a:ext cx="19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FEF98EC-2390-0BD3-7E6F-1CEDD90AEBBA}"/>
                    </a:ext>
                  </a:extLst>
                </p14:cNvPr>
                <p14:cNvContentPartPr/>
                <p14:nvPr/>
              </p14:nvContentPartPr>
              <p14:xfrm>
                <a:off x="3674455" y="3744262"/>
                <a:ext cx="69120" cy="1522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FEF98EC-2390-0BD3-7E6F-1CEDD90AEBB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668335" y="3738142"/>
                  <a:ext cx="81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317528E-6240-6D8C-6721-6C65752A37B5}"/>
                    </a:ext>
                  </a:extLst>
                </p14:cNvPr>
                <p14:cNvContentPartPr/>
                <p14:nvPr/>
              </p14:nvContentPartPr>
              <p14:xfrm>
                <a:off x="3684535" y="3726982"/>
                <a:ext cx="92880" cy="16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317528E-6240-6D8C-6721-6C65752A37B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678415" y="3720862"/>
                  <a:ext cx="1051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BC66D912-BF17-68CA-2A53-0DE1F7026C92}"/>
              </a:ext>
            </a:extLst>
          </p:cNvPr>
          <p:cNvGrpSpPr/>
          <p:nvPr/>
        </p:nvGrpSpPr>
        <p:grpSpPr>
          <a:xfrm>
            <a:off x="4024375" y="3484702"/>
            <a:ext cx="406080" cy="190440"/>
            <a:chOff x="4024375" y="3484702"/>
            <a:chExt cx="40608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0C82B38D-CAF1-387C-6757-8F06E149A322}"/>
                    </a:ext>
                  </a:extLst>
                </p14:cNvPr>
                <p14:cNvContentPartPr/>
                <p14:nvPr/>
              </p14:nvContentPartPr>
              <p14:xfrm>
                <a:off x="4024375" y="3621502"/>
                <a:ext cx="17280" cy="421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0C82B38D-CAF1-387C-6757-8F06E149A32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018255" y="3615382"/>
                  <a:ext cx="29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AF9CE35-29C6-A53F-8048-25967E0F1769}"/>
                    </a:ext>
                  </a:extLst>
                </p14:cNvPr>
                <p14:cNvContentPartPr/>
                <p14:nvPr/>
              </p14:nvContentPartPr>
              <p14:xfrm>
                <a:off x="4131295" y="3484702"/>
                <a:ext cx="85320" cy="1904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AF9CE35-29C6-A53F-8048-25967E0F176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125175" y="3478582"/>
                  <a:ext cx="97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CFC4ED1-B950-A34A-4925-F104AF820F4B}"/>
                    </a:ext>
                  </a:extLst>
                </p14:cNvPr>
                <p14:cNvContentPartPr/>
                <p14:nvPr/>
              </p14:nvContentPartPr>
              <p14:xfrm>
                <a:off x="4281055" y="3504502"/>
                <a:ext cx="51120" cy="1350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CFC4ED1-B950-A34A-4925-F104AF820F4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274935" y="3498382"/>
                  <a:ext cx="63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25BF007-631F-DFC2-BB7D-7DECA16DAF5F}"/>
                    </a:ext>
                  </a:extLst>
                </p14:cNvPr>
                <p14:cNvContentPartPr/>
                <p14:nvPr/>
              </p14:nvContentPartPr>
              <p14:xfrm>
                <a:off x="4373215" y="3512062"/>
                <a:ext cx="57240" cy="986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25BF007-631F-DFC2-BB7D-7DECA16DAF5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367095" y="3505942"/>
                  <a:ext cx="694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uppieren 319">
            <a:extLst>
              <a:ext uri="{FF2B5EF4-FFF2-40B4-BE49-F238E27FC236}">
                <a16:creationId xmlns:a16="http://schemas.microsoft.com/office/drawing/2014/main" id="{74FC9B4C-134E-DAF1-E657-78576E2AF488}"/>
              </a:ext>
            </a:extLst>
          </p:cNvPr>
          <p:cNvGrpSpPr/>
          <p:nvPr/>
        </p:nvGrpSpPr>
        <p:grpSpPr>
          <a:xfrm>
            <a:off x="4547095" y="3414862"/>
            <a:ext cx="767880" cy="271800"/>
            <a:chOff x="4547095" y="3414862"/>
            <a:chExt cx="76788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4ACE648-3B96-EF56-F01D-C50E3FC63688}"/>
                    </a:ext>
                  </a:extLst>
                </p14:cNvPr>
                <p14:cNvContentPartPr/>
                <p14:nvPr/>
              </p14:nvContentPartPr>
              <p14:xfrm>
                <a:off x="4579135" y="3555622"/>
                <a:ext cx="48240" cy="61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4ACE648-3B96-EF56-F01D-C50E3FC6368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573015" y="3549502"/>
                  <a:ext cx="60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7B0B3C2-BACC-9D9B-C8AE-D9B0D0DE1D35}"/>
                    </a:ext>
                  </a:extLst>
                </p14:cNvPr>
                <p14:cNvContentPartPr/>
                <p14:nvPr/>
              </p14:nvContentPartPr>
              <p14:xfrm>
                <a:off x="4547095" y="3610342"/>
                <a:ext cx="117000" cy="338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7B0B3C2-BACC-9D9B-C8AE-D9B0D0DE1D3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540975" y="3604222"/>
                  <a:ext cx="129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61F2F51-70D1-CAF5-1F33-9E9B1569319D}"/>
                    </a:ext>
                  </a:extLst>
                </p14:cNvPr>
                <p14:cNvContentPartPr/>
                <p14:nvPr/>
              </p14:nvContentPartPr>
              <p14:xfrm>
                <a:off x="4731055" y="3480022"/>
                <a:ext cx="73440" cy="1663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61F2F51-70D1-CAF5-1F33-9E9B1569319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724935" y="3473902"/>
                  <a:ext cx="85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7331334-2EE3-8463-2F48-7DC7CA49F3ED}"/>
                    </a:ext>
                  </a:extLst>
                </p14:cNvPr>
                <p14:cNvContentPartPr/>
                <p14:nvPr/>
              </p14:nvContentPartPr>
              <p14:xfrm>
                <a:off x="4872175" y="3479302"/>
                <a:ext cx="70920" cy="1206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7331334-2EE3-8463-2F48-7DC7CA49F3E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866055" y="3473182"/>
                  <a:ext cx="83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CE4E352-7898-2DC8-8024-B0041104FE5C}"/>
                    </a:ext>
                  </a:extLst>
                </p14:cNvPr>
                <p14:cNvContentPartPr/>
                <p14:nvPr/>
              </p14:nvContentPartPr>
              <p14:xfrm>
                <a:off x="4989895" y="3460942"/>
                <a:ext cx="45360" cy="1519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CE4E352-7898-2DC8-8024-B0041104FE5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983775" y="3454822"/>
                  <a:ext cx="57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934BD8B-E1D1-63B9-E2D3-035CBF0D860B}"/>
                    </a:ext>
                  </a:extLst>
                </p14:cNvPr>
                <p14:cNvContentPartPr/>
                <p14:nvPr/>
              </p14:nvContentPartPr>
              <p14:xfrm>
                <a:off x="5086375" y="3589462"/>
                <a:ext cx="6480" cy="972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934BD8B-E1D1-63B9-E2D3-035CBF0D860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080255" y="3583342"/>
                  <a:ext cx="18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4073479-B03A-F170-7629-A67BBA874400}"/>
                    </a:ext>
                  </a:extLst>
                </p14:cNvPr>
                <p14:cNvContentPartPr/>
                <p14:nvPr/>
              </p14:nvContentPartPr>
              <p14:xfrm>
                <a:off x="5122015" y="3472102"/>
                <a:ext cx="76320" cy="1202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4073479-B03A-F170-7629-A67BBA87440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15895" y="3465982"/>
                  <a:ext cx="88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C4B8D06-71D2-5268-FD2D-7AD61CF09E94}"/>
                    </a:ext>
                  </a:extLst>
                </p14:cNvPr>
                <p14:cNvContentPartPr/>
                <p14:nvPr/>
              </p14:nvContentPartPr>
              <p14:xfrm>
                <a:off x="5127775" y="3437542"/>
                <a:ext cx="70920" cy="309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C4B8D06-71D2-5268-FD2D-7AD61CF09E9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121655" y="3431422"/>
                  <a:ext cx="83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2785191-44E1-4C5C-439F-6134E72D58ED}"/>
                    </a:ext>
                  </a:extLst>
                </p14:cNvPr>
                <p14:cNvContentPartPr/>
                <p14:nvPr/>
              </p14:nvContentPartPr>
              <p14:xfrm>
                <a:off x="5238655" y="3414862"/>
                <a:ext cx="76320" cy="1872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2785191-44E1-4C5C-439F-6134E72D58E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32535" y="3408742"/>
                  <a:ext cx="8856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6DC3D935-187E-8D3B-F217-7EC7D5B37A93}"/>
              </a:ext>
            </a:extLst>
          </p:cNvPr>
          <p:cNvGrpSpPr/>
          <p:nvPr/>
        </p:nvGrpSpPr>
        <p:grpSpPr>
          <a:xfrm>
            <a:off x="4313455" y="2633302"/>
            <a:ext cx="627120" cy="198360"/>
            <a:chOff x="4313455" y="2633302"/>
            <a:chExt cx="62712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2B9FA76-3951-5D39-4D11-171DB053DFA4}"/>
                    </a:ext>
                  </a:extLst>
                </p14:cNvPr>
                <p14:cNvContentPartPr/>
                <p14:nvPr/>
              </p14:nvContentPartPr>
              <p14:xfrm>
                <a:off x="4313455" y="2633302"/>
                <a:ext cx="69840" cy="1472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2B9FA76-3951-5D39-4D11-171DB053DFA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307335" y="2627182"/>
                  <a:ext cx="82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7B1C05D-3EF0-78E7-47D9-D44F950888BB}"/>
                    </a:ext>
                  </a:extLst>
                </p14:cNvPr>
                <p14:cNvContentPartPr/>
                <p14:nvPr/>
              </p14:nvContentPartPr>
              <p14:xfrm>
                <a:off x="4447015" y="2674702"/>
                <a:ext cx="66960" cy="1051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7B1C05D-3EF0-78E7-47D9-D44F950888B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440895" y="2668582"/>
                  <a:ext cx="79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C715E53-1ECE-8F11-CCA6-C74E3DDEDEBF}"/>
                    </a:ext>
                  </a:extLst>
                </p14:cNvPr>
                <p14:cNvContentPartPr/>
                <p14:nvPr/>
              </p14:nvContentPartPr>
              <p14:xfrm>
                <a:off x="4547815" y="2659582"/>
                <a:ext cx="61920" cy="1299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C715E53-1ECE-8F11-CCA6-C74E3DDEDEB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541695" y="2653462"/>
                  <a:ext cx="74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F94E8E7-00AF-79F1-B546-070EC6822BF8}"/>
                    </a:ext>
                  </a:extLst>
                </p14:cNvPr>
                <p14:cNvContentPartPr/>
                <p14:nvPr/>
              </p14:nvContentPartPr>
              <p14:xfrm>
                <a:off x="4657975" y="2764702"/>
                <a:ext cx="8280" cy="669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F94E8E7-00AF-79F1-B546-070EC6822BF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651855" y="2758582"/>
                  <a:ext cx="20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6B80E29-55EA-7262-E38B-09CF2A58CB0B}"/>
                    </a:ext>
                  </a:extLst>
                </p14:cNvPr>
                <p14:cNvContentPartPr/>
                <p14:nvPr/>
              </p14:nvContentPartPr>
              <p14:xfrm>
                <a:off x="4722775" y="2635102"/>
                <a:ext cx="74160" cy="1846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6B80E29-55EA-7262-E38B-09CF2A58CB0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716655" y="2628982"/>
                  <a:ext cx="86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441768B-C05A-E2FA-669B-8AB4CAA36DBA}"/>
                    </a:ext>
                  </a:extLst>
                </p14:cNvPr>
                <p14:cNvContentPartPr/>
                <p14:nvPr/>
              </p14:nvContentPartPr>
              <p14:xfrm>
                <a:off x="4845175" y="2635102"/>
                <a:ext cx="95400" cy="1796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441768B-C05A-E2FA-669B-8AB4CAA36DB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839055" y="2628982"/>
                  <a:ext cx="10764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244083F3-F479-686D-508D-516FA36D07C4}"/>
              </a:ext>
            </a:extLst>
          </p:cNvPr>
          <p:cNvGrpSpPr/>
          <p:nvPr/>
        </p:nvGrpSpPr>
        <p:grpSpPr>
          <a:xfrm>
            <a:off x="4005655" y="2898622"/>
            <a:ext cx="154080" cy="232560"/>
            <a:chOff x="4005655" y="2898622"/>
            <a:chExt cx="15408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E40182C-2FFB-2252-C552-4ADBA334051B}"/>
                    </a:ext>
                  </a:extLst>
                </p14:cNvPr>
                <p14:cNvContentPartPr/>
                <p14:nvPr/>
              </p14:nvContentPartPr>
              <p14:xfrm>
                <a:off x="4049935" y="2919142"/>
                <a:ext cx="68400" cy="1386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E40182C-2FFB-2252-C552-4ADBA334051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043815" y="2913022"/>
                  <a:ext cx="80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0337A54-5331-F41C-D8D3-8872DA56FAF4}"/>
                    </a:ext>
                  </a:extLst>
                </p14:cNvPr>
                <p14:cNvContentPartPr/>
                <p14:nvPr/>
              </p14:nvContentPartPr>
              <p14:xfrm>
                <a:off x="4005655" y="2898622"/>
                <a:ext cx="154080" cy="2325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0337A54-5331-F41C-D8D3-8872DA56FAF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999535" y="2892502"/>
                  <a:ext cx="16632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uppieren 331">
            <a:extLst>
              <a:ext uri="{FF2B5EF4-FFF2-40B4-BE49-F238E27FC236}">
                <a16:creationId xmlns:a16="http://schemas.microsoft.com/office/drawing/2014/main" id="{C937253D-E7CB-CAD7-DF14-BBA5BC144F4B}"/>
              </a:ext>
            </a:extLst>
          </p:cNvPr>
          <p:cNvGrpSpPr/>
          <p:nvPr/>
        </p:nvGrpSpPr>
        <p:grpSpPr>
          <a:xfrm>
            <a:off x="2731975" y="4093102"/>
            <a:ext cx="261000" cy="398160"/>
            <a:chOff x="2731975" y="4093102"/>
            <a:chExt cx="26100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EBC43EE-0B0F-8A6F-CFEA-88A8E99C0073}"/>
                    </a:ext>
                  </a:extLst>
                </p14:cNvPr>
                <p14:cNvContentPartPr/>
                <p14:nvPr/>
              </p14:nvContentPartPr>
              <p14:xfrm>
                <a:off x="2825575" y="4171942"/>
                <a:ext cx="67680" cy="2124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EBC43EE-0B0F-8A6F-CFEA-88A8E99C007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19455" y="4165822"/>
                  <a:ext cx="79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4C1E98B-28D4-98A5-EA12-4AE67F720019}"/>
                    </a:ext>
                  </a:extLst>
                </p14:cNvPr>
                <p14:cNvContentPartPr/>
                <p14:nvPr/>
              </p14:nvContentPartPr>
              <p14:xfrm>
                <a:off x="2731975" y="4093102"/>
                <a:ext cx="261000" cy="3981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4C1E98B-28D4-98A5-EA12-4AE67F72001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725855" y="4086982"/>
                  <a:ext cx="273240" cy="41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20000129-2195-30E3-2972-9190A4C3D6FA}"/>
                  </a:ext>
                </a:extLst>
              </p14:cNvPr>
              <p14:cNvContentPartPr/>
              <p14:nvPr/>
            </p14:nvContentPartPr>
            <p14:xfrm>
              <a:off x="4018255" y="2898622"/>
              <a:ext cx="132840" cy="21636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20000129-2195-30E3-2972-9190A4C3D6FA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4012135" y="2892502"/>
                <a:ext cx="145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E63D8735-0140-6EB4-01C9-5FA47DCFCC0D}"/>
                  </a:ext>
                </a:extLst>
              </p14:cNvPr>
              <p14:cNvContentPartPr/>
              <p14:nvPr/>
            </p14:nvContentPartPr>
            <p14:xfrm>
              <a:off x="2727655" y="4121902"/>
              <a:ext cx="237240" cy="38952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E63D8735-0140-6EB4-01C9-5FA47DCFCC0D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2721535" y="4115782"/>
                <a:ext cx="249480" cy="40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E85A525B-A902-66DD-511D-517B76DD14DA}"/>
              </a:ext>
            </a:extLst>
          </p:cNvPr>
          <p:cNvGrpSpPr/>
          <p:nvPr/>
        </p:nvGrpSpPr>
        <p:grpSpPr>
          <a:xfrm>
            <a:off x="9305575" y="2796022"/>
            <a:ext cx="793080" cy="380520"/>
            <a:chOff x="9305575" y="2796022"/>
            <a:chExt cx="79308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486DA75E-412E-E907-7D4C-CD00A8C6BD19}"/>
                    </a:ext>
                  </a:extLst>
                </p14:cNvPr>
                <p14:cNvContentPartPr/>
                <p14:nvPr/>
              </p14:nvContentPartPr>
              <p14:xfrm>
                <a:off x="9333295" y="2996902"/>
                <a:ext cx="88920" cy="1533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486DA75E-412E-E907-7D4C-CD00A8C6BD1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327175" y="2990782"/>
                  <a:ext cx="101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3AA7507-B679-C86C-E82F-74797D0DD5F1}"/>
                    </a:ext>
                  </a:extLst>
                </p14:cNvPr>
                <p14:cNvContentPartPr/>
                <p14:nvPr/>
              </p14:nvContentPartPr>
              <p14:xfrm>
                <a:off x="9516895" y="2980342"/>
                <a:ext cx="52560" cy="1350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3AA7507-B679-C86C-E82F-74797D0DD5F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510775" y="2974222"/>
                  <a:ext cx="64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F6E8A733-2A4D-CC3F-8E7D-5D5935D5CA54}"/>
                    </a:ext>
                  </a:extLst>
                </p14:cNvPr>
                <p14:cNvContentPartPr/>
                <p14:nvPr/>
              </p14:nvContentPartPr>
              <p14:xfrm>
                <a:off x="9606535" y="2950462"/>
                <a:ext cx="104760" cy="1231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F6E8A733-2A4D-CC3F-8E7D-5D5935D5CA5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600415" y="2944342"/>
                  <a:ext cx="117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8BCC237-F779-CC8E-8628-4C4D45154263}"/>
                    </a:ext>
                  </a:extLst>
                </p14:cNvPr>
                <p14:cNvContentPartPr/>
                <p14:nvPr/>
              </p14:nvContentPartPr>
              <p14:xfrm>
                <a:off x="9654775" y="2937862"/>
                <a:ext cx="113760" cy="1573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8BCC237-F779-CC8E-8628-4C4D4515426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648655" y="2931742"/>
                  <a:ext cx="126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97993F9-9213-988F-0C25-D2C8B705059E}"/>
                    </a:ext>
                  </a:extLst>
                </p14:cNvPr>
                <p14:cNvContentPartPr/>
                <p14:nvPr/>
              </p14:nvContentPartPr>
              <p14:xfrm>
                <a:off x="9810655" y="2901862"/>
                <a:ext cx="105480" cy="1558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97993F9-9213-988F-0C25-D2C8B705059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804535" y="2895742"/>
                  <a:ext cx="117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47B34D0-7FCD-886C-2544-908D349B638F}"/>
                    </a:ext>
                  </a:extLst>
                </p14:cNvPr>
                <p14:cNvContentPartPr/>
                <p14:nvPr/>
              </p14:nvContentPartPr>
              <p14:xfrm>
                <a:off x="9936295" y="2873422"/>
                <a:ext cx="83160" cy="1620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47B34D0-7FCD-886C-2544-908D349B638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930175" y="2867302"/>
                  <a:ext cx="95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E2076C7-5022-B271-DF42-9B2D75394D83}"/>
                    </a:ext>
                  </a:extLst>
                </p14:cNvPr>
                <p14:cNvContentPartPr/>
                <p14:nvPr/>
              </p14:nvContentPartPr>
              <p14:xfrm>
                <a:off x="9305575" y="2955502"/>
                <a:ext cx="73080" cy="2210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E2076C7-5022-B271-DF42-9B2D75394D8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299455" y="2949382"/>
                  <a:ext cx="85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10B5550-537E-DFF7-FDBC-96AAD1B1BB75}"/>
                    </a:ext>
                  </a:extLst>
                </p14:cNvPr>
                <p14:cNvContentPartPr/>
                <p14:nvPr/>
              </p14:nvContentPartPr>
              <p14:xfrm>
                <a:off x="10024495" y="2796022"/>
                <a:ext cx="74160" cy="2160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10B5550-537E-DFF7-FDBC-96AAD1B1BB7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018375" y="2789902"/>
                  <a:ext cx="8640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uppieren 355">
            <a:extLst>
              <a:ext uri="{FF2B5EF4-FFF2-40B4-BE49-F238E27FC236}">
                <a16:creationId xmlns:a16="http://schemas.microsoft.com/office/drawing/2014/main" id="{A37D73E5-7544-1263-ADF9-4148934AC822}"/>
              </a:ext>
            </a:extLst>
          </p:cNvPr>
          <p:cNvGrpSpPr/>
          <p:nvPr/>
        </p:nvGrpSpPr>
        <p:grpSpPr>
          <a:xfrm>
            <a:off x="11178655" y="2294542"/>
            <a:ext cx="654480" cy="420120"/>
            <a:chOff x="11178655" y="2294542"/>
            <a:chExt cx="65448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4249FCB-405A-C39E-4EF4-B195F7562FF4}"/>
                    </a:ext>
                  </a:extLst>
                </p14:cNvPr>
                <p14:cNvContentPartPr/>
                <p14:nvPr/>
              </p14:nvContentPartPr>
              <p14:xfrm>
                <a:off x="11245615" y="2519182"/>
                <a:ext cx="50760" cy="1155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4249FCB-405A-C39E-4EF4-B195F7562FF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239495" y="2513062"/>
                  <a:ext cx="63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AD9D268-C926-7203-F4CC-4489D9459DCF}"/>
                    </a:ext>
                  </a:extLst>
                </p14:cNvPr>
                <p14:cNvContentPartPr/>
                <p14:nvPr/>
              </p14:nvContentPartPr>
              <p14:xfrm>
                <a:off x="11352175" y="2511982"/>
                <a:ext cx="41400" cy="1299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AD9D268-C926-7203-F4CC-4489D9459DC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346055" y="2505862"/>
                  <a:ext cx="53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5B039C6-4E23-F990-036A-3F663483DBC9}"/>
                    </a:ext>
                  </a:extLst>
                </p14:cNvPr>
                <p14:cNvContentPartPr/>
                <p14:nvPr/>
              </p14:nvContentPartPr>
              <p14:xfrm>
                <a:off x="11408335" y="2455822"/>
                <a:ext cx="75240" cy="1404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5B039C6-4E23-F990-036A-3F663483DBC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02215" y="2449702"/>
                  <a:ext cx="87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A8129EF-4408-7D06-E41A-A80679DE28CF}"/>
                    </a:ext>
                  </a:extLst>
                </p14:cNvPr>
                <p14:cNvContentPartPr/>
                <p14:nvPr/>
              </p14:nvContentPartPr>
              <p14:xfrm>
                <a:off x="11519215" y="2546902"/>
                <a:ext cx="10080" cy="860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A8129EF-4408-7D06-E41A-A80679DE28C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513095" y="2540782"/>
                  <a:ext cx="22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8E7B404-5226-8744-016C-A00315ABE474}"/>
                    </a:ext>
                  </a:extLst>
                </p14:cNvPr>
                <p14:cNvContentPartPr/>
                <p14:nvPr/>
              </p14:nvContentPartPr>
              <p14:xfrm>
                <a:off x="11563135" y="2346022"/>
                <a:ext cx="58680" cy="1962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8E7B404-5226-8744-016C-A00315ABE47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557015" y="2339902"/>
                  <a:ext cx="70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D45204C-3E94-9DFC-768F-51F9BE2BA440}"/>
                    </a:ext>
                  </a:extLst>
                </p14:cNvPr>
                <p14:cNvContentPartPr/>
                <p14:nvPr/>
              </p14:nvContentPartPr>
              <p14:xfrm>
                <a:off x="11567815" y="2401462"/>
                <a:ext cx="76680" cy="543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D45204C-3E94-9DFC-768F-51F9BE2BA44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561695" y="2395342"/>
                  <a:ext cx="88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667D142-9EBB-C952-C1F6-1219E6761EFB}"/>
                    </a:ext>
                  </a:extLst>
                </p14:cNvPr>
                <p14:cNvContentPartPr/>
                <p14:nvPr/>
              </p14:nvContentPartPr>
              <p14:xfrm>
                <a:off x="11657455" y="2312902"/>
                <a:ext cx="129240" cy="2304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667D142-9EBB-C952-C1F6-1219E6761EF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651335" y="2306782"/>
                  <a:ext cx="141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05444B68-04F8-449E-A324-0DD2D749E1A9}"/>
                    </a:ext>
                  </a:extLst>
                </p14:cNvPr>
                <p14:cNvContentPartPr/>
                <p14:nvPr/>
              </p14:nvContentPartPr>
              <p14:xfrm>
                <a:off x="11178655" y="2459062"/>
                <a:ext cx="104760" cy="2556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05444B68-04F8-449E-A324-0DD2D749E1A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172535" y="2452942"/>
                  <a:ext cx="117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F0B1F9F-42BC-B2F5-AFDF-ADCE00066EE7}"/>
                    </a:ext>
                  </a:extLst>
                </p14:cNvPr>
                <p14:cNvContentPartPr/>
                <p14:nvPr/>
              </p14:nvContentPartPr>
              <p14:xfrm>
                <a:off x="11758975" y="2294542"/>
                <a:ext cx="74160" cy="2703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F0B1F9F-42BC-B2F5-AFDF-ADCE00066EE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752855" y="2288422"/>
                  <a:ext cx="8640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uppieren 360">
            <a:extLst>
              <a:ext uri="{FF2B5EF4-FFF2-40B4-BE49-F238E27FC236}">
                <a16:creationId xmlns:a16="http://schemas.microsoft.com/office/drawing/2014/main" id="{F05B3C18-753A-F0F9-61F9-8B8073D4A9D1}"/>
              </a:ext>
            </a:extLst>
          </p:cNvPr>
          <p:cNvGrpSpPr/>
          <p:nvPr/>
        </p:nvGrpSpPr>
        <p:grpSpPr>
          <a:xfrm>
            <a:off x="8471095" y="2873062"/>
            <a:ext cx="457920" cy="233280"/>
            <a:chOff x="8471095" y="2873062"/>
            <a:chExt cx="45792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5C8047C-5FB9-97C1-EAFB-4C3F19B4BE36}"/>
                    </a:ext>
                  </a:extLst>
                </p14:cNvPr>
                <p14:cNvContentPartPr/>
                <p14:nvPr/>
              </p14:nvContentPartPr>
              <p14:xfrm>
                <a:off x="8471095" y="2947582"/>
                <a:ext cx="97920" cy="1587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5C8047C-5FB9-97C1-EAFB-4C3F19B4BE3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464975" y="2941462"/>
                  <a:ext cx="110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A2BC63A-FBA2-3239-3768-32941C9313F7}"/>
                    </a:ext>
                  </a:extLst>
                </p14:cNvPr>
                <p14:cNvContentPartPr/>
                <p14:nvPr/>
              </p14:nvContentPartPr>
              <p14:xfrm>
                <a:off x="8624455" y="2947222"/>
                <a:ext cx="65160" cy="1040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A2BC63A-FBA2-3239-3768-32941C9313F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618335" y="2941102"/>
                  <a:ext cx="77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CEFD58B-0142-ECDC-B6EC-B81B21E2FEE5}"/>
                    </a:ext>
                  </a:extLst>
                </p14:cNvPr>
                <p14:cNvContentPartPr/>
                <p14:nvPr/>
              </p14:nvContentPartPr>
              <p14:xfrm>
                <a:off x="8732815" y="2920222"/>
                <a:ext cx="18360" cy="1324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CEFD58B-0142-ECDC-B6EC-B81B21E2FEE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726695" y="2914102"/>
                  <a:ext cx="30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DA4C76F-5649-113B-3C21-10351B842418}"/>
                    </a:ext>
                  </a:extLst>
                </p14:cNvPr>
                <p14:cNvContentPartPr/>
                <p14:nvPr/>
              </p14:nvContentPartPr>
              <p14:xfrm>
                <a:off x="8812375" y="2873062"/>
                <a:ext cx="116640" cy="1965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DA4C76F-5649-113B-3C21-10351B84241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806255" y="2866942"/>
                  <a:ext cx="1288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78C555AE-DBC0-4DA8-E313-FA5021C6680C}"/>
              </a:ext>
            </a:extLst>
          </p:cNvPr>
          <p:cNvGrpSpPr/>
          <p:nvPr/>
        </p:nvGrpSpPr>
        <p:grpSpPr>
          <a:xfrm>
            <a:off x="3174055" y="3981862"/>
            <a:ext cx="1561320" cy="648360"/>
            <a:chOff x="3174055" y="3981862"/>
            <a:chExt cx="1561320" cy="64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83FC701-4D48-BBD8-4916-7DA3E3D235B5}"/>
                    </a:ext>
                  </a:extLst>
                </p14:cNvPr>
                <p14:cNvContentPartPr/>
                <p14:nvPr/>
              </p14:nvContentPartPr>
              <p14:xfrm>
                <a:off x="3174055" y="4139182"/>
                <a:ext cx="73800" cy="1490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83FC701-4D48-BBD8-4916-7DA3E3D235B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167935" y="4133062"/>
                  <a:ext cx="86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814C5E1D-C2BD-B7A2-C79F-5FA4489AABE4}"/>
                    </a:ext>
                  </a:extLst>
                </p14:cNvPr>
                <p14:cNvContentPartPr/>
                <p14:nvPr/>
              </p14:nvContentPartPr>
              <p14:xfrm>
                <a:off x="3325975" y="4119382"/>
                <a:ext cx="61560" cy="1285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814C5E1D-C2BD-B7A2-C79F-5FA4489AABE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319855" y="4113262"/>
                  <a:ext cx="73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F532C8F-CB63-36B9-6963-F9CDF9517A96}"/>
                    </a:ext>
                  </a:extLst>
                </p14:cNvPr>
                <p14:cNvContentPartPr/>
                <p14:nvPr/>
              </p14:nvContentPartPr>
              <p14:xfrm>
                <a:off x="3458455" y="4101022"/>
                <a:ext cx="98640" cy="1346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F532C8F-CB63-36B9-6963-F9CDF9517A9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452335" y="4094902"/>
                  <a:ext cx="110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949706D-0966-D312-FE86-06F84F258C82}"/>
                    </a:ext>
                  </a:extLst>
                </p14:cNvPr>
                <p14:cNvContentPartPr/>
                <p14:nvPr/>
              </p14:nvContentPartPr>
              <p14:xfrm>
                <a:off x="3501655" y="4088062"/>
                <a:ext cx="138240" cy="1839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949706D-0966-D312-FE86-06F84F258C8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495535" y="4081942"/>
                  <a:ext cx="150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8EE786E-73F7-711B-9A7E-68CEB48B7BFC}"/>
                    </a:ext>
                  </a:extLst>
                </p14:cNvPr>
                <p14:cNvContentPartPr/>
                <p14:nvPr/>
              </p14:nvContentPartPr>
              <p14:xfrm>
                <a:off x="3704335" y="4018582"/>
                <a:ext cx="95040" cy="1846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8EE786E-73F7-711B-9A7E-68CEB48B7BF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698215" y="4012462"/>
                  <a:ext cx="107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D8C974CB-0D05-AF1E-D556-34F794BE9E65}"/>
                    </a:ext>
                  </a:extLst>
                </p14:cNvPr>
                <p14:cNvContentPartPr/>
                <p14:nvPr/>
              </p14:nvContentPartPr>
              <p14:xfrm>
                <a:off x="3830335" y="3984022"/>
                <a:ext cx="90720" cy="1980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D8C974CB-0D05-AF1E-D556-34F794BE9E6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824215" y="3977902"/>
                  <a:ext cx="102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0880704-604D-302F-398B-DFBBD4EB3FA4}"/>
                    </a:ext>
                  </a:extLst>
                </p14:cNvPr>
                <p14:cNvContentPartPr/>
                <p14:nvPr/>
              </p14:nvContentPartPr>
              <p14:xfrm>
                <a:off x="3220495" y="4223782"/>
                <a:ext cx="717840" cy="1904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0880704-604D-302F-398B-DFBBD4EB3FA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214375" y="4217662"/>
                  <a:ext cx="730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D51B1729-827E-AF05-BA8E-22CF189D839D}"/>
                    </a:ext>
                  </a:extLst>
                </p14:cNvPr>
                <p14:cNvContentPartPr/>
                <p14:nvPr/>
              </p14:nvContentPartPr>
              <p14:xfrm>
                <a:off x="3257215" y="4459582"/>
                <a:ext cx="88200" cy="1706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D51B1729-827E-AF05-BA8E-22CF189D839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251095" y="4453462"/>
                  <a:ext cx="100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E72E66B-35A4-FBFD-F47A-B0C0E9DF6E58}"/>
                    </a:ext>
                  </a:extLst>
                </p14:cNvPr>
                <p14:cNvContentPartPr/>
                <p14:nvPr/>
              </p14:nvContentPartPr>
              <p14:xfrm>
                <a:off x="3413095" y="4458142"/>
                <a:ext cx="63720" cy="1587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E72E66B-35A4-FBFD-F47A-B0C0E9DF6E5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406975" y="4452022"/>
                  <a:ext cx="75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A0A553A-38FB-1785-193D-0E0C5ED3FA7D}"/>
                    </a:ext>
                  </a:extLst>
                </p14:cNvPr>
                <p14:cNvContentPartPr/>
                <p14:nvPr/>
              </p14:nvContentPartPr>
              <p14:xfrm>
                <a:off x="3553855" y="4417462"/>
                <a:ext cx="77760" cy="1810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A0A553A-38FB-1785-193D-0E0C5ED3FA7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547735" y="4411342"/>
                  <a:ext cx="90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376F584-AEC4-5A2B-FC22-C6D00AE7AC9B}"/>
                    </a:ext>
                  </a:extLst>
                </p14:cNvPr>
                <p14:cNvContentPartPr/>
                <p14:nvPr/>
              </p14:nvContentPartPr>
              <p14:xfrm>
                <a:off x="3690655" y="4527262"/>
                <a:ext cx="7560" cy="979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376F584-AEC4-5A2B-FC22-C6D00AE7AC9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684535" y="4521142"/>
                  <a:ext cx="19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430FBAB-E21E-A683-F244-CDBE5B14D70E}"/>
                    </a:ext>
                  </a:extLst>
                </p14:cNvPr>
                <p14:cNvContentPartPr/>
                <p14:nvPr/>
              </p14:nvContentPartPr>
              <p14:xfrm>
                <a:off x="3750415" y="4351942"/>
                <a:ext cx="95400" cy="1980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430FBAB-E21E-A683-F244-CDBE5B14D70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744295" y="4345822"/>
                  <a:ext cx="107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60AAC34-9A1A-A553-C996-B10105E1B4D8}"/>
                    </a:ext>
                  </a:extLst>
                </p14:cNvPr>
                <p14:cNvContentPartPr/>
                <p14:nvPr/>
              </p14:nvContentPartPr>
              <p14:xfrm>
                <a:off x="3780295" y="4431142"/>
                <a:ext cx="99000" cy="756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60AAC34-9A1A-A553-C996-B10105E1B4D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774175" y="4425022"/>
                  <a:ext cx="111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F4AF598C-788B-5D57-8F6A-03F006F5054E}"/>
                    </a:ext>
                  </a:extLst>
                </p14:cNvPr>
                <p14:cNvContentPartPr/>
                <p14:nvPr/>
              </p14:nvContentPartPr>
              <p14:xfrm>
                <a:off x="3898735" y="4201102"/>
                <a:ext cx="197640" cy="3276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F4AF598C-788B-5D57-8F6A-03F006F5054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892615" y="4194982"/>
                  <a:ext cx="2098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FB411ED2-A1A8-7504-D5CE-9F1E142BF88C}"/>
                    </a:ext>
                  </a:extLst>
                </p14:cNvPr>
                <p14:cNvContentPartPr/>
                <p14:nvPr/>
              </p14:nvContentPartPr>
              <p14:xfrm>
                <a:off x="4206535" y="4058902"/>
                <a:ext cx="191160" cy="1706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FB411ED2-A1A8-7504-D5CE-9F1E142BF88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200415" y="4052782"/>
                  <a:ext cx="203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C8C9F47-0754-230A-B7DA-65CC014EC5B2}"/>
                    </a:ext>
                  </a:extLst>
                </p14:cNvPr>
                <p14:cNvContentPartPr/>
                <p14:nvPr/>
              </p14:nvContentPartPr>
              <p14:xfrm>
                <a:off x="4426495" y="4021102"/>
                <a:ext cx="72000" cy="1180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C8C9F47-0754-230A-B7DA-65CC014EC5B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420375" y="4014982"/>
                  <a:ext cx="84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DDC6FD1-FB2A-2EE2-EE80-370FB7BE5ED6}"/>
                    </a:ext>
                  </a:extLst>
                </p14:cNvPr>
                <p14:cNvContentPartPr/>
                <p14:nvPr/>
              </p14:nvContentPartPr>
              <p14:xfrm>
                <a:off x="4583455" y="3981862"/>
                <a:ext cx="151920" cy="1339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DDC6FD1-FB2A-2EE2-EE80-370FB7BE5ED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577335" y="3975742"/>
                  <a:ext cx="1641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CF290C2B-0537-2F2B-CFC2-A3E543F8E128}"/>
              </a:ext>
            </a:extLst>
          </p:cNvPr>
          <p:cNvGrpSpPr/>
          <p:nvPr/>
        </p:nvGrpSpPr>
        <p:grpSpPr>
          <a:xfrm>
            <a:off x="4297615" y="2958382"/>
            <a:ext cx="691200" cy="249120"/>
            <a:chOff x="4297615" y="2958382"/>
            <a:chExt cx="69120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B3CB8DF8-4A1B-3B7A-D927-28C73B58F268}"/>
                    </a:ext>
                  </a:extLst>
                </p14:cNvPr>
                <p14:cNvContentPartPr/>
                <p14:nvPr/>
              </p14:nvContentPartPr>
              <p14:xfrm>
                <a:off x="4297615" y="2967022"/>
                <a:ext cx="93960" cy="1353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B3CB8DF8-4A1B-3B7A-D927-28C73B58F26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291495" y="2960902"/>
                  <a:ext cx="106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33E0DE0-B93F-07D1-A38E-533B711F45F4}"/>
                    </a:ext>
                  </a:extLst>
                </p14:cNvPr>
                <p14:cNvContentPartPr/>
                <p14:nvPr/>
              </p14:nvContentPartPr>
              <p14:xfrm>
                <a:off x="4459615" y="3002302"/>
                <a:ext cx="51480" cy="871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33E0DE0-B93F-07D1-A38E-533B711F45F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453495" y="2996182"/>
                  <a:ext cx="63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B1D9630-B3DA-9BEB-253D-1D1174B849D2}"/>
                    </a:ext>
                  </a:extLst>
                </p14:cNvPr>
                <p14:cNvContentPartPr/>
                <p14:nvPr/>
              </p14:nvContentPartPr>
              <p14:xfrm>
                <a:off x="4541335" y="2973502"/>
                <a:ext cx="53280" cy="1584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B1D9630-B3DA-9BEB-253D-1D1174B849D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535215" y="2967382"/>
                  <a:ext cx="65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CAFF5BB-F4BE-6175-42C9-0BE300C9F635}"/>
                    </a:ext>
                  </a:extLst>
                </p14:cNvPr>
                <p14:cNvContentPartPr/>
                <p14:nvPr/>
              </p14:nvContentPartPr>
              <p14:xfrm>
                <a:off x="4625575" y="3008782"/>
                <a:ext cx="163800" cy="1987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CAFF5BB-F4BE-6175-42C9-0BE300C9F63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619455" y="3002662"/>
                  <a:ext cx="176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C7A0170-9960-390A-F3EA-98C97D5BFB7C}"/>
                    </a:ext>
                  </a:extLst>
                </p14:cNvPr>
                <p14:cNvContentPartPr/>
                <p14:nvPr/>
              </p14:nvContentPartPr>
              <p14:xfrm>
                <a:off x="4859215" y="2958382"/>
                <a:ext cx="122400" cy="2023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C7A0170-9960-390A-F3EA-98C97D5BFB7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853095" y="2952262"/>
                  <a:ext cx="134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309C4BDA-CBE8-3B31-CA9C-DB88C85E2A38}"/>
                    </a:ext>
                  </a:extLst>
                </p14:cNvPr>
                <p14:cNvContentPartPr/>
                <p14:nvPr/>
              </p14:nvContentPartPr>
              <p14:xfrm>
                <a:off x="4857415" y="3039742"/>
                <a:ext cx="131400" cy="205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309C4BDA-CBE8-3B31-CA9C-DB88C85E2A3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851295" y="3033622"/>
                  <a:ext cx="1436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uppieren 395">
            <a:extLst>
              <a:ext uri="{FF2B5EF4-FFF2-40B4-BE49-F238E27FC236}">
                <a16:creationId xmlns:a16="http://schemas.microsoft.com/office/drawing/2014/main" id="{F965489B-2D6B-5F0E-FECA-384EB8DDF21D}"/>
              </a:ext>
            </a:extLst>
          </p:cNvPr>
          <p:cNvGrpSpPr/>
          <p:nvPr/>
        </p:nvGrpSpPr>
        <p:grpSpPr>
          <a:xfrm>
            <a:off x="5479135" y="3316942"/>
            <a:ext cx="317880" cy="322200"/>
            <a:chOff x="5479135" y="3316942"/>
            <a:chExt cx="31788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D730A919-37B0-6716-7F9A-4FE3B817EF63}"/>
                    </a:ext>
                  </a:extLst>
                </p14:cNvPr>
                <p14:cNvContentPartPr/>
                <p14:nvPr/>
              </p14:nvContentPartPr>
              <p14:xfrm>
                <a:off x="5566615" y="3377062"/>
                <a:ext cx="128160" cy="1843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D730A919-37B0-6716-7F9A-4FE3B817EF6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560495" y="3370942"/>
                  <a:ext cx="140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6B9F689-55E4-0A19-B2CA-9CA9C4E2AF37}"/>
                    </a:ext>
                  </a:extLst>
                </p14:cNvPr>
                <p14:cNvContentPartPr/>
                <p14:nvPr/>
              </p14:nvContentPartPr>
              <p14:xfrm>
                <a:off x="5570215" y="3473902"/>
                <a:ext cx="120600" cy="381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6B9F689-55E4-0A19-B2CA-9CA9C4E2AF3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564095" y="3467782"/>
                  <a:ext cx="132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AF771C0-314E-81F1-4423-555EF7333E1A}"/>
                    </a:ext>
                  </a:extLst>
                </p14:cNvPr>
                <p14:cNvContentPartPr/>
                <p14:nvPr/>
              </p14:nvContentPartPr>
              <p14:xfrm>
                <a:off x="5479135" y="3316942"/>
                <a:ext cx="317880" cy="3222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AF771C0-314E-81F1-4423-555EF7333E1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473015" y="3310822"/>
                  <a:ext cx="330120" cy="33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86A1AC16-6926-3AC9-9514-F4F9C907F3C9}"/>
                  </a:ext>
                </a:extLst>
              </p14:cNvPr>
              <p14:cNvContentPartPr/>
              <p14:nvPr/>
            </p14:nvContentPartPr>
            <p14:xfrm>
              <a:off x="5242975" y="2549782"/>
              <a:ext cx="214200" cy="27288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86A1AC16-6926-3AC9-9514-F4F9C907F3C9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5236855" y="2543662"/>
                <a:ext cx="22644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6" name="Gruppieren 405">
            <a:extLst>
              <a:ext uri="{FF2B5EF4-FFF2-40B4-BE49-F238E27FC236}">
                <a16:creationId xmlns:a16="http://schemas.microsoft.com/office/drawing/2014/main" id="{9C60A1AD-AFDD-5637-D821-75F6A23C891E}"/>
              </a:ext>
            </a:extLst>
          </p:cNvPr>
          <p:cNvGrpSpPr/>
          <p:nvPr/>
        </p:nvGrpSpPr>
        <p:grpSpPr>
          <a:xfrm>
            <a:off x="5299135" y="2584342"/>
            <a:ext cx="668520" cy="295200"/>
            <a:chOff x="5299135" y="2584342"/>
            <a:chExt cx="66852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2BD66F0-4B93-2E42-7664-21D3D14D656A}"/>
                    </a:ext>
                  </a:extLst>
                </p14:cNvPr>
                <p14:cNvContentPartPr/>
                <p14:nvPr/>
              </p14:nvContentPartPr>
              <p14:xfrm>
                <a:off x="5299135" y="2601982"/>
                <a:ext cx="102240" cy="1396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2BD66F0-4B93-2E42-7664-21D3D14D656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293015" y="2595862"/>
                  <a:ext cx="114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6073678-143B-35AC-F944-EDEE6D12AF06}"/>
                    </a:ext>
                  </a:extLst>
                </p14:cNvPr>
                <p14:cNvContentPartPr/>
                <p14:nvPr/>
              </p14:nvContentPartPr>
              <p14:xfrm>
                <a:off x="5308855" y="2670742"/>
                <a:ext cx="105480" cy="370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6073678-143B-35AC-F944-EDEE6D12AF0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302735" y="2664622"/>
                  <a:ext cx="117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E7C20EB7-C574-A2CA-9DA9-756E8B3C5D3D}"/>
                    </a:ext>
                  </a:extLst>
                </p14:cNvPr>
                <p14:cNvContentPartPr/>
                <p14:nvPr/>
              </p14:nvContentPartPr>
              <p14:xfrm>
                <a:off x="5493895" y="2656702"/>
                <a:ext cx="51480" cy="1573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E7C20EB7-C574-A2CA-9DA9-756E8B3C5D3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487775" y="2650582"/>
                  <a:ext cx="63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65005E6-F644-B4F5-52E5-3C0F8EC7E295}"/>
                    </a:ext>
                  </a:extLst>
                </p14:cNvPr>
                <p14:cNvContentPartPr/>
                <p14:nvPr/>
              </p14:nvContentPartPr>
              <p14:xfrm>
                <a:off x="5564095" y="2793502"/>
                <a:ext cx="9000" cy="860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65005E6-F644-B4F5-52E5-3C0F8EC7E29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557975" y="2787382"/>
                  <a:ext cx="21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5B8C194-6A3F-F0F4-B91D-3F4E6EE65A98}"/>
                    </a:ext>
                  </a:extLst>
                </p14:cNvPr>
                <p14:cNvContentPartPr/>
                <p14:nvPr/>
              </p14:nvContentPartPr>
              <p14:xfrm>
                <a:off x="5642215" y="2636542"/>
                <a:ext cx="74520" cy="1576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5B8C194-6A3F-F0F4-B91D-3F4E6EE65A9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636095" y="2630422"/>
                  <a:ext cx="86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06C04AE-DC55-C00E-EAA9-282B1FE644A0}"/>
                    </a:ext>
                  </a:extLst>
                </p14:cNvPr>
                <p14:cNvContentPartPr/>
                <p14:nvPr/>
              </p14:nvContentPartPr>
              <p14:xfrm>
                <a:off x="5730415" y="2645902"/>
                <a:ext cx="77400" cy="1659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06C04AE-DC55-C00E-EAA9-282B1FE644A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724295" y="2639782"/>
                  <a:ext cx="89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F028EBD1-7778-F441-E0FA-A6CD0662E6A1}"/>
                    </a:ext>
                  </a:extLst>
                </p14:cNvPr>
                <p14:cNvContentPartPr/>
                <p14:nvPr/>
              </p14:nvContentPartPr>
              <p14:xfrm>
                <a:off x="5882695" y="2639782"/>
                <a:ext cx="44280" cy="1580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F028EBD1-7778-F441-E0FA-A6CD0662E6A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876575" y="2633662"/>
                  <a:ext cx="56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A5F46C4-59AE-2264-1673-60B1A03296D1}"/>
                    </a:ext>
                  </a:extLst>
                </p14:cNvPr>
                <p14:cNvContentPartPr/>
                <p14:nvPr/>
              </p14:nvContentPartPr>
              <p14:xfrm>
                <a:off x="5822575" y="2584342"/>
                <a:ext cx="68760" cy="889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A5F46C4-59AE-2264-1673-60B1A03296D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816455" y="2578222"/>
                  <a:ext cx="81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693F877-CFBA-DA5B-51F0-6F003CF03AF7}"/>
                    </a:ext>
                  </a:extLst>
                </p14:cNvPr>
                <p14:cNvContentPartPr/>
                <p14:nvPr/>
              </p14:nvContentPartPr>
              <p14:xfrm>
                <a:off x="5921575" y="2749222"/>
                <a:ext cx="46080" cy="730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693F877-CFBA-DA5B-51F0-6F003CF03AF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915455" y="2743102"/>
                  <a:ext cx="583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F7690A01-85F6-67E7-3B1E-E22A6FE14252}"/>
              </a:ext>
            </a:extLst>
          </p:cNvPr>
          <p:cNvGrpSpPr/>
          <p:nvPr/>
        </p:nvGrpSpPr>
        <p:grpSpPr>
          <a:xfrm>
            <a:off x="5935255" y="3327382"/>
            <a:ext cx="1939320" cy="545040"/>
            <a:chOff x="5935255" y="3327382"/>
            <a:chExt cx="193932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297B629-2576-6F03-38A3-271283E37BEE}"/>
                    </a:ext>
                  </a:extLst>
                </p14:cNvPr>
                <p14:cNvContentPartPr/>
                <p14:nvPr/>
              </p14:nvContentPartPr>
              <p14:xfrm>
                <a:off x="5935255" y="3397942"/>
                <a:ext cx="75600" cy="1242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297B629-2576-6F03-38A3-271283E37BE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929135" y="3391822"/>
                  <a:ext cx="87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9E43086-2B68-9703-1305-6277C69BB9DD}"/>
                    </a:ext>
                  </a:extLst>
                </p14:cNvPr>
                <p14:cNvContentPartPr/>
                <p14:nvPr/>
              </p14:nvContentPartPr>
              <p14:xfrm>
                <a:off x="6097975" y="3397582"/>
                <a:ext cx="38880" cy="1026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9E43086-2B68-9703-1305-6277C69BB9D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091855" y="3391462"/>
                  <a:ext cx="51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0861EBB-718E-3792-70CB-48DC68AA62E8}"/>
                    </a:ext>
                  </a:extLst>
                </p14:cNvPr>
                <p14:cNvContentPartPr/>
                <p14:nvPr/>
              </p14:nvContentPartPr>
              <p14:xfrm>
                <a:off x="6177175" y="3405862"/>
                <a:ext cx="69120" cy="871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0861EBB-718E-3792-70CB-48DC68AA62E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171055" y="3399742"/>
                  <a:ext cx="81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ED6CA20C-009F-F16C-95BD-1CFD043D46D8}"/>
                    </a:ext>
                  </a:extLst>
                </p14:cNvPr>
                <p14:cNvContentPartPr/>
                <p14:nvPr/>
              </p14:nvContentPartPr>
              <p14:xfrm>
                <a:off x="6304615" y="3467422"/>
                <a:ext cx="6480" cy="918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ED6CA20C-009F-F16C-95BD-1CFD043D46D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298495" y="3461302"/>
                  <a:ext cx="18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C5347681-23ED-7DC8-993E-0472AD4A9EED}"/>
                    </a:ext>
                  </a:extLst>
                </p14:cNvPr>
                <p14:cNvContentPartPr/>
                <p14:nvPr/>
              </p14:nvContentPartPr>
              <p14:xfrm>
                <a:off x="6346375" y="3364102"/>
                <a:ext cx="56520" cy="1551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C5347681-23ED-7DC8-993E-0472AD4A9EE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340255" y="3357982"/>
                  <a:ext cx="68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4F26E465-62C9-41DE-3FE2-708E6EA38E8B}"/>
                    </a:ext>
                  </a:extLst>
                </p14:cNvPr>
                <p14:cNvContentPartPr/>
                <p14:nvPr/>
              </p14:nvContentPartPr>
              <p14:xfrm>
                <a:off x="6439255" y="3350782"/>
                <a:ext cx="91440" cy="1674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4F26E465-62C9-41DE-3FE2-708E6EA38E8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433135" y="3344662"/>
                  <a:ext cx="103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5A636B4-6750-F0D8-D59C-9875882EEE2D}"/>
                    </a:ext>
                  </a:extLst>
                </p14:cNvPr>
                <p14:cNvContentPartPr/>
                <p14:nvPr/>
              </p14:nvContentPartPr>
              <p14:xfrm>
                <a:off x="6590455" y="3450862"/>
                <a:ext cx="84960" cy="144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5A636B4-6750-F0D8-D59C-9875882EEE2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584335" y="3444742"/>
                  <a:ext cx="97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F46A792-5A59-134F-A2FD-18D5B0EA9D77}"/>
                    </a:ext>
                  </a:extLst>
                </p14:cNvPr>
                <p14:cNvContentPartPr/>
                <p14:nvPr/>
              </p14:nvContentPartPr>
              <p14:xfrm>
                <a:off x="6753175" y="3327382"/>
                <a:ext cx="63000" cy="1580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F46A792-5A59-134F-A2FD-18D5B0EA9D7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747055" y="3321262"/>
                  <a:ext cx="75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AA47726-EE43-62A5-58C4-C91569FABFA0}"/>
                    </a:ext>
                  </a:extLst>
                </p14:cNvPr>
                <p14:cNvContentPartPr/>
                <p14:nvPr/>
              </p14:nvContentPartPr>
              <p14:xfrm>
                <a:off x="6853255" y="3345382"/>
                <a:ext cx="51480" cy="1278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AA47726-EE43-62A5-58C4-C91569FABFA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847135" y="3339262"/>
                  <a:ext cx="63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CDA4BA3-6C05-09E4-F40A-537F3D9B5228}"/>
                    </a:ext>
                  </a:extLst>
                </p14:cNvPr>
                <p14:cNvContentPartPr/>
                <p14:nvPr/>
              </p14:nvContentPartPr>
              <p14:xfrm>
                <a:off x="6922375" y="3338182"/>
                <a:ext cx="76320" cy="1314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CDA4BA3-6C05-09E4-F40A-537F3D9B522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916255" y="3332062"/>
                  <a:ext cx="88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7AF1F24B-CCFE-7F69-8E0E-624A31E8E1D1}"/>
                    </a:ext>
                  </a:extLst>
                </p14:cNvPr>
                <p14:cNvContentPartPr/>
                <p14:nvPr/>
              </p14:nvContentPartPr>
              <p14:xfrm>
                <a:off x="5970895" y="3533302"/>
                <a:ext cx="974160" cy="1360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7AF1F24B-CCFE-7F69-8E0E-624A31E8E1D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964775" y="3527182"/>
                  <a:ext cx="986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B085321-E318-44DA-0D6D-42C63849E4D6}"/>
                    </a:ext>
                  </a:extLst>
                </p14:cNvPr>
                <p14:cNvContentPartPr/>
                <p14:nvPr/>
              </p14:nvContentPartPr>
              <p14:xfrm>
                <a:off x="6226855" y="3730942"/>
                <a:ext cx="105840" cy="1414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B085321-E318-44DA-0D6D-42C63849E4D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220735" y="3724822"/>
                  <a:ext cx="118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A89E100-80BB-DBE8-FEAD-4608BFF36E8C}"/>
                    </a:ext>
                  </a:extLst>
                </p14:cNvPr>
                <p14:cNvContentPartPr/>
                <p14:nvPr/>
              </p14:nvContentPartPr>
              <p14:xfrm>
                <a:off x="6394255" y="3738502"/>
                <a:ext cx="55080" cy="1033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A89E100-80BB-DBE8-FEAD-4608BFF36E8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388135" y="3732382"/>
                  <a:ext cx="67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908C432-D78F-BAB7-DC77-FC4B0B4519BE}"/>
                    </a:ext>
                  </a:extLst>
                </p14:cNvPr>
                <p14:cNvContentPartPr/>
                <p14:nvPr/>
              </p14:nvContentPartPr>
              <p14:xfrm>
                <a:off x="6518815" y="3739942"/>
                <a:ext cx="82800" cy="1202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908C432-D78F-BAB7-DC77-FC4B0B4519B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512695" y="3733822"/>
                  <a:ext cx="95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E1E305C-10B8-C823-AF34-A212A55A1BB4}"/>
                    </a:ext>
                  </a:extLst>
                </p14:cNvPr>
                <p14:cNvContentPartPr/>
                <p14:nvPr/>
              </p14:nvContentPartPr>
              <p14:xfrm>
                <a:off x="7080055" y="3507742"/>
                <a:ext cx="129240" cy="363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E1E305C-10B8-C823-AF34-A212A55A1BB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073935" y="3501622"/>
                  <a:ext cx="141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79FD005-EA7B-D98B-5E77-DED5D8896EF3}"/>
                    </a:ext>
                  </a:extLst>
                </p14:cNvPr>
                <p14:cNvContentPartPr/>
                <p14:nvPr/>
              </p14:nvContentPartPr>
              <p14:xfrm>
                <a:off x="7091935" y="3575062"/>
                <a:ext cx="115560" cy="442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79FD005-EA7B-D98B-5E77-DED5D8896EF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085815" y="3568942"/>
                  <a:ext cx="127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B868211-FD1D-41BC-3EA6-FE6165838509}"/>
                    </a:ext>
                  </a:extLst>
                </p14:cNvPr>
                <p14:cNvContentPartPr/>
                <p14:nvPr/>
              </p14:nvContentPartPr>
              <p14:xfrm>
                <a:off x="7264735" y="3408382"/>
                <a:ext cx="109800" cy="2325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B868211-FD1D-41BC-3EA6-FE616583850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258615" y="3402262"/>
                  <a:ext cx="122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94D34836-4E69-62FF-AB2B-24E10A8189EF}"/>
                    </a:ext>
                  </a:extLst>
                </p14:cNvPr>
                <p14:cNvContentPartPr/>
                <p14:nvPr/>
              </p14:nvContentPartPr>
              <p14:xfrm>
                <a:off x="7419175" y="3591262"/>
                <a:ext cx="11880" cy="1159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94D34836-4E69-62FF-AB2B-24E10A8189E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413055" y="3585142"/>
                  <a:ext cx="24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C84F54E-5BE1-61E8-F2DE-DEBBAD174399}"/>
                    </a:ext>
                  </a:extLst>
                </p14:cNvPr>
                <p14:cNvContentPartPr/>
                <p14:nvPr/>
              </p14:nvContentPartPr>
              <p14:xfrm>
                <a:off x="7464535" y="3404422"/>
                <a:ext cx="97200" cy="2073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C84F54E-5BE1-61E8-F2DE-DEBBAD17439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458415" y="3398302"/>
                  <a:ext cx="109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63665C94-54E4-0BEE-B3F5-7505FB72F816}"/>
                    </a:ext>
                  </a:extLst>
                </p14:cNvPr>
                <p14:cNvContentPartPr/>
                <p14:nvPr/>
              </p14:nvContentPartPr>
              <p14:xfrm>
                <a:off x="7597375" y="3402982"/>
                <a:ext cx="199800" cy="1792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63665C94-54E4-0BEE-B3F5-7505FB72F81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591255" y="3396862"/>
                  <a:ext cx="212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C09AACB5-6DF0-A063-B365-035D861C9601}"/>
                    </a:ext>
                  </a:extLst>
                </p14:cNvPr>
                <p14:cNvContentPartPr/>
                <p14:nvPr/>
              </p14:nvContentPartPr>
              <p14:xfrm>
                <a:off x="7693135" y="3351862"/>
                <a:ext cx="45720" cy="586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C09AACB5-6DF0-A063-B365-035D861C960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687015" y="3345742"/>
                  <a:ext cx="57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1ABCBF70-758B-DC92-E7DD-5DB92A5C1B14}"/>
                    </a:ext>
                  </a:extLst>
                </p14:cNvPr>
                <p14:cNvContentPartPr/>
                <p14:nvPr/>
              </p14:nvContentPartPr>
              <p14:xfrm>
                <a:off x="7807255" y="3484342"/>
                <a:ext cx="67320" cy="1242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1ABCBF70-758B-DC92-E7DD-5DB92A5C1B1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801135" y="3478222"/>
                  <a:ext cx="7956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uppieren 434">
            <a:extLst>
              <a:ext uri="{FF2B5EF4-FFF2-40B4-BE49-F238E27FC236}">
                <a16:creationId xmlns:a16="http://schemas.microsoft.com/office/drawing/2014/main" id="{86BBF5FC-81E9-D18E-2B58-E4C24672AABF}"/>
              </a:ext>
            </a:extLst>
          </p:cNvPr>
          <p:cNvGrpSpPr/>
          <p:nvPr/>
        </p:nvGrpSpPr>
        <p:grpSpPr>
          <a:xfrm>
            <a:off x="5205175" y="4072222"/>
            <a:ext cx="253440" cy="391320"/>
            <a:chOff x="5205175" y="4072222"/>
            <a:chExt cx="25344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6317F08-43ED-D2BC-F897-4A9AE406E6D7}"/>
                    </a:ext>
                  </a:extLst>
                </p14:cNvPr>
                <p14:cNvContentPartPr/>
                <p14:nvPr/>
              </p14:nvContentPartPr>
              <p14:xfrm>
                <a:off x="5278975" y="4120462"/>
                <a:ext cx="142920" cy="2422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6317F08-43ED-D2BC-F897-4A9AE406E6D7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272855" y="4114342"/>
                  <a:ext cx="155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CF937E3C-1B21-C798-A861-30416C30DB97}"/>
                    </a:ext>
                  </a:extLst>
                </p14:cNvPr>
                <p14:cNvContentPartPr/>
                <p14:nvPr/>
              </p14:nvContentPartPr>
              <p14:xfrm>
                <a:off x="5205175" y="4072222"/>
                <a:ext cx="253440" cy="3913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CF937E3C-1B21-C798-A861-30416C30DB9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199055" y="4066102"/>
                  <a:ext cx="26568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23E0A2A5-A19D-454D-223C-5C1481FA0803}"/>
              </a:ext>
            </a:extLst>
          </p:cNvPr>
          <p:cNvGrpSpPr/>
          <p:nvPr/>
        </p:nvGrpSpPr>
        <p:grpSpPr>
          <a:xfrm>
            <a:off x="5650135" y="3919942"/>
            <a:ext cx="2365560" cy="637920"/>
            <a:chOff x="5650135" y="3919942"/>
            <a:chExt cx="2365560" cy="63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C55F158E-143E-79DC-EE82-DA4C6CBB5C9A}"/>
                    </a:ext>
                  </a:extLst>
                </p14:cNvPr>
                <p14:cNvContentPartPr/>
                <p14:nvPr/>
              </p14:nvContentPartPr>
              <p14:xfrm>
                <a:off x="5650135" y="4036222"/>
                <a:ext cx="37080" cy="1447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C55F158E-143E-79DC-EE82-DA4C6CBB5C9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644015" y="4030102"/>
                  <a:ext cx="49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1A1D78F4-8AA4-CD57-5F0F-290B3BB35014}"/>
                    </a:ext>
                  </a:extLst>
                </p14:cNvPr>
                <p14:cNvContentPartPr/>
                <p14:nvPr/>
              </p14:nvContentPartPr>
              <p14:xfrm>
                <a:off x="5762815" y="4043782"/>
                <a:ext cx="73440" cy="1126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1A1D78F4-8AA4-CD57-5F0F-290B3BB3501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756695" y="4037662"/>
                  <a:ext cx="85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383905B-ED35-AC8D-3908-2A2993AAF7B3}"/>
                    </a:ext>
                  </a:extLst>
                </p14:cNvPr>
                <p14:cNvContentPartPr/>
                <p14:nvPr/>
              </p14:nvContentPartPr>
              <p14:xfrm>
                <a:off x="5878015" y="4014982"/>
                <a:ext cx="44640" cy="1238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383905B-ED35-AC8D-3908-2A2993AAF7B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871895" y="4008862"/>
                  <a:ext cx="56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29785E97-F1B1-0FAC-A740-28BA5F0EE35D}"/>
                    </a:ext>
                  </a:extLst>
                </p14:cNvPr>
                <p14:cNvContentPartPr/>
                <p14:nvPr/>
              </p14:nvContentPartPr>
              <p14:xfrm>
                <a:off x="5998975" y="4109662"/>
                <a:ext cx="12240" cy="1072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29785E97-F1B1-0FAC-A740-28BA5F0EE35D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992855" y="4103542"/>
                  <a:ext cx="24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927FCED-06FF-D57B-135E-647CE8089F13}"/>
                    </a:ext>
                  </a:extLst>
                </p14:cNvPr>
                <p14:cNvContentPartPr/>
                <p14:nvPr/>
              </p14:nvContentPartPr>
              <p14:xfrm>
                <a:off x="6056575" y="4027942"/>
                <a:ext cx="66600" cy="1234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927FCED-06FF-D57B-135E-647CE8089F13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050455" y="4021822"/>
                  <a:ext cx="78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F1E1C050-47C1-4183-DB3C-E618461CAD0B}"/>
                    </a:ext>
                  </a:extLst>
                </p14:cNvPr>
                <p14:cNvContentPartPr/>
                <p14:nvPr/>
              </p14:nvContentPartPr>
              <p14:xfrm>
                <a:off x="6156655" y="4001662"/>
                <a:ext cx="72360" cy="1357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F1E1C050-47C1-4183-DB3C-E618461CAD0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150535" y="3995542"/>
                  <a:ext cx="84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1EEBDED-2626-9C7C-3F48-1EB1A6A65878}"/>
                    </a:ext>
                  </a:extLst>
                </p14:cNvPr>
                <p14:cNvContentPartPr/>
                <p14:nvPr/>
              </p14:nvContentPartPr>
              <p14:xfrm>
                <a:off x="6165655" y="4067542"/>
                <a:ext cx="113400" cy="266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1EEBDED-2626-9C7C-3F48-1EB1A6A6587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159535" y="4061422"/>
                  <a:ext cx="125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D4D6C4E-A23B-C6CC-8093-3A460148898A}"/>
                    </a:ext>
                  </a:extLst>
                </p14:cNvPr>
                <p14:cNvContentPartPr/>
                <p14:nvPr/>
              </p14:nvContentPartPr>
              <p14:xfrm>
                <a:off x="6375175" y="4065382"/>
                <a:ext cx="120600" cy="252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D4D6C4E-A23B-C6CC-8093-3A460148898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369055" y="4059262"/>
                  <a:ext cx="132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11668380-6E9B-1F6B-CA4B-F2A8C9B81CD5}"/>
                    </a:ext>
                  </a:extLst>
                </p14:cNvPr>
                <p14:cNvContentPartPr/>
                <p14:nvPr/>
              </p14:nvContentPartPr>
              <p14:xfrm>
                <a:off x="6550855" y="3999142"/>
                <a:ext cx="68760" cy="1562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11668380-6E9B-1F6B-CA4B-F2A8C9B81CD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544735" y="3993022"/>
                  <a:ext cx="81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E0DB9D5-D30C-A374-1831-F74608B368F6}"/>
                    </a:ext>
                  </a:extLst>
                </p14:cNvPr>
                <p14:cNvContentPartPr/>
                <p14:nvPr/>
              </p14:nvContentPartPr>
              <p14:xfrm>
                <a:off x="6698815" y="3983302"/>
                <a:ext cx="56520" cy="1317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E0DB9D5-D30C-A374-1831-F74608B368F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692695" y="3977182"/>
                  <a:ext cx="68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06B37E6C-43E1-30BF-5BC8-E44F06B21912}"/>
                    </a:ext>
                  </a:extLst>
                </p14:cNvPr>
                <p14:cNvContentPartPr/>
                <p14:nvPr/>
              </p14:nvContentPartPr>
              <p14:xfrm>
                <a:off x="6794215" y="3969982"/>
                <a:ext cx="43560" cy="1436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06B37E6C-43E1-30BF-5BC8-E44F06B2191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788095" y="3963862"/>
                  <a:ext cx="55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BA3424DB-5D02-52BD-BA83-551EC424F85D}"/>
                    </a:ext>
                  </a:extLst>
                </p14:cNvPr>
                <p14:cNvContentPartPr/>
                <p14:nvPr/>
              </p14:nvContentPartPr>
              <p14:xfrm>
                <a:off x="6881335" y="4089502"/>
                <a:ext cx="4320" cy="784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BA3424DB-5D02-52BD-BA83-551EC424F85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875215" y="4083382"/>
                  <a:ext cx="16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1D906F0-918B-6CC2-9D6B-63AAEEB96F1C}"/>
                    </a:ext>
                  </a:extLst>
                </p14:cNvPr>
                <p14:cNvContentPartPr/>
                <p14:nvPr/>
              </p14:nvContentPartPr>
              <p14:xfrm>
                <a:off x="6903295" y="3946222"/>
                <a:ext cx="96840" cy="1378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1D906F0-918B-6CC2-9D6B-63AAEEB96F1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897175" y="3940102"/>
                  <a:ext cx="109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3B32B647-C1F4-C105-27B7-2559BD847284}"/>
                    </a:ext>
                  </a:extLst>
                </p14:cNvPr>
                <p14:cNvContentPartPr/>
                <p14:nvPr/>
              </p14:nvContentPartPr>
              <p14:xfrm>
                <a:off x="7019215" y="3940822"/>
                <a:ext cx="59040" cy="1504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3B32B647-C1F4-C105-27B7-2559BD84728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013095" y="3934702"/>
                  <a:ext cx="71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08E18B6-D2A5-D53A-AC7C-8F1D2A1A97FB}"/>
                    </a:ext>
                  </a:extLst>
                </p14:cNvPr>
                <p14:cNvContentPartPr/>
                <p14:nvPr/>
              </p14:nvContentPartPr>
              <p14:xfrm>
                <a:off x="5712775" y="4160782"/>
                <a:ext cx="1383840" cy="1623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08E18B6-D2A5-D53A-AC7C-8F1D2A1A97F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706655" y="4154662"/>
                  <a:ext cx="1396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87E827E3-44D7-1E52-28B7-B01BD1F71989}"/>
                    </a:ext>
                  </a:extLst>
                </p14:cNvPr>
                <p14:cNvContentPartPr/>
                <p14:nvPr/>
              </p14:nvContentPartPr>
              <p14:xfrm>
                <a:off x="6141895" y="4413502"/>
                <a:ext cx="77040" cy="1234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87E827E3-44D7-1E52-28B7-B01BD1F7198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135775" y="4407382"/>
                  <a:ext cx="89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A54D404A-AAC3-277D-79A1-7C71F13C3B3D}"/>
                    </a:ext>
                  </a:extLst>
                </p14:cNvPr>
                <p14:cNvContentPartPr/>
                <p14:nvPr/>
              </p14:nvContentPartPr>
              <p14:xfrm>
                <a:off x="6293095" y="4386862"/>
                <a:ext cx="63360" cy="1202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A54D404A-AAC3-277D-79A1-7C71F13C3B3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286975" y="4380742"/>
                  <a:ext cx="75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8477F492-6483-E429-113B-2DD1E2499BB0}"/>
                    </a:ext>
                  </a:extLst>
                </p14:cNvPr>
                <p14:cNvContentPartPr/>
                <p14:nvPr/>
              </p14:nvContentPartPr>
              <p14:xfrm>
                <a:off x="6385975" y="4356982"/>
                <a:ext cx="77040" cy="1371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8477F492-6483-E429-113B-2DD1E2499BB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379855" y="4350862"/>
                  <a:ext cx="89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9C816F1E-01D6-AC58-9ABF-ECD896747E98}"/>
                    </a:ext>
                  </a:extLst>
                </p14:cNvPr>
                <p14:cNvContentPartPr/>
                <p14:nvPr/>
              </p14:nvContentPartPr>
              <p14:xfrm>
                <a:off x="6531775" y="4351582"/>
                <a:ext cx="135720" cy="2062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9C816F1E-01D6-AC58-9ABF-ECD896747E9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525655" y="4345462"/>
                  <a:ext cx="147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1B45EAE-0A3D-4971-FFA0-3C6506A95010}"/>
                    </a:ext>
                  </a:extLst>
                </p14:cNvPr>
                <p14:cNvContentPartPr/>
                <p14:nvPr/>
              </p14:nvContentPartPr>
              <p14:xfrm>
                <a:off x="6597655" y="4350142"/>
                <a:ext cx="69480" cy="194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1B45EAE-0A3D-4971-FFA0-3C6506A9501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591535" y="4344022"/>
                  <a:ext cx="81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231FB5EA-18EC-614E-980D-1112C2ADADAC}"/>
                    </a:ext>
                  </a:extLst>
                </p14:cNvPr>
                <p14:cNvContentPartPr/>
                <p14:nvPr/>
              </p14:nvContentPartPr>
              <p14:xfrm>
                <a:off x="6736255" y="4296502"/>
                <a:ext cx="93960" cy="21924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231FB5EA-18EC-614E-980D-1112C2ADADA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730135" y="4290382"/>
                  <a:ext cx="106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177D22A3-51D6-1EBA-2A96-0172826F1928}"/>
                    </a:ext>
                  </a:extLst>
                </p14:cNvPr>
                <p14:cNvContentPartPr/>
                <p14:nvPr/>
              </p14:nvContentPartPr>
              <p14:xfrm>
                <a:off x="7229815" y="4089502"/>
                <a:ext cx="74520" cy="345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177D22A3-51D6-1EBA-2A96-0172826F192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223695" y="4083382"/>
                  <a:ext cx="86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F0F38EF-8AE4-F6AA-DBB3-BB22F9F2A26D}"/>
                    </a:ext>
                  </a:extLst>
                </p14:cNvPr>
                <p14:cNvContentPartPr/>
                <p14:nvPr/>
              </p14:nvContentPartPr>
              <p14:xfrm>
                <a:off x="7239175" y="4175182"/>
                <a:ext cx="77400" cy="205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F0F38EF-8AE4-F6AA-DBB3-BB22F9F2A26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233055" y="4169062"/>
                  <a:ext cx="89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66A2C58C-1830-3C3A-A0B0-FF29C8F47607}"/>
                    </a:ext>
                  </a:extLst>
                </p14:cNvPr>
                <p14:cNvContentPartPr/>
                <p14:nvPr/>
              </p14:nvContentPartPr>
              <p14:xfrm>
                <a:off x="7419535" y="4049182"/>
                <a:ext cx="62280" cy="1303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66A2C58C-1830-3C3A-A0B0-FF29C8F4760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413415" y="4043062"/>
                  <a:ext cx="74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91C0D70-6AB9-7411-CFED-8616EFC3FAE4}"/>
                    </a:ext>
                  </a:extLst>
                </p14:cNvPr>
                <p14:cNvContentPartPr/>
                <p14:nvPr/>
              </p14:nvContentPartPr>
              <p14:xfrm>
                <a:off x="7516735" y="4159342"/>
                <a:ext cx="11880" cy="1137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91C0D70-6AB9-7411-CFED-8616EFC3FAE4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510615" y="4153222"/>
                  <a:ext cx="24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7D34277E-8F40-925D-54AA-2391585572A9}"/>
                    </a:ext>
                  </a:extLst>
                </p14:cNvPr>
                <p14:cNvContentPartPr/>
                <p14:nvPr/>
              </p14:nvContentPartPr>
              <p14:xfrm>
                <a:off x="7573615" y="4011742"/>
                <a:ext cx="109080" cy="1353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7D34277E-8F40-925D-54AA-2391585572A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567495" y="4005622"/>
                  <a:ext cx="121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67E87A2-9CDA-CDCD-B29A-816848A7FFE6}"/>
                    </a:ext>
                  </a:extLst>
                </p14:cNvPr>
                <p14:cNvContentPartPr/>
                <p14:nvPr/>
              </p14:nvContentPartPr>
              <p14:xfrm>
                <a:off x="7737055" y="3955582"/>
                <a:ext cx="67680" cy="1879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67E87A2-9CDA-CDCD-B29A-816848A7FFE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730935" y="3949462"/>
                  <a:ext cx="79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9CAC3EE8-D741-75DF-16E7-29260990A4D4}"/>
                    </a:ext>
                  </a:extLst>
                </p14:cNvPr>
                <p14:cNvContentPartPr/>
                <p14:nvPr/>
              </p14:nvContentPartPr>
              <p14:xfrm>
                <a:off x="7896535" y="3959182"/>
                <a:ext cx="45720" cy="1458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9CAC3EE8-D741-75DF-16E7-29260990A4D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890415" y="3953062"/>
                  <a:ext cx="57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897221E1-5E65-55CC-5E6A-A937CCC604EB}"/>
                    </a:ext>
                  </a:extLst>
                </p14:cNvPr>
                <p14:cNvContentPartPr/>
                <p14:nvPr/>
              </p14:nvContentPartPr>
              <p14:xfrm>
                <a:off x="7788535" y="3919942"/>
                <a:ext cx="93600" cy="860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897221E1-5E65-55CC-5E6A-A937CCC604E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782415" y="3913822"/>
                  <a:ext cx="105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B691E264-DA41-85AD-F46B-9D8047A796CE}"/>
                    </a:ext>
                  </a:extLst>
                </p14:cNvPr>
                <p14:cNvContentPartPr/>
                <p14:nvPr/>
              </p14:nvContentPartPr>
              <p14:xfrm>
                <a:off x="7962055" y="4030102"/>
                <a:ext cx="53640" cy="10116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B691E264-DA41-85AD-F46B-9D8047A796CE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955935" y="4023982"/>
                  <a:ext cx="6588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C19983D1-8AA3-7E85-EB6A-DF1C38475476}"/>
              </a:ext>
            </a:extLst>
          </p:cNvPr>
          <p:cNvGrpSpPr/>
          <p:nvPr/>
        </p:nvGrpSpPr>
        <p:grpSpPr>
          <a:xfrm>
            <a:off x="5242255" y="2906902"/>
            <a:ext cx="789480" cy="247680"/>
            <a:chOff x="5242255" y="2906902"/>
            <a:chExt cx="78948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7F221A46-9A90-20F2-28F9-3A35280137FA}"/>
                    </a:ext>
                  </a:extLst>
                </p14:cNvPr>
                <p14:cNvContentPartPr/>
                <p14:nvPr/>
              </p14:nvContentPartPr>
              <p14:xfrm>
                <a:off x="5303095" y="2923822"/>
                <a:ext cx="104040" cy="1339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7F221A46-9A90-20F2-28F9-3A35280137F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296975" y="2917702"/>
                  <a:ext cx="116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56E8ACF0-E2D2-E166-ADD8-9A88FFD88687}"/>
                    </a:ext>
                  </a:extLst>
                </p14:cNvPr>
                <p14:cNvContentPartPr/>
                <p14:nvPr/>
              </p14:nvContentPartPr>
              <p14:xfrm>
                <a:off x="5242255" y="2906902"/>
                <a:ext cx="200520" cy="2005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56E8ACF0-E2D2-E166-ADD8-9A88FFD8868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236135" y="2900782"/>
                  <a:ext cx="212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FC5D52FD-064A-97B6-E1B0-4B2442BE28E4}"/>
                    </a:ext>
                  </a:extLst>
                </p14:cNvPr>
                <p14:cNvContentPartPr/>
                <p14:nvPr/>
              </p14:nvContentPartPr>
              <p14:xfrm>
                <a:off x="5535295" y="2983222"/>
                <a:ext cx="70560" cy="842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FC5D52FD-064A-97B6-E1B0-4B2442BE28E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529175" y="2977102"/>
                  <a:ext cx="82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473D796C-C37A-E382-0830-BC24C43B828D}"/>
                    </a:ext>
                  </a:extLst>
                </p14:cNvPr>
                <p14:cNvContentPartPr/>
                <p14:nvPr/>
              </p14:nvContentPartPr>
              <p14:xfrm>
                <a:off x="5636815" y="2985022"/>
                <a:ext cx="83520" cy="1695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473D796C-C37A-E382-0830-BC24C43B828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630695" y="2978902"/>
                  <a:ext cx="95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AA76DA7E-1188-C614-C88A-59CB57F4699C}"/>
                    </a:ext>
                  </a:extLst>
                </p14:cNvPr>
                <p14:cNvContentPartPr/>
                <p14:nvPr/>
              </p14:nvContentPartPr>
              <p14:xfrm>
                <a:off x="5719975" y="3022462"/>
                <a:ext cx="11880" cy="896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AA76DA7E-1188-C614-C88A-59CB57F4699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713855" y="3016342"/>
                  <a:ext cx="24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BE04EF6-53E7-C8A3-8425-7FC3ED957256}"/>
                    </a:ext>
                  </a:extLst>
                </p14:cNvPr>
                <p14:cNvContentPartPr/>
                <p14:nvPr/>
              </p14:nvContentPartPr>
              <p14:xfrm>
                <a:off x="5776495" y="2964862"/>
                <a:ext cx="181440" cy="1742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BE04EF6-53E7-C8A3-8425-7FC3ED95725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770375" y="2958742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82F0216-71CD-395C-57D5-17DAB371B9FB}"/>
                    </a:ext>
                  </a:extLst>
                </p14:cNvPr>
                <p14:cNvContentPartPr/>
                <p14:nvPr/>
              </p14:nvContentPartPr>
              <p14:xfrm>
                <a:off x="5884495" y="2929222"/>
                <a:ext cx="32400" cy="738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82F0216-71CD-395C-57D5-17DAB371B9F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878375" y="2923102"/>
                  <a:ext cx="44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9587A329-77C9-1B08-38CF-24ED9B6FB687}"/>
                    </a:ext>
                  </a:extLst>
                </p14:cNvPr>
                <p14:cNvContentPartPr/>
                <p14:nvPr/>
              </p14:nvContentPartPr>
              <p14:xfrm>
                <a:off x="5977375" y="3035062"/>
                <a:ext cx="54360" cy="781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9587A329-77C9-1B08-38CF-24ED9B6FB68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971255" y="3028942"/>
                  <a:ext cx="6660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A15EB379-B8C8-AEFF-ACA7-09170C333529}"/>
                  </a:ext>
                </a:extLst>
              </p14:cNvPr>
              <p14:cNvContentPartPr/>
              <p14:nvPr/>
            </p14:nvContentPartPr>
            <p14:xfrm>
              <a:off x="5492815" y="2841742"/>
              <a:ext cx="381600" cy="5364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A15EB379-B8C8-AEFF-ACA7-09170C333529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5486695" y="2835622"/>
                <a:ext cx="3938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05934900-F44A-92CC-04C4-4981C7615925}"/>
                  </a:ext>
                </a:extLst>
              </p14:cNvPr>
              <p14:cNvContentPartPr/>
              <p14:nvPr/>
            </p14:nvContentPartPr>
            <p14:xfrm>
              <a:off x="7481815" y="2841022"/>
              <a:ext cx="306000" cy="2448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05934900-F44A-92CC-04C4-4981C7615925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7475695" y="2834902"/>
                <a:ext cx="318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487C44BB-0BC8-E537-DDF6-82A55E5AB294}"/>
                  </a:ext>
                </a:extLst>
              </p14:cNvPr>
              <p14:cNvContentPartPr/>
              <p14:nvPr/>
            </p14:nvContentPartPr>
            <p14:xfrm>
              <a:off x="3431095" y="2848582"/>
              <a:ext cx="432000" cy="3456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487C44BB-0BC8-E537-DDF6-82A55E5AB294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3424975" y="2842462"/>
                <a:ext cx="444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9E8CC5F4-873F-7223-9D94-ADD2C74D5A00}"/>
                  </a:ext>
                </a:extLst>
              </p14:cNvPr>
              <p14:cNvContentPartPr/>
              <p14:nvPr/>
            </p14:nvContentPartPr>
            <p14:xfrm>
              <a:off x="5844895" y="1582102"/>
              <a:ext cx="1479960" cy="5652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9E8CC5F4-873F-7223-9D94-ADD2C74D5A00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5838775" y="1575982"/>
                <a:ext cx="14922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B3AA61F1-0DF8-F963-FD58-29C779CA3F9D}"/>
                  </a:ext>
                </a:extLst>
              </p14:cNvPr>
              <p14:cNvContentPartPr/>
              <p14:nvPr/>
            </p14:nvContentPartPr>
            <p14:xfrm>
              <a:off x="330415" y="1793782"/>
              <a:ext cx="1151640" cy="3924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B3AA61F1-0DF8-F963-FD58-29C779CA3F9D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324295" y="1787662"/>
                <a:ext cx="1163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F071106E-C477-3E1D-3D4E-E15AAE0A150F}"/>
                  </a:ext>
                </a:extLst>
              </p14:cNvPr>
              <p14:cNvContentPartPr/>
              <p14:nvPr/>
            </p14:nvContentPartPr>
            <p14:xfrm>
              <a:off x="2637655" y="2497582"/>
              <a:ext cx="401760" cy="70920"/>
            </p14:xfrm>
          </p:contentPart>
        </mc:Choice>
        <mc:Fallback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F071106E-C477-3E1D-3D4E-E15AAE0A150F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2631535" y="2491462"/>
                <a:ext cx="4140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AAD0D6F7-B23C-DB90-974B-CC175435F50E}"/>
                  </a:ext>
                </a:extLst>
              </p14:cNvPr>
              <p14:cNvContentPartPr/>
              <p14:nvPr/>
            </p14:nvContentPartPr>
            <p14:xfrm>
              <a:off x="2224735" y="3215782"/>
              <a:ext cx="709560" cy="34920"/>
            </p14:xfrm>
          </p:contentPart>
        </mc:Choice>
        <mc:Fallback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AAD0D6F7-B23C-DB90-974B-CC175435F50E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2218615" y="3209662"/>
                <a:ext cx="72180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7" name="Gruppieren 586">
            <a:extLst>
              <a:ext uri="{FF2B5EF4-FFF2-40B4-BE49-F238E27FC236}">
                <a16:creationId xmlns:a16="http://schemas.microsoft.com/office/drawing/2014/main" id="{9091313B-8EC8-9396-546E-4C59DF072538}"/>
              </a:ext>
            </a:extLst>
          </p:cNvPr>
          <p:cNvGrpSpPr/>
          <p:nvPr/>
        </p:nvGrpSpPr>
        <p:grpSpPr>
          <a:xfrm>
            <a:off x="2269735" y="2627182"/>
            <a:ext cx="674280" cy="623160"/>
            <a:chOff x="2269735" y="2627182"/>
            <a:chExt cx="674280" cy="62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AC704D0-7722-6DE7-0D14-AAA01342BF0E}"/>
                    </a:ext>
                  </a:extLst>
                </p14:cNvPr>
                <p14:cNvContentPartPr/>
                <p14:nvPr/>
              </p14:nvContentPartPr>
              <p14:xfrm>
                <a:off x="2291695" y="2653102"/>
                <a:ext cx="59760" cy="182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AC704D0-7722-6DE7-0D14-AAA01342BF0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285575" y="2646982"/>
                  <a:ext cx="72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E671970-CB66-5C59-81BA-161991BE2938}"/>
                    </a:ext>
                  </a:extLst>
                </p14:cNvPr>
                <p14:cNvContentPartPr/>
                <p14:nvPr/>
              </p14:nvContentPartPr>
              <p14:xfrm>
                <a:off x="2443975" y="2643382"/>
                <a:ext cx="38520" cy="1569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E671970-CB66-5C59-81BA-161991BE293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437855" y="2637262"/>
                  <a:ext cx="50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DB151D5-50B5-2B21-D6CC-F55A54405AAD}"/>
                    </a:ext>
                  </a:extLst>
                </p14:cNvPr>
                <p14:cNvContentPartPr/>
                <p14:nvPr/>
              </p14:nvContentPartPr>
              <p14:xfrm>
                <a:off x="2521015" y="2667142"/>
                <a:ext cx="59760" cy="167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DB151D5-50B5-2B21-D6CC-F55A54405AA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514895" y="2661022"/>
                  <a:ext cx="72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4B7B330-292E-E221-1C5A-B21EF6A64166}"/>
                    </a:ext>
                  </a:extLst>
                </p14:cNvPr>
                <p14:cNvContentPartPr/>
                <p14:nvPr/>
              </p14:nvContentPartPr>
              <p14:xfrm>
                <a:off x="2648455" y="2792782"/>
                <a:ext cx="28800" cy="81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4B7B330-292E-E221-1C5A-B21EF6A6416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642335" y="2786662"/>
                  <a:ext cx="41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8C70B87-F742-E69D-C349-D465907C638B}"/>
                    </a:ext>
                  </a:extLst>
                </p14:cNvPr>
                <p14:cNvContentPartPr/>
                <p14:nvPr/>
              </p14:nvContentPartPr>
              <p14:xfrm>
                <a:off x="2735935" y="2627182"/>
                <a:ext cx="39600" cy="183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8C70B87-F742-E69D-C349-D465907C638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729815" y="2621062"/>
                  <a:ext cx="51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B55AE42-E576-0550-D703-BF6D0CEA432E}"/>
                    </a:ext>
                  </a:extLst>
                </p14:cNvPr>
                <p14:cNvContentPartPr/>
                <p14:nvPr/>
              </p14:nvContentPartPr>
              <p14:xfrm>
                <a:off x="2857255" y="2679382"/>
                <a:ext cx="3600" cy="5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B55AE42-E576-0550-D703-BF6D0CEA432E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851135" y="2673262"/>
                  <a:ext cx="15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12A6B89-DF1E-6032-D6C6-83E3944EF8D2}"/>
                    </a:ext>
                  </a:extLst>
                </p14:cNvPr>
                <p14:cNvContentPartPr/>
                <p14:nvPr/>
              </p14:nvContentPartPr>
              <p14:xfrm>
                <a:off x="2843215" y="2654542"/>
                <a:ext cx="75600" cy="119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12A6B89-DF1E-6032-D6C6-83E3944EF8D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837095" y="2648422"/>
                  <a:ext cx="87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2D18962-7FEB-49F9-5908-1821746B20E2}"/>
                    </a:ext>
                  </a:extLst>
                </p14:cNvPr>
                <p14:cNvContentPartPr/>
                <p14:nvPr/>
              </p14:nvContentPartPr>
              <p14:xfrm>
                <a:off x="2283415" y="2981422"/>
                <a:ext cx="52560" cy="138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2D18962-7FEB-49F9-5908-1821746B20E2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277295" y="2975302"/>
                  <a:ext cx="64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43A2F2E-34A1-F130-6480-026027172AE5}"/>
                    </a:ext>
                  </a:extLst>
                </p14:cNvPr>
                <p14:cNvContentPartPr/>
                <p14:nvPr/>
              </p14:nvContentPartPr>
              <p14:xfrm>
                <a:off x="2418775" y="2983222"/>
                <a:ext cx="59760" cy="149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43A2F2E-34A1-F130-6480-026027172AE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412655" y="2977102"/>
                  <a:ext cx="72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CC7D76F-F7B2-A41C-5BD2-4B03F231B75B}"/>
                    </a:ext>
                  </a:extLst>
                </p14:cNvPr>
                <p14:cNvContentPartPr/>
                <p14:nvPr/>
              </p14:nvContentPartPr>
              <p14:xfrm>
                <a:off x="2521375" y="2953342"/>
                <a:ext cx="69480" cy="180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CC7D76F-F7B2-A41C-5BD2-4B03F231B75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515255" y="2947222"/>
                  <a:ext cx="81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6413CCC-E0D3-54E4-6667-18BDD8D8A048}"/>
                    </a:ext>
                  </a:extLst>
                </p14:cNvPr>
                <p14:cNvContentPartPr/>
                <p14:nvPr/>
              </p14:nvContentPartPr>
              <p14:xfrm>
                <a:off x="2674015" y="3060262"/>
                <a:ext cx="31320" cy="102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6413CCC-E0D3-54E4-6667-18BDD8D8A04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667895" y="3054142"/>
                  <a:ext cx="43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279AE76-77E5-66DD-BBFD-E71CC477A1F7}"/>
                    </a:ext>
                  </a:extLst>
                </p14:cNvPr>
                <p14:cNvContentPartPr/>
                <p14:nvPr/>
              </p14:nvContentPartPr>
              <p14:xfrm>
                <a:off x="2735935" y="2946142"/>
                <a:ext cx="63360" cy="179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279AE76-77E5-66DD-BBFD-E71CC477A1F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729815" y="2940022"/>
                  <a:ext cx="75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B71C4CF-2336-DFCB-0FF1-59B3AF7C68FC}"/>
                    </a:ext>
                  </a:extLst>
                </p14:cNvPr>
                <p14:cNvContentPartPr/>
                <p14:nvPr/>
              </p14:nvContentPartPr>
              <p14:xfrm>
                <a:off x="2855815" y="2912302"/>
                <a:ext cx="88200" cy="183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B71C4CF-2336-DFCB-0FF1-59B3AF7C68FC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849695" y="2906182"/>
                  <a:ext cx="100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90FB865A-E619-4A29-908C-A9B2D9D41FCE}"/>
                    </a:ext>
                  </a:extLst>
                </p14:cNvPr>
                <p14:cNvContentPartPr/>
                <p14:nvPr/>
              </p14:nvContentPartPr>
              <p14:xfrm>
                <a:off x="2269735" y="3188782"/>
                <a:ext cx="621360" cy="615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90FB865A-E619-4A29-908C-A9B2D9D41FCE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263615" y="3182662"/>
                  <a:ext cx="63360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ED206CB7-E727-9A52-C6FA-DD45CFE73F9A}"/>
                  </a:ext>
                </a:extLst>
              </p14:cNvPr>
              <p14:cNvContentPartPr/>
              <p14:nvPr/>
            </p14:nvContentPartPr>
            <p14:xfrm>
              <a:off x="1366135" y="3156022"/>
              <a:ext cx="406440" cy="2304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ED206CB7-E727-9A52-C6FA-DD45CFE73F9A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1360015" y="3149902"/>
                <a:ext cx="41868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6" name="Gruppieren 665">
            <a:extLst>
              <a:ext uri="{FF2B5EF4-FFF2-40B4-BE49-F238E27FC236}">
                <a16:creationId xmlns:a16="http://schemas.microsoft.com/office/drawing/2014/main" id="{D783DE93-77A0-17B8-AE1C-384F5BC18EA0}"/>
              </a:ext>
            </a:extLst>
          </p:cNvPr>
          <p:cNvGrpSpPr/>
          <p:nvPr/>
        </p:nvGrpSpPr>
        <p:grpSpPr>
          <a:xfrm>
            <a:off x="193255" y="3269782"/>
            <a:ext cx="8410320" cy="3452760"/>
            <a:chOff x="193255" y="3269782"/>
            <a:chExt cx="8410320" cy="345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2C40B60-361B-48F6-8BC6-8093986F36F5}"/>
                    </a:ext>
                  </a:extLst>
                </p14:cNvPr>
                <p14:cNvContentPartPr/>
                <p14:nvPr/>
              </p14:nvContentPartPr>
              <p14:xfrm>
                <a:off x="281095" y="3428182"/>
                <a:ext cx="75600" cy="129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2C40B60-361B-48F6-8BC6-8093986F36F5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274975" y="3422062"/>
                  <a:ext cx="87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14DA746-9CA0-C23B-7B5C-6251B49910D3}"/>
                    </a:ext>
                  </a:extLst>
                </p14:cNvPr>
                <p14:cNvContentPartPr/>
                <p14:nvPr/>
              </p14:nvContentPartPr>
              <p14:xfrm>
                <a:off x="205495" y="3366622"/>
                <a:ext cx="216360" cy="3686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14DA746-9CA0-C23B-7B5C-6251B49910D3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99375" y="3360502"/>
                  <a:ext cx="2286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7567CB7-164D-EBF1-1849-D80C2DA61C05}"/>
                    </a:ext>
                  </a:extLst>
                </p14:cNvPr>
                <p14:cNvContentPartPr/>
                <p14:nvPr/>
              </p14:nvContentPartPr>
              <p14:xfrm>
                <a:off x="604375" y="3474262"/>
                <a:ext cx="91800" cy="141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7567CB7-164D-EBF1-1849-D80C2DA61C05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98255" y="3468142"/>
                  <a:ext cx="104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CF6A4B4-4F45-E850-4557-427656619C9E}"/>
                    </a:ext>
                  </a:extLst>
                </p14:cNvPr>
                <p14:cNvContentPartPr/>
                <p14:nvPr/>
              </p14:nvContentPartPr>
              <p14:xfrm>
                <a:off x="768175" y="3465262"/>
                <a:ext cx="81720" cy="85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CF6A4B4-4F45-E850-4557-427656619C9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762055" y="3459142"/>
                  <a:ext cx="93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C41499C-8BCA-4ECF-F8F0-531B220C60B1}"/>
                    </a:ext>
                  </a:extLst>
                </p14:cNvPr>
                <p14:cNvContentPartPr/>
                <p14:nvPr/>
              </p14:nvContentPartPr>
              <p14:xfrm>
                <a:off x="899215" y="3448702"/>
                <a:ext cx="69840" cy="1022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C41499C-8BCA-4ECF-F8F0-531B220C60B1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93095" y="3442582"/>
                  <a:ext cx="82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90EBEA5-EDC2-BC7C-8152-B971AD50B48B}"/>
                    </a:ext>
                  </a:extLst>
                </p14:cNvPr>
                <p14:cNvContentPartPr/>
                <p14:nvPr/>
              </p14:nvContentPartPr>
              <p14:xfrm>
                <a:off x="1028455" y="3312982"/>
                <a:ext cx="55800" cy="237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90EBEA5-EDC2-BC7C-8152-B971AD50B48B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022335" y="3306862"/>
                  <a:ext cx="68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FC0390C-E060-7676-9F3E-5B6391209EBE}"/>
                    </a:ext>
                  </a:extLst>
                </p14:cNvPr>
                <p14:cNvContentPartPr/>
                <p14:nvPr/>
              </p14:nvContentPartPr>
              <p14:xfrm>
                <a:off x="1244815" y="3376342"/>
                <a:ext cx="200880" cy="1281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FC0390C-E060-7676-9F3E-5B6391209EB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238695" y="3370222"/>
                  <a:ext cx="213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520BCBC-1BC6-480E-2CC3-E4D1F8BCA00A}"/>
                    </a:ext>
                  </a:extLst>
                </p14:cNvPr>
                <p14:cNvContentPartPr/>
                <p14:nvPr/>
              </p14:nvContentPartPr>
              <p14:xfrm>
                <a:off x="1561255" y="3322702"/>
                <a:ext cx="57600" cy="1846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520BCBC-1BC6-480E-2CC3-E4D1F8BCA00A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555135" y="3316582"/>
                  <a:ext cx="69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2CADD96-38F9-A33B-24BE-565C9A776889}"/>
                    </a:ext>
                  </a:extLst>
                </p14:cNvPr>
                <p14:cNvContentPartPr/>
                <p14:nvPr/>
              </p14:nvContentPartPr>
              <p14:xfrm>
                <a:off x="1645135" y="3335662"/>
                <a:ext cx="150480" cy="207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2CADD96-38F9-A33B-24BE-565C9A77688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639015" y="3329542"/>
                  <a:ext cx="162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DCE3A65-8EE6-3FE4-6FEB-507321EBB3CE}"/>
                    </a:ext>
                  </a:extLst>
                </p14:cNvPr>
                <p14:cNvContentPartPr/>
                <p14:nvPr/>
              </p14:nvContentPartPr>
              <p14:xfrm>
                <a:off x="1855735" y="3362662"/>
                <a:ext cx="19440" cy="86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DCE3A65-8EE6-3FE4-6FEB-507321EBB3CE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849615" y="3356542"/>
                  <a:ext cx="31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25BAACF-5357-A8EA-8381-81A2F4F67FA0}"/>
                    </a:ext>
                  </a:extLst>
                </p14:cNvPr>
                <p14:cNvContentPartPr/>
                <p14:nvPr/>
              </p14:nvContentPartPr>
              <p14:xfrm>
                <a:off x="1808935" y="3299302"/>
                <a:ext cx="177840" cy="190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25BAACF-5357-A8EA-8381-81A2F4F67FA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802815" y="3293182"/>
                  <a:ext cx="190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429DCE8-88BA-78FC-A165-B1675A7ABE2D}"/>
                    </a:ext>
                  </a:extLst>
                </p14:cNvPr>
                <p14:cNvContentPartPr/>
                <p14:nvPr/>
              </p14:nvContentPartPr>
              <p14:xfrm>
                <a:off x="1986775" y="3269782"/>
                <a:ext cx="63360" cy="2293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429DCE8-88BA-78FC-A165-B1675A7ABE2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980655" y="3263662"/>
                  <a:ext cx="75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CF368DE-7CC8-F536-A646-BDE98E7D6B4E}"/>
                    </a:ext>
                  </a:extLst>
                </p14:cNvPr>
                <p14:cNvContentPartPr/>
                <p14:nvPr/>
              </p14:nvContentPartPr>
              <p14:xfrm>
                <a:off x="268135" y="3985102"/>
                <a:ext cx="127800" cy="1555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CF368DE-7CC8-F536-A646-BDE98E7D6B4E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62015" y="3978982"/>
                  <a:ext cx="140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372CCD1-6585-AC47-07D3-1C3B5DF58F01}"/>
                    </a:ext>
                  </a:extLst>
                </p14:cNvPr>
                <p14:cNvContentPartPr/>
                <p14:nvPr/>
              </p14:nvContentPartPr>
              <p14:xfrm>
                <a:off x="201535" y="3904462"/>
                <a:ext cx="244080" cy="330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372CCD1-6585-AC47-07D3-1C3B5DF58F01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95415" y="3898342"/>
                  <a:ext cx="256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32103C5-FCB2-3013-3B03-D7465C71AA98}"/>
                    </a:ext>
                  </a:extLst>
                </p14:cNvPr>
                <p14:cNvContentPartPr/>
                <p14:nvPr/>
              </p14:nvContentPartPr>
              <p14:xfrm>
                <a:off x="580615" y="3929662"/>
                <a:ext cx="105120" cy="147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32103C5-FCB2-3013-3B03-D7465C71AA98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74495" y="3923542"/>
                  <a:ext cx="117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ADC3434-5898-2952-9FE4-63A0C6D3A12C}"/>
                    </a:ext>
                  </a:extLst>
                </p14:cNvPr>
                <p14:cNvContentPartPr/>
                <p14:nvPr/>
              </p14:nvContentPartPr>
              <p14:xfrm>
                <a:off x="722815" y="3946222"/>
                <a:ext cx="50040" cy="1144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ADC3434-5898-2952-9FE4-63A0C6D3A12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16695" y="3940102"/>
                  <a:ext cx="62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7C1E5D8-B7BD-A018-7C28-5D31C22CA36F}"/>
                    </a:ext>
                  </a:extLst>
                </p14:cNvPr>
                <p14:cNvContentPartPr/>
                <p14:nvPr/>
              </p14:nvContentPartPr>
              <p14:xfrm>
                <a:off x="785455" y="3924982"/>
                <a:ext cx="107640" cy="1418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7C1E5D8-B7BD-A018-7C28-5D31C22CA36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79335" y="3918862"/>
                  <a:ext cx="119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803DC60-9D41-D4B9-B9AC-B75AF0DA0608}"/>
                    </a:ext>
                  </a:extLst>
                </p14:cNvPr>
                <p14:cNvContentPartPr/>
                <p14:nvPr/>
              </p14:nvContentPartPr>
              <p14:xfrm>
                <a:off x="946015" y="4018222"/>
                <a:ext cx="7920" cy="68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803DC60-9D41-D4B9-B9AC-B75AF0DA0608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939895" y="4012102"/>
                  <a:ext cx="20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7A38059-6B84-18D7-11CC-4B9FE676C643}"/>
                    </a:ext>
                  </a:extLst>
                </p14:cNvPr>
                <p14:cNvContentPartPr/>
                <p14:nvPr/>
              </p14:nvContentPartPr>
              <p14:xfrm>
                <a:off x="1025215" y="3766222"/>
                <a:ext cx="185760" cy="2523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7A38059-6B84-18D7-11CC-4B9FE676C64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019095" y="3760102"/>
                  <a:ext cx="1980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0F3CBE2-852A-2CCE-ACF3-ACBF3FBD50DB}"/>
                    </a:ext>
                  </a:extLst>
                </p14:cNvPr>
                <p14:cNvContentPartPr/>
                <p14:nvPr/>
              </p14:nvContentPartPr>
              <p14:xfrm>
                <a:off x="269215" y="4416742"/>
                <a:ext cx="120960" cy="2239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0F3CBE2-852A-2CCE-ACF3-ACBF3FBD50DB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263095" y="4410622"/>
                  <a:ext cx="133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DB4984A-F9EE-5162-5275-BF3237856D02}"/>
                    </a:ext>
                  </a:extLst>
                </p14:cNvPr>
                <p14:cNvContentPartPr/>
                <p14:nvPr/>
              </p14:nvContentPartPr>
              <p14:xfrm>
                <a:off x="193255" y="4351222"/>
                <a:ext cx="276120" cy="392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DB4984A-F9EE-5162-5275-BF3237856D02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87135" y="4345102"/>
                  <a:ext cx="2883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5C51FAE-817E-9E62-CA39-21AFD2361070}"/>
                    </a:ext>
                  </a:extLst>
                </p14:cNvPr>
                <p14:cNvContentPartPr/>
                <p14:nvPr/>
              </p14:nvContentPartPr>
              <p14:xfrm>
                <a:off x="661255" y="4413502"/>
                <a:ext cx="72720" cy="216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5C51FAE-817E-9E62-CA39-21AFD236107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55135" y="4407382"/>
                  <a:ext cx="84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421D6B1-E113-47D0-2422-6012DD6F2008}"/>
                    </a:ext>
                  </a:extLst>
                </p14:cNvPr>
                <p14:cNvContentPartPr/>
                <p14:nvPr/>
              </p14:nvContentPartPr>
              <p14:xfrm>
                <a:off x="786175" y="4396582"/>
                <a:ext cx="69840" cy="1454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421D6B1-E113-47D0-2422-6012DD6F200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80055" y="4390462"/>
                  <a:ext cx="82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EDF8774-0237-1D09-D075-A8A2DB8C9F91}"/>
                    </a:ext>
                  </a:extLst>
                </p14:cNvPr>
                <p14:cNvContentPartPr/>
                <p14:nvPr/>
              </p14:nvContentPartPr>
              <p14:xfrm>
                <a:off x="919375" y="4232422"/>
                <a:ext cx="275760" cy="299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EDF8774-0237-1D09-D075-A8A2DB8C9F91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13255" y="4226302"/>
                  <a:ext cx="2880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69B489F-0483-741C-7761-60F235B00CE3}"/>
                    </a:ext>
                  </a:extLst>
                </p14:cNvPr>
                <p14:cNvContentPartPr/>
                <p14:nvPr/>
              </p14:nvContentPartPr>
              <p14:xfrm>
                <a:off x="1366135" y="3807262"/>
                <a:ext cx="63360" cy="157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69B489F-0483-741C-7761-60F235B00CE3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360015" y="3801142"/>
                  <a:ext cx="75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C1F4074-8BB3-5826-58B6-860DEF17A881}"/>
                    </a:ext>
                  </a:extLst>
                </p14:cNvPr>
                <p14:cNvContentPartPr/>
                <p14:nvPr/>
              </p14:nvContentPartPr>
              <p14:xfrm>
                <a:off x="1454335" y="3832462"/>
                <a:ext cx="119160" cy="127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C1F4074-8BB3-5826-58B6-860DEF17A88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448215" y="3826342"/>
                  <a:ext cx="131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60BFCF1-4F08-702F-D622-12548BC30DF2}"/>
                    </a:ext>
                  </a:extLst>
                </p14:cNvPr>
                <p14:cNvContentPartPr/>
                <p14:nvPr/>
              </p14:nvContentPartPr>
              <p14:xfrm>
                <a:off x="1615255" y="3792862"/>
                <a:ext cx="159840" cy="187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60BFCF1-4F08-702F-D622-12548BC30DF2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609135" y="3786742"/>
                  <a:ext cx="172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D77196F-23A8-0EFD-5DA4-C77EB9491B88}"/>
                    </a:ext>
                  </a:extLst>
                </p14:cNvPr>
                <p14:cNvContentPartPr/>
                <p14:nvPr/>
              </p14:nvContentPartPr>
              <p14:xfrm>
                <a:off x="1791295" y="3744262"/>
                <a:ext cx="98280" cy="172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D77196F-23A8-0EFD-5DA4-C77EB9491B8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785175" y="3738142"/>
                  <a:ext cx="110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80BFE5E-5260-B0C7-881C-0529CAE7AAEB}"/>
                    </a:ext>
                  </a:extLst>
                </p14:cNvPr>
                <p14:cNvContentPartPr/>
                <p14:nvPr/>
              </p14:nvContentPartPr>
              <p14:xfrm>
                <a:off x="1865455" y="3713302"/>
                <a:ext cx="132120" cy="1832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80BFE5E-5260-B0C7-881C-0529CAE7AAE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859335" y="3707182"/>
                  <a:ext cx="144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CE0D124-6498-DBA0-FDD6-8B97EB953D42}"/>
                    </a:ext>
                  </a:extLst>
                </p14:cNvPr>
                <p14:cNvContentPartPr/>
                <p14:nvPr/>
              </p14:nvContentPartPr>
              <p14:xfrm>
                <a:off x="2037175" y="3819862"/>
                <a:ext cx="65520" cy="117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CE0D124-6498-DBA0-FDD6-8B97EB953D42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031055" y="3813742"/>
                  <a:ext cx="77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4E04040-10F1-75E4-498C-4D6BF63C8299}"/>
                    </a:ext>
                  </a:extLst>
                </p14:cNvPr>
                <p14:cNvContentPartPr/>
                <p14:nvPr/>
              </p14:nvContentPartPr>
              <p14:xfrm>
                <a:off x="1386655" y="4230262"/>
                <a:ext cx="111960" cy="1681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4E04040-10F1-75E4-498C-4D6BF63C829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380535" y="4224142"/>
                  <a:ext cx="124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B7CE2C9-82D6-78BC-0E28-39B1A270B355}"/>
                    </a:ext>
                  </a:extLst>
                </p14:cNvPr>
                <p14:cNvContentPartPr/>
                <p14:nvPr/>
              </p14:nvContentPartPr>
              <p14:xfrm>
                <a:off x="1519855" y="4263382"/>
                <a:ext cx="100440" cy="139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B7CE2C9-82D6-78BC-0E28-39B1A270B35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513735" y="4257262"/>
                  <a:ext cx="112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24830A0-2053-C984-4ABF-5F8721303464}"/>
                    </a:ext>
                  </a:extLst>
                </p14:cNvPr>
                <p14:cNvContentPartPr/>
                <p14:nvPr/>
              </p14:nvContentPartPr>
              <p14:xfrm>
                <a:off x="1716415" y="4234582"/>
                <a:ext cx="93600" cy="186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24830A0-2053-C984-4ABF-5F8721303464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710295" y="4228462"/>
                  <a:ext cx="105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F5C519A-D098-2FDB-836C-2A3EC44A8CA2}"/>
                    </a:ext>
                  </a:extLst>
                </p14:cNvPr>
                <p14:cNvContentPartPr/>
                <p14:nvPr/>
              </p14:nvContentPartPr>
              <p14:xfrm>
                <a:off x="1838095" y="4398742"/>
                <a:ext cx="12600" cy="442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F5C519A-D098-2FDB-836C-2A3EC44A8CA2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831975" y="4392622"/>
                  <a:ext cx="24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CDBF527-31D7-E68E-E4E2-679C9632EC61}"/>
                    </a:ext>
                  </a:extLst>
                </p14:cNvPr>
                <p14:cNvContentPartPr/>
                <p14:nvPr/>
              </p14:nvContentPartPr>
              <p14:xfrm>
                <a:off x="1866535" y="4181302"/>
                <a:ext cx="232200" cy="1882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CDBF527-31D7-E68E-E4E2-679C9632EC6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860415" y="4175182"/>
                  <a:ext cx="244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7B5042D-7937-5318-C29B-1018B6C6AADE}"/>
                    </a:ext>
                  </a:extLst>
                </p14:cNvPr>
                <p14:cNvContentPartPr/>
                <p14:nvPr/>
              </p14:nvContentPartPr>
              <p14:xfrm>
                <a:off x="1997575" y="4143142"/>
                <a:ext cx="169560" cy="2329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7B5042D-7937-5318-C29B-1018B6C6AAD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991455" y="4137022"/>
                  <a:ext cx="181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EE0B347-24AC-6EF2-EC77-4B963304C763}"/>
                    </a:ext>
                  </a:extLst>
                </p14:cNvPr>
                <p14:cNvContentPartPr/>
                <p14:nvPr/>
              </p14:nvContentPartPr>
              <p14:xfrm>
                <a:off x="2120335" y="3711142"/>
                <a:ext cx="116640" cy="3430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EE0B347-24AC-6EF2-EC77-4B963304C763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114215" y="3705022"/>
                  <a:ext cx="1288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B26EC34-F8B4-BD15-2F35-C1DFF844938F}"/>
                    </a:ext>
                  </a:extLst>
                </p14:cNvPr>
                <p14:cNvContentPartPr/>
                <p14:nvPr/>
              </p14:nvContentPartPr>
              <p14:xfrm>
                <a:off x="2275135" y="4132342"/>
                <a:ext cx="49320" cy="2646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B26EC34-F8B4-BD15-2F35-C1DFF844938F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269015" y="4126222"/>
                  <a:ext cx="61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E1205AD-36D0-3418-7C61-F7739F1D2C84}"/>
                    </a:ext>
                  </a:extLst>
                </p14:cNvPr>
                <p14:cNvContentPartPr/>
                <p14:nvPr/>
              </p14:nvContentPartPr>
              <p14:xfrm>
                <a:off x="292615" y="4961062"/>
                <a:ext cx="95040" cy="1303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E1205AD-36D0-3418-7C61-F7739F1D2C84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86495" y="4954942"/>
                  <a:ext cx="107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EAB1759-C74E-538E-6F29-53B75A3460AB}"/>
                    </a:ext>
                  </a:extLst>
                </p14:cNvPr>
                <p14:cNvContentPartPr/>
                <p14:nvPr/>
              </p14:nvContentPartPr>
              <p14:xfrm>
                <a:off x="208375" y="4866742"/>
                <a:ext cx="272520" cy="3196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EAB1759-C74E-538E-6F29-53B75A3460AB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02255" y="4860622"/>
                  <a:ext cx="2847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97A0ED1-8AD3-BCEE-CE84-2CF8ABE43757}"/>
                    </a:ext>
                  </a:extLst>
                </p14:cNvPr>
                <p14:cNvContentPartPr/>
                <p14:nvPr/>
              </p14:nvContentPartPr>
              <p14:xfrm>
                <a:off x="613375" y="4855222"/>
                <a:ext cx="75960" cy="263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97A0ED1-8AD3-BCEE-CE84-2CF8ABE43757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07255" y="4849102"/>
                  <a:ext cx="88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23C5EE8-8FDF-7C59-9278-E93EE07895E8}"/>
                    </a:ext>
                  </a:extLst>
                </p14:cNvPr>
                <p14:cNvContentPartPr/>
                <p14:nvPr/>
              </p14:nvContentPartPr>
              <p14:xfrm>
                <a:off x="544615" y="4874662"/>
                <a:ext cx="112680" cy="2800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23C5EE8-8FDF-7C59-9278-E93EE07895E8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38495" y="4868542"/>
                  <a:ext cx="124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CD70558-9DBF-1FF2-9918-8B18BA36A3A2}"/>
                    </a:ext>
                  </a:extLst>
                </p14:cNvPr>
                <p14:cNvContentPartPr/>
                <p14:nvPr/>
              </p14:nvContentPartPr>
              <p14:xfrm>
                <a:off x="746215" y="4876102"/>
                <a:ext cx="61560" cy="1789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CD70558-9DBF-1FF2-9918-8B18BA36A3A2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40095" y="4869982"/>
                  <a:ext cx="73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BC494D2-9437-BC0C-BCC9-653CCF4FDD76}"/>
                    </a:ext>
                  </a:extLst>
                </p14:cNvPr>
                <p14:cNvContentPartPr/>
                <p14:nvPr/>
              </p14:nvContentPartPr>
              <p14:xfrm>
                <a:off x="880495" y="4870342"/>
                <a:ext cx="54000" cy="197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BC494D2-9437-BC0C-BCC9-653CCF4FDD7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74375" y="4864222"/>
                  <a:ext cx="66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20E7F81-1939-F7A6-D73D-05D9D7F13C4D}"/>
                    </a:ext>
                  </a:extLst>
                </p14:cNvPr>
                <p14:cNvContentPartPr/>
                <p14:nvPr/>
              </p14:nvContentPartPr>
              <p14:xfrm>
                <a:off x="988855" y="4837582"/>
                <a:ext cx="127800" cy="2372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20E7F81-1939-F7A6-D73D-05D9D7F13C4D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982735" y="4831462"/>
                  <a:ext cx="140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0E54BB9-AE3F-37CA-EF79-14BE992C578A}"/>
                    </a:ext>
                  </a:extLst>
                </p14:cNvPr>
                <p14:cNvContentPartPr/>
                <p14:nvPr/>
              </p14:nvContentPartPr>
              <p14:xfrm>
                <a:off x="1041415" y="4689262"/>
                <a:ext cx="283680" cy="2595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0E54BB9-AE3F-37CA-EF79-14BE992C578A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035295" y="4683142"/>
                  <a:ext cx="295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0E97A04-7F77-37C4-4C37-951E85FCB454}"/>
                    </a:ext>
                  </a:extLst>
                </p14:cNvPr>
                <p14:cNvContentPartPr/>
                <p14:nvPr/>
              </p14:nvContentPartPr>
              <p14:xfrm>
                <a:off x="1404295" y="4725982"/>
                <a:ext cx="111240" cy="1990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0E97A04-7F77-37C4-4C37-951E85FCB45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398175" y="4719862"/>
                  <a:ext cx="123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43212FA-FE5B-D23D-8E33-2DC0DB3EDB6C}"/>
                    </a:ext>
                  </a:extLst>
                </p14:cNvPr>
                <p14:cNvContentPartPr/>
                <p14:nvPr/>
              </p14:nvContentPartPr>
              <p14:xfrm>
                <a:off x="1644415" y="4701142"/>
                <a:ext cx="9360" cy="1778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43212FA-FE5B-D23D-8E33-2DC0DB3EDB6C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638295" y="4695022"/>
                  <a:ext cx="21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8FC6693-3F1D-92CC-7290-CC478A2868F2}"/>
                    </a:ext>
                  </a:extLst>
                </p14:cNvPr>
                <p14:cNvContentPartPr/>
                <p14:nvPr/>
              </p14:nvContentPartPr>
              <p14:xfrm>
                <a:off x="1605895" y="4664782"/>
                <a:ext cx="237240" cy="1724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8FC6693-3F1D-92CC-7290-CC478A2868F2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599775" y="4658662"/>
                  <a:ext cx="249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DEA8CDA-DF86-F9C2-5BC8-DA49C8EF7D65}"/>
                    </a:ext>
                  </a:extLst>
                </p14:cNvPr>
                <p14:cNvContentPartPr/>
                <p14:nvPr/>
              </p14:nvContentPartPr>
              <p14:xfrm>
                <a:off x="1920175" y="4828942"/>
                <a:ext cx="19800" cy="853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DEA8CDA-DF86-F9C2-5BC8-DA49C8EF7D65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914055" y="4822822"/>
                  <a:ext cx="32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0902939-AB2C-E380-2DD7-806E321160C8}"/>
                    </a:ext>
                  </a:extLst>
                </p14:cNvPr>
                <p14:cNvContentPartPr/>
                <p14:nvPr/>
              </p14:nvContentPartPr>
              <p14:xfrm>
                <a:off x="2003695" y="4641382"/>
                <a:ext cx="66240" cy="1810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0902939-AB2C-E380-2DD7-806E321160C8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997575" y="4635262"/>
                  <a:ext cx="78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D70CD20-819A-9ABC-D66C-AF4A9C8686E2}"/>
                    </a:ext>
                  </a:extLst>
                </p14:cNvPr>
                <p14:cNvContentPartPr/>
                <p14:nvPr/>
              </p14:nvContentPartPr>
              <p14:xfrm>
                <a:off x="2118895" y="4588462"/>
                <a:ext cx="123120" cy="1954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D70CD20-819A-9ABC-D66C-AF4A9C8686E2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2112775" y="4582342"/>
                  <a:ext cx="135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82D42FB-A127-991D-89FF-FB5B6F3E3660}"/>
                    </a:ext>
                  </a:extLst>
                </p14:cNvPr>
                <p14:cNvContentPartPr/>
                <p14:nvPr/>
              </p14:nvContentPartPr>
              <p14:xfrm>
                <a:off x="2284495" y="4527982"/>
                <a:ext cx="158400" cy="2955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82D42FB-A127-991D-89FF-FB5B6F3E3660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2278375" y="4521862"/>
                  <a:ext cx="170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0508900-3A34-49F8-C93D-345FE5DA1D89}"/>
                    </a:ext>
                  </a:extLst>
                </p14:cNvPr>
                <p14:cNvContentPartPr/>
                <p14:nvPr/>
              </p14:nvContentPartPr>
              <p14:xfrm>
                <a:off x="2791375" y="3472102"/>
                <a:ext cx="115200" cy="1814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0508900-3A34-49F8-C93D-345FE5DA1D89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2785255" y="3465982"/>
                  <a:ext cx="127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03412BB-CED0-E5B2-73D2-84A2F2C43445}"/>
                    </a:ext>
                  </a:extLst>
                </p14:cNvPr>
                <p14:cNvContentPartPr/>
                <p14:nvPr/>
              </p14:nvContentPartPr>
              <p14:xfrm>
                <a:off x="2846095" y="3449422"/>
                <a:ext cx="70560" cy="17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03412BB-CED0-E5B2-73D2-84A2F2C43445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2839975" y="3443302"/>
                  <a:ext cx="82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2F56FE3-FDC3-99A8-6DC7-49718ED644F9}"/>
                    </a:ext>
                  </a:extLst>
                </p14:cNvPr>
                <p14:cNvContentPartPr/>
                <p14:nvPr/>
              </p14:nvContentPartPr>
              <p14:xfrm>
                <a:off x="2722975" y="3397582"/>
                <a:ext cx="302040" cy="3690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2F56FE3-FDC3-99A8-6DC7-49718ED644F9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716855" y="3391462"/>
                  <a:ext cx="3142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BEAA3287-A68C-2C80-1B39-A208A5815D17}"/>
                    </a:ext>
                  </a:extLst>
                </p14:cNvPr>
                <p14:cNvContentPartPr/>
                <p14:nvPr/>
              </p14:nvContentPartPr>
              <p14:xfrm>
                <a:off x="437695" y="5561182"/>
                <a:ext cx="113400" cy="2257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BEAA3287-A68C-2C80-1B39-A208A5815D17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31575" y="5555062"/>
                  <a:ext cx="125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CDB16ED4-6F2F-8752-8090-2726B21068FA}"/>
                    </a:ext>
                  </a:extLst>
                </p14:cNvPr>
                <p14:cNvContentPartPr/>
                <p14:nvPr/>
              </p14:nvContentPartPr>
              <p14:xfrm>
                <a:off x="356335" y="5475502"/>
                <a:ext cx="273960" cy="3949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CDB16ED4-6F2F-8752-8090-2726B21068FA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50215" y="5469382"/>
                  <a:ext cx="2862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196B28CB-33BD-E55A-4F74-53AEE3DF3B51}"/>
                    </a:ext>
                  </a:extLst>
                </p14:cNvPr>
                <p14:cNvContentPartPr/>
                <p14:nvPr/>
              </p14:nvContentPartPr>
              <p14:xfrm>
                <a:off x="870775" y="5517622"/>
                <a:ext cx="193680" cy="1976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196B28CB-33BD-E55A-4F74-53AEE3DF3B51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864655" y="5511502"/>
                  <a:ext cx="205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5ACA63F1-8D49-F6A0-51DA-E60C5D6C1052}"/>
                    </a:ext>
                  </a:extLst>
                </p14:cNvPr>
                <p14:cNvContentPartPr/>
                <p14:nvPr/>
              </p14:nvContentPartPr>
              <p14:xfrm>
                <a:off x="909295" y="5543542"/>
                <a:ext cx="97920" cy="1562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5ACA63F1-8D49-F6A0-51DA-E60C5D6C1052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903175" y="5537422"/>
                  <a:ext cx="110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E5268D60-A058-3BDE-3240-D827C174BF73}"/>
                    </a:ext>
                  </a:extLst>
                </p14:cNvPr>
                <p14:cNvContentPartPr/>
                <p14:nvPr/>
              </p14:nvContentPartPr>
              <p14:xfrm>
                <a:off x="1142215" y="5387302"/>
                <a:ext cx="132120" cy="3348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E5268D60-A058-3BDE-3240-D827C174BF7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1136095" y="5381182"/>
                  <a:ext cx="144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B0E30A5-C408-C8E7-562A-CEE523BF3C3A}"/>
                    </a:ext>
                  </a:extLst>
                </p14:cNvPr>
                <p14:cNvContentPartPr/>
                <p14:nvPr/>
              </p14:nvContentPartPr>
              <p14:xfrm>
                <a:off x="1357855" y="5393062"/>
                <a:ext cx="85320" cy="1774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B0E30A5-C408-C8E7-562A-CEE523BF3C3A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351735" y="5386942"/>
                  <a:ext cx="97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D6D97689-2E73-BC5F-29A8-3F8998285D21}"/>
                    </a:ext>
                  </a:extLst>
                </p14:cNvPr>
                <p14:cNvContentPartPr/>
                <p14:nvPr/>
              </p14:nvContentPartPr>
              <p14:xfrm>
                <a:off x="1645855" y="5431582"/>
                <a:ext cx="9000" cy="1479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D6D97689-2E73-BC5F-29A8-3F8998285D21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639735" y="5425462"/>
                  <a:ext cx="21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9673149-C2E5-9D77-6A0A-B7400D4502F6}"/>
                    </a:ext>
                  </a:extLst>
                </p14:cNvPr>
                <p14:cNvContentPartPr/>
                <p14:nvPr/>
              </p14:nvContentPartPr>
              <p14:xfrm>
                <a:off x="1605895" y="5491342"/>
                <a:ext cx="132840" cy="90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9673149-C2E5-9D77-6A0A-B7400D4502F6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599775" y="5485222"/>
                  <a:ext cx="145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96455B52-B28A-173D-4D83-DECBE11565D9}"/>
                    </a:ext>
                  </a:extLst>
                </p14:cNvPr>
                <p14:cNvContentPartPr/>
                <p14:nvPr/>
              </p14:nvContentPartPr>
              <p14:xfrm>
                <a:off x="1792735" y="5343382"/>
                <a:ext cx="53640" cy="1940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96455B52-B28A-173D-4D83-DECBE11565D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786615" y="5337262"/>
                  <a:ext cx="65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85C68354-2311-45CB-ACE9-FA489EC43DF6}"/>
                    </a:ext>
                  </a:extLst>
                </p14:cNvPr>
                <p14:cNvContentPartPr/>
                <p14:nvPr/>
              </p14:nvContentPartPr>
              <p14:xfrm>
                <a:off x="1900015" y="5296222"/>
                <a:ext cx="141120" cy="2743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85C68354-2311-45CB-ACE9-FA489EC43DF6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893895" y="5290102"/>
                  <a:ext cx="153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148FA1C5-3007-AD20-12A5-AF058AB7CCDF}"/>
                    </a:ext>
                  </a:extLst>
                </p14:cNvPr>
                <p14:cNvContentPartPr/>
                <p14:nvPr/>
              </p14:nvContentPartPr>
              <p14:xfrm>
                <a:off x="2131855" y="5307742"/>
                <a:ext cx="26280" cy="1414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148FA1C5-3007-AD20-12A5-AF058AB7CCDF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2125735" y="5301622"/>
                  <a:ext cx="38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2D86493-BC6E-F660-2316-A5E2940FAB82}"/>
                    </a:ext>
                  </a:extLst>
                </p14:cNvPr>
                <p14:cNvContentPartPr/>
                <p14:nvPr/>
              </p14:nvContentPartPr>
              <p14:xfrm>
                <a:off x="2076415" y="5262022"/>
                <a:ext cx="165960" cy="1627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2D86493-BC6E-F660-2316-A5E2940FAB82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2070295" y="5255902"/>
                  <a:ext cx="178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58AB63F-431F-388E-408D-D1693E93E685}"/>
                    </a:ext>
                  </a:extLst>
                </p14:cNvPr>
                <p14:cNvContentPartPr/>
                <p14:nvPr/>
              </p14:nvContentPartPr>
              <p14:xfrm>
                <a:off x="2240575" y="5224582"/>
                <a:ext cx="49320" cy="2876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58AB63F-431F-388E-408D-D1693E93E68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2234455" y="5218462"/>
                  <a:ext cx="61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F807E86D-2C21-157A-DB98-057E2914B191}"/>
                    </a:ext>
                  </a:extLst>
                </p14:cNvPr>
                <p14:cNvContentPartPr/>
                <p14:nvPr/>
              </p14:nvContentPartPr>
              <p14:xfrm>
                <a:off x="2376295" y="5160142"/>
                <a:ext cx="51480" cy="3042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F807E86D-2C21-157A-DB98-057E2914B191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2370175" y="5154022"/>
                  <a:ext cx="637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D14B6ADA-0B15-B052-EE0E-2AB93A10AF2D}"/>
                    </a:ext>
                  </a:extLst>
                </p14:cNvPr>
                <p14:cNvContentPartPr/>
                <p14:nvPr/>
              </p14:nvContentPartPr>
              <p14:xfrm>
                <a:off x="2483575" y="5194702"/>
                <a:ext cx="84960" cy="2066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D14B6ADA-0B15-B052-EE0E-2AB93A10AF2D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2477455" y="5188582"/>
                  <a:ext cx="97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41108C40-BDA1-C0D6-7674-27FA8FF1D958}"/>
                    </a:ext>
                  </a:extLst>
                </p14:cNvPr>
                <p14:cNvContentPartPr/>
                <p14:nvPr/>
              </p14:nvContentPartPr>
              <p14:xfrm>
                <a:off x="2691655" y="5196142"/>
                <a:ext cx="36000" cy="1782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41108C40-BDA1-C0D6-7674-27FA8FF1D958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2685535" y="5190022"/>
                  <a:ext cx="48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79A4FCCC-DA0D-F289-5B0C-4F26A8ED5571}"/>
                    </a:ext>
                  </a:extLst>
                </p14:cNvPr>
                <p14:cNvContentPartPr/>
                <p14:nvPr/>
              </p14:nvContentPartPr>
              <p14:xfrm>
                <a:off x="2681935" y="5204782"/>
                <a:ext cx="192600" cy="1699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79A4FCCC-DA0D-F289-5B0C-4F26A8ED5571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2675815" y="5198662"/>
                  <a:ext cx="204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9C1403EE-65B6-F87E-8FDF-7E390124DCF6}"/>
                    </a:ext>
                  </a:extLst>
                </p14:cNvPr>
                <p14:cNvContentPartPr/>
                <p14:nvPr/>
              </p14:nvContentPartPr>
              <p14:xfrm>
                <a:off x="2944375" y="5323582"/>
                <a:ext cx="14400" cy="12060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9C1403EE-65B6-F87E-8FDF-7E390124DCF6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2938255" y="5317462"/>
                  <a:ext cx="26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7D292EFA-C1E9-DF14-2C7E-4D826612C09D}"/>
                    </a:ext>
                  </a:extLst>
                </p14:cNvPr>
                <p14:cNvContentPartPr/>
                <p14:nvPr/>
              </p14:nvContentPartPr>
              <p14:xfrm>
                <a:off x="2968855" y="5162662"/>
                <a:ext cx="139680" cy="1461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7D292EFA-C1E9-DF14-2C7E-4D826612C09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962735" y="5156542"/>
                  <a:ext cx="151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7E80554B-7540-AE2B-63FD-AF5B4C22F44D}"/>
                    </a:ext>
                  </a:extLst>
                </p14:cNvPr>
                <p14:cNvContentPartPr/>
                <p14:nvPr/>
              </p14:nvContentPartPr>
              <p14:xfrm>
                <a:off x="3206455" y="5162662"/>
                <a:ext cx="37440" cy="1371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7E80554B-7540-AE2B-63FD-AF5B4C22F44D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200335" y="5156542"/>
                  <a:ext cx="49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CE76CB86-1AF1-8D8A-AB39-3020C4A1C9CC}"/>
                    </a:ext>
                  </a:extLst>
                </p14:cNvPr>
                <p14:cNvContentPartPr/>
                <p14:nvPr/>
              </p14:nvContentPartPr>
              <p14:xfrm>
                <a:off x="3116815" y="5116582"/>
                <a:ext cx="50760" cy="1026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CE76CB86-1AF1-8D8A-AB39-3020C4A1C9C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110695" y="5110462"/>
                  <a:ext cx="63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04D145F-D5F7-116B-01EE-96EC2FA984F8}"/>
                    </a:ext>
                  </a:extLst>
                </p14:cNvPr>
                <p14:cNvContentPartPr/>
                <p14:nvPr/>
              </p14:nvContentPartPr>
              <p14:xfrm>
                <a:off x="3229855" y="5080222"/>
                <a:ext cx="160200" cy="3304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04D145F-D5F7-116B-01EE-96EC2FA984F8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223735" y="5074102"/>
                  <a:ext cx="1724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89F525C5-978A-0CCD-43B7-E581CA28EAF0}"/>
                    </a:ext>
                  </a:extLst>
                </p14:cNvPr>
                <p14:cNvContentPartPr/>
                <p14:nvPr/>
              </p14:nvContentPartPr>
              <p14:xfrm>
                <a:off x="3527215" y="5181382"/>
                <a:ext cx="115920" cy="2628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89F525C5-978A-0CCD-43B7-E581CA28EAF0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521095" y="5175262"/>
                  <a:ext cx="128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6ADEC324-61B7-C22A-4A6C-82C61F29CBF1}"/>
                    </a:ext>
                  </a:extLst>
                </p14:cNvPr>
                <p14:cNvContentPartPr/>
                <p14:nvPr/>
              </p14:nvContentPartPr>
              <p14:xfrm>
                <a:off x="3548815" y="5236102"/>
                <a:ext cx="137520" cy="464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6ADEC324-61B7-C22A-4A6C-82C61F29CBF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3542695" y="5229982"/>
                  <a:ext cx="149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A827247-E5DF-CE02-61C9-86CBEA710BA9}"/>
                    </a:ext>
                  </a:extLst>
                </p14:cNvPr>
                <p14:cNvContentPartPr/>
                <p14:nvPr/>
              </p14:nvContentPartPr>
              <p14:xfrm>
                <a:off x="3866695" y="5022622"/>
                <a:ext cx="105120" cy="18540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A827247-E5DF-CE02-61C9-86CBEA710BA9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860575" y="5016502"/>
                  <a:ext cx="117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E18A628A-D330-E59A-581B-D1E530E6142C}"/>
                    </a:ext>
                  </a:extLst>
                </p14:cNvPr>
                <p14:cNvContentPartPr/>
                <p14:nvPr/>
              </p14:nvContentPartPr>
              <p14:xfrm>
                <a:off x="4078735" y="4943062"/>
                <a:ext cx="131400" cy="27648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E18A628A-D330-E59A-581B-D1E530E6142C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072615" y="4936942"/>
                  <a:ext cx="143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4B0BA59-D255-4394-7B5D-A2B5B8794BE4}"/>
                    </a:ext>
                  </a:extLst>
                </p14:cNvPr>
                <p14:cNvContentPartPr/>
                <p14:nvPr/>
              </p14:nvContentPartPr>
              <p14:xfrm>
                <a:off x="4199335" y="4925062"/>
                <a:ext cx="157680" cy="2138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4B0BA59-D255-4394-7B5D-A2B5B8794BE4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4193215" y="4918942"/>
                  <a:ext cx="169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3DB9F97-7143-26FF-166B-5BCABC2FD5F5}"/>
                    </a:ext>
                  </a:extLst>
                </p14:cNvPr>
                <p14:cNvContentPartPr/>
                <p14:nvPr/>
              </p14:nvContentPartPr>
              <p14:xfrm>
                <a:off x="4351255" y="5010382"/>
                <a:ext cx="16920" cy="1238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3DB9F97-7143-26FF-166B-5BCABC2FD5F5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4345135" y="5004262"/>
                  <a:ext cx="29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96834CE7-2995-745C-C448-279811D31C4C}"/>
                    </a:ext>
                  </a:extLst>
                </p14:cNvPr>
                <p14:cNvContentPartPr/>
                <p14:nvPr/>
              </p14:nvContentPartPr>
              <p14:xfrm>
                <a:off x="4561495" y="5078062"/>
                <a:ext cx="125640" cy="428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96834CE7-2995-745C-C448-279811D31C4C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4555375" y="5071942"/>
                  <a:ext cx="137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3F48CE0C-218F-7E1B-04E4-7F8EE5469175}"/>
                    </a:ext>
                  </a:extLst>
                </p14:cNvPr>
                <p14:cNvContentPartPr/>
                <p14:nvPr/>
              </p14:nvContentPartPr>
              <p14:xfrm>
                <a:off x="4596775" y="4980142"/>
                <a:ext cx="201240" cy="2275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3F48CE0C-218F-7E1B-04E4-7F8EE546917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4590655" y="4974022"/>
                  <a:ext cx="213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CC83E49F-2332-58EC-F3DC-C16E72BE5763}"/>
                    </a:ext>
                  </a:extLst>
                </p14:cNvPr>
                <p14:cNvContentPartPr/>
                <p14:nvPr/>
              </p14:nvContentPartPr>
              <p14:xfrm>
                <a:off x="5015095" y="5037382"/>
                <a:ext cx="96480" cy="1562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CC83E49F-2332-58EC-F3DC-C16E72BE5763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008975" y="5031262"/>
                  <a:ext cx="108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8C0187AA-0CBD-F6AB-949F-BB915F81C537}"/>
                    </a:ext>
                  </a:extLst>
                </p14:cNvPr>
                <p14:cNvContentPartPr/>
                <p14:nvPr/>
              </p14:nvContentPartPr>
              <p14:xfrm>
                <a:off x="5011135" y="5066902"/>
                <a:ext cx="141120" cy="550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8C0187AA-0CBD-F6AB-949F-BB915F81C53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005015" y="5060782"/>
                  <a:ext cx="153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1A4DDE5-A6B7-3C35-6D14-15A256621181}"/>
                    </a:ext>
                  </a:extLst>
                </p14:cNvPr>
                <p14:cNvContentPartPr/>
                <p14:nvPr/>
              </p14:nvContentPartPr>
              <p14:xfrm>
                <a:off x="5277895" y="5029822"/>
                <a:ext cx="114840" cy="871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1A4DDE5-A6B7-3C35-6D14-15A25662118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271775" y="5023702"/>
                  <a:ext cx="127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6DD80A6-5AEA-3BB0-320F-D08D1A79C6E6}"/>
                    </a:ext>
                  </a:extLst>
                </p14:cNvPr>
                <p14:cNvContentPartPr/>
                <p14:nvPr/>
              </p14:nvContentPartPr>
              <p14:xfrm>
                <a:off x="5748415" y="4799422"/>
                <a:ext cx="93240" cy="1454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6DD80A6-5AEA-3BB0-320F-D08D1A79C6E6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742295" y="4793302"/>
                  <a:ext cx="105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AFE98D26-BCFE-2F16-7B35-F74E722518EF}"/>
                    </a:ext>
                  </a:extLst>
                </p14:cNvPr>
                <p14:cNvContentPartPr/>
                <p14:nvPr/>
              </p14:nvContentPartPr>
              <p14:xfrm>
                <a:off x="5907175" y="4731382"/>
                <a:ext cx="102960" cy="23472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AFE98D26-BCFE-2F16-7B35-F74E722518EF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5901055" y="4725262"/>
                  <a:ext cx="115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7A45AEA8-2D3D-F9C9-D506-2D55278D61C7}"/>
                    </a:ext>
                  </a:extLst>
                </p14:cNvPr>
                <p14:cNvContentPartPr/>
                <p14:nvPr/>
              </p14:nvContentPartPr>
              <p14:xfrm>
                <a:off x="6028495" y="4702222"/>
                <a:ext cx="123120" cy="19152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7A45AEA8-2D3D-F9C9-D506-2D55278D61C7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6022375" y="4696102"/>
                  <a:ext cx="135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042D97ED-18B8-E5E1-0F44-83E764BAC620}"/>
                    </a:ext>
                  </a:extLst>
                </p14:cNvPr>
                <p14:cNvContentPartPr/>
                <p14:nvPr/>
              </p14:nvContentPartPr>
              <p14:xfrm>
                <a:off x="6161335" y="4782862"/>
                <a:ext cx="7560" cy="1209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042D97ED-18B8-E5E1-0F44-83E764BAC620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155215" y="4776742"/>
                  <a:ext cx="19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99C5866A-DD18-EE88-812C-56D1AB8E8FBC}"/>
                    </a:ext>
                  </a:extLst>
                </p14:cNvPr>
                <p14:cNvContentPartPr/>
                <p14:nvPr/>
              </p14:nvContentPartPr>
              <p14:xfrm>
                <a:off x="5666695" y="4895182"/>
                <a:ext cx="957240" cy="1749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99C5866A-DD18-EE88-812C-56D1AB8E8FBC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660575" y="4889062"/>
                  <a:ext cx="969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F287AA50-F8F8-BBDC-B857-DFF62E259177}"/>
                    </a:ext>
                  </a:extLst>
                </p14:cNvPr>
                <p14:cNvContentPartPr/>
                <p14:nvPr/>
              </p14:nvContentPartPr>
              <p14:xfrm>
                <a:off x="5520175" y="5194342"/>
                <a:ext cx="105120" cy="1872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F287AA50-F8F8-BBDC-B857-DFF62E259177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5514055" y="5188222"/>
                  <a:ext cx="117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A8434765-0433-BA51-C471-5200C35F2388}"/>
                    </a:ext>
                  </a:extLst>
                </p14:cNvPr>
                <p14:cNvContentPartPr/>
                <p14:nvPr/>
              </p14:nvContentPartPr>
              <p14:xfrm>
                <a:off x="5721055" y="5226742"/>
                <a:ext cx="13320" cy="1274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A8434765-0433-BA51-C471-5200C35F2388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5714935" y="5220622"/>
                  <a:ext cx="25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1713F65D-FA76-C11D-46A2-A965504E0BA4}"/>
                    </a:ext>
                  </a:extLst>
                </p14:cNvPr>
                <p14:cNvContentPartPr/>
                <p14:nvPr/>
              </p14:nvContentPartPr>
              <p14:xfrm>
                <a:off x="5678575" y="5248342"/>
                <a:ext cx="110160" cy="637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1713F65D-FA76-C11D-46A2-A965504E0BA4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5672455" y="5242222"/>
                  <a:ext cx="122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023DD573-85DB-E75E-58A4-7E41668230C1}"/>
                    </a:ext>
                  </a:extLst>
                </p14:cNvPr>
                <p14:cNvContentPartPr/>
                <p14:nvPr/>
              </p14:nvContentPartPr>
              <p14:xfrm>
                <a:off x="5770015" y="5177062"/>
                <a:ext cx="108720" cy="21204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023DD573-85DB-E75E-58A4-7E41668230C1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5763895" y="5170942"/>
                  <a:ext cx="120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614F801C-271C-0A2D-6A81-07C892FA41A0}"/>
                    </a:ext>
                  </a:extLst>
                </p14:cNvPr>
                <p14:cNvContentPartPr/>
                <p14:nvPr/>
              </p14:nvContentPartPr>
              <p14:xfrm>
                <a:off x="5921575" y="5143942"/>
                <a:ext cx="141840" cy="1627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614F801C-271C-0A2D-6A81-07C892FA41A0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5915455" y="5137822"/>
                  <a:ext cx="154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BA462179-D402-E312-C157-8F01259AEBC6}"/>
                    </a:ext>
                  </a:extLst>
                </p14:cNvPr>
                <p14:cNvContentPartPr/>
                <p14:nvPr/>
              </p14:nvContentPartPr>
              <p14:xfrm>
                <a:off x="5988895" y="5100742"/>
                <a:ext cx="73080" cy="1324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BA462179-D402-E312-C157-8F01259AEBC6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5982775" y="5094622"/>
                  <a:ext cx="85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7A8B0732-A03F-9A38-C140-F4FC63AF6182}"/>
                    </a:ext>
                  </a:extLst>
                </p14:cNvPr>
                <p14:cNvContentPartPr/>
                <p14:nvPr/>
              </p14:nvContentPartPr>
              <p14:xfrm>
                <a:off x="6067375" y="5084182"/>
                <a:ext cx="87480" cy="25740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7A8B0732-A03F-9A38-C140-F4FC63AF6182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6061255" y="5078062"/>
                  <a:ext cx="99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86943D28-A418-8E0F-0BF3-2087FDE3DE11}"/>
                    </a:ext>
                  </a:extLst>
                </p14:cNvPr>
                <p14:cNvContentPartPr/>
                <p14:nvPr/>
              </p14:nvContentPartPr>
              <p14:xfrm>
                <a:off x="5448535" y="5160142"/>
                <a:ext cx="113400" cy="2970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86943D28-A418-8E0F-0BF3-2087FDE3DE11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5442415" y="5154022"/>
                  <a:ext cx="125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6222DAAB-E3E5-6141-04A4-F9E7BBF4DBB3}"/>
                    </a:ext>
                  </a:extLst>
                </p14:cNvPr>
                <p14:cNvContentPartPr/>
                <p14:nvPr/>
              </p14:nvContentPartPr>
              <p14:xfrm>
                <a:off x="6205975" y="5082742"/>
                <a:ext cx="188640" cy="2347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6222DAAB-E3E5-6141-04A4-F9E7BBF4DBB3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6199855" y="5076622"/>
                  <a:ext cx="200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F581069A-0149-0C35-F522-B019C0F36A2B}"/>
                    </a:ext>
                  </a:extLst>
                </p14:cNvPr>
                <p14:cNvContentPartPr/>
                <p14:nvPr/>
              </p14:nvContentPartPr>
              <p14:xfrm>
                <a:off x="6425215" y="5084902"/>
                <a:ext cx="106560" cy="1386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F581069A-0149-0C35-F522-B019C0F36A2B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6419095" y="5078782"/>
                  <a:ext cx="118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C7BCE69B-107A-E233-ED69-8E13578DE37D}"/>
                    </a:ext>
                  </a:extLst>
                </p14:cNvPr>
                <p14:cNvContentPartPr/>
                <p14:nvPr/>
              </p14:nvContentPartPr>
              <p14:xfrm>
                <a:off x="6578935" y="5041342"/>
                <a:ext cx="58680" cy="1634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C7BCE69B-107A-E233-ED69-8E13578DE37D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6572815" y="5035222"/>
                  <a:ext cx="70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47220F3E-6FDB-23D2-8C50-E94138E2E6FB}"/>
                    </a:ext>
                  </a:extLst>
                </p14:cNvPr>
                <p14:cNvContentPartPr/>
                <p14:nvPr/>
              </p14:nvContentPartPr>
              <p14:xfrm>
                <a:off x="6696655" y="4990222"/>
                <a:ext cx="111240" cy="25632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47220F3E-6FDB-23D2-8C50-E94138E2E6FB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6690535" y="4984102"/>
                  <a:ext cx="123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6A6F0F01-39F5-E899-D61A-95E69E7F637E}"/>
                    </a:ext>
                  </a:extLst>
                </p14:cNvPr>
                <p14:cNvContentPartPr/>
                <p14:nvPr/>
              </p14:nvContentPartPr>
              <p14:xfrm>
                <a:off x="6760375" y="5029102"/>
                <a:ext cx="165960" cy="12888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6A6F0F01-39F5-E899-D61A-95E69E7F637E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6754255" y="5022982"/>
                  <a:ext cx="178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594AF2AB-AD8E-6B37-BE47-926FFB5C864D}"/>
                    </a:ext>
                  </a:extLst>
                </p14:cNvPr>
                <p14:cNvContentPartPr/>
                <p14:nvPr/>
              </p14:nvContentPartPr>
              <p14:xfrm>
                <a:off x="6808615" y="4986262"/>
                <a:ext cx="198360" cy="19044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594AF2AB-AD8E-6B37-BE47-926FFB5C864D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6802495" y="4980142"/>
                  <a:ext cx="210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043B8292-963D-9DA1-753B-A9D198435708}"/>
                    </a:ext>
                  </a:extLst>
                </p14:cNvPr>
                <p14:cNvContentPartPr/>
                <p14:nvPr/>
              </p14:nvContentPartPr>
              <p14:xfrm>
                <a:off x="7121815" y="4902382"/>
                <a:ext cx="127440" cy="802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043B8292-963D-9DA1-753B-A9D198435708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7115695" y="4896262"/>
                  <a:ext cx="139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F1FAA1F3-BBE6-AA6F-B445-FAF5F274397E}"/>
                    </a:ext>
                  </a:extLst>
                </p14:cNvPr>
                <p14:cNvContentPartPr/>
                <p14:nvPr/>
              </p14:nvContentPartPr>
              <p14:xfrm>
                <a:off x="7041895" y="4795822"/>
                <a:ext cx="169560" cy="2689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F1FAA1F3-BBE6-AA6F-B445-FAF5F274397E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7035775" y="4789702"/>
                  <a:ext cx="181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B0EF34E4-1AE7-E237-9BAA-8CDDB6003A62}"/>
                    </a:ext>
                  </a:extLst>
                </p14:cNvPr>
                <p14:cNvContentPartPr/>
                <p14:nvPr/>
              </p14:nvContentPartPr>
              <p14:xfrm>
                <a:off x="6975295" y="4842982"/>
                <a:ext cx="79200" cy="4464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B0EF34E4-1AE7-E237-9BAA-8CDDB6003A62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969175" y="4836862"/>
                  <a:ext cx="914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98A65C8-BA10-3714-1781-503F6FC1BB49}"/>
                    </a:ext>
                  </a:extLst>
                </p14:cNvPr>
                <p14:cNvContentPartPr/>
                <p14:nvPr/>
              </p14:nvContentPartPr>
              <p14:xfrm>
                <a:off x="7408375" y="4656142"/>
                <a:ext cx="59760" cy="1587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98A65C8-BA10-3714-1781-503F6FC1BB49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7402255" y="4650022"/>
                  <a:ext cx="72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CAB448E8-B206-3355-90E4-590C083AEF41}"/>
                    </a:ext>
                  </a:extLst>
                </p14:cNvPr>
                <p14:cNvContentPartPr/>
                <p14:nvPr/>
              </p14:nvContentPartPr>
              <p14:xfrm>
                <a:off x="7339255" y="4583782"/>
                <a:ext cx="204840" cy="25920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CAB448E8-B206-3355-90E4-590C083AEF41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7333135" y="4577662"/>
                  <a:ext cx="217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41DD4285-E307-D3E1-7ACB-C0A4F05403E1}"/>
                    </a:ext>
                  </a:extLst>
                </p14:cNvPr>
                <p14:cNvContentPartPr/>
                <p14:nvPr/>
              </p14:nvContentPartPr>
              <p14:xfrm>
                <a:off x="7562455" y="4627342"/>
                <a:ext cx="158400" cy="1213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41DD4285-E307-D3E1-7ACB-C0A4F05403E1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7556335" y="4621222"/>
                  <a:ext cx="170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E2F51987-0781-7AC6-E9A8-5F4ED91CDCA2}"/>
                    </a:ext>
                  </a:extLst>
                </p14:cNvPr>
                <p14:cNvContentPartPr/>
                <p14:nvPr/>
              </p14:nvContentPartPr>
              <p14:xfrm>
                <a:off x="7755415" y="4384702"/>
                <a:ext cx="323640" cy="27576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E2F51987-0781-7AC6-E9A8-5F4ED91CDCA2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7749295" y="4378582"/>
                  <a:ext cx="335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6580E9A4-E169-37A8-2E28-F198BAFC860B}"/>
                    </a:ext>
                  </a:extLst>
                </p14:cNvPr>
                <p14:cNvContentPartPr/>
                <p14:nvPr/>
              </p14:nvContentPartPr>
              <p14:xfrm>
                <a:off x="7097695" y="4550302"/>
                <a:ext cx="137520" cy="1036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6580E9A4-E169-37A8-2E28-F198BAFC860B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091575" y="4544182"/>
                  <a:ext cx="149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E329FD6A-8B2B-D61D-6C51-E9F388203DD3}"/>
                    </a:ext>
                  </a:extLst>
                </p14:cNvPr>
                <p14:cNvContentPartPr/>
                <p14:nvPr/>
              </p14:nvContentPartPr>
              <p14:xfrm>
                <a:off x="7248535" y="4418182"/>
                <a:ext cx="96840" cy="3355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E329FD6A-8B2B-D61D-6C51-E9F388203DD3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7242415" y="4412062"/>
                  <a:ext cx="1090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A2D1A6F4-2F90-881A-C568-164B94F46646}"/>
                    </a:ext>
                  </a:extLst>
                </p14:cNvPr>
                <p14:cNvContentPartPr/>
                <p14:nvPr/>
              </p14:nvContentPartPr>
              <p14:xfrm>
                <a:off x="7386775" y="4548862"/>
                <a:ext cx="21600" cy="1476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A2D1A6F4-2F90-881A-C568-164B94F46646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7380655" y="4542742"/>
                  <a:ext cx="33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E09B3632-683A-FCCE-8C53-FA544DF18486}"/>
                    </a:ext>
                  </a:extLst>
                </p14:cNvPr>
                <p14:cNvContentPartPr/>
                <p14:nvPr/>
              </p14:nvContentPartPr>
              <p14:xfrm>
                <a:off x="7026055" y="4265902"/>
                <a:ext cx="1330920" cy="77616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E09B3632-683A-FCCE-8C53-FA544DF18486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7019935" y="4259782"/>
                  <a:ext cx="1343160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099AE57E-C08D-3E55-92B3-715B79475F27}"/>
                    </a:ext>
                  </a:extLst>
                </p14:cNvPr>
                <p14:cNvContentPartPr/>
                <p14:nvPr/>
              </p14:nvContentPartPr>
              <p14:xfrm>
                <a:off x="7325215" y="5117662"/>
                <a:ext cx="123840" cy="21060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099AE57E-C08D-3E55-92B3-715B79475F27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7319095" y="5111542"/>
                  <a:ext cx="136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48574060-83DB-FCBD-4CB6-9EDC7CACC290}"/>
                    </a:ext>
                  </a:extLst>
                </p14:cNvPr>
                <p14:cNvContentPartPr/>
                <p14:nvPr/>
              </p14:nvContentPartPr>
              <p14:xfrm>
                <a:off x="7469575" y="5112982"/>
                <a:ext cx="281160" cy="1508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48574060-83DB-FCBD-4CB6-9EDC7CACC290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463455" y="5106862"/>
                  <a:ext cx="293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97BDF330-E6D4-E42A-0EC7-BB0B7165CE93}"/>
                    </a:ext>
                  </a:extLst>
                </p14:cNvPr>
                <p14:cNvContentPartPr/>
                <p14:nvPr/>
              </p14:nvContentPartPr>
              <p14:xfrm>
                <a:off x="7833535" y="5129902"/>
                <a:ext cx="15840" cy="2268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97BDF330-E6D4-E42A-0EC7-BB0B7165CE93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827415" y="5123782"/>
                  <a:ext cx="28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F5DB5588-058F-81AC-064D-91DB9161B8FC}"/>
                    </a:ext>
                  </a:extLst>
                </p14:cNvPr>
                <p14:cNvContentPartPr/>
                <p14:nvPr/>
              </p14:nvContentPartPr>
              <p14:xfrm>
                <a:off x="7382815" y="5521942"/>
                <a:ext cx="93600" cy="1368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F5DB5588-058F-81AC-064D-91DB9161B8FC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376695" y="5515822"/>
                  <a:ext cx="105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698EDE0B-1521-9AD7-ABD9-26A70559DFB4}"/>
                    </a:ext>
                  </a:extLst>
                </p14:cNvPr>
                <p14:cNvContentPartPr/>
                <p14:nvPr/>
              </p14:nvContentPartPr>
              <p14:xfrm>
                <a:off x="7488655" y="5415742"/>
                <a:ext cx="83160" cy="1918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698EDE0B-1521-9AD7-ABD9-26A70559DFB4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7482535" y="5409622"/>
                  <a:ext cx="95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8DD10A79-C1F0-3C2A-31CD-C456B871C915}"/>
                    </a:ext>
                  </a:extLst>
                </p14:cNvPr>
                <p14:cNvContentPartPr/>
                <p14:nvPr/>
              </p14:nvContentPartPr>
              <p14:xfrm>
                <a:off x="7633735" y="5384062"/>
                <a:ext cx="127080" cy="18504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8DD10A79-C1F0-3C2A-31CD-C456B871C915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7627615" y="5377942"/>
                  <a:ext cx="139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7F512BCF-8E42-5053-BD44-3BBF904F8BFF}"/>
                    </a:ext>
                  </a:extLst>
                </p14:cNvPr>
                <p14:cNvContentPartPr/>
                <p14:nvPr/>
              </p14:nvContentPartPr>
              <p14:xfrm>
                <a:off x="7732735" y="5376502"/>
                <a:ext cx="117360" cy="1400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7F512BCF-8E42-5053-BD44-3BBF904F8BFF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7726615" y="5370382"/>
                  <a:ext cx="129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14C12E9F-158E-44C4-14C3-73DA1B6075BF}"/>
                    </a:ext>
                  </a:extLst>
                </p14:cNvPr>
                <p14:cNvContentPartPr/>
                <p14:nvPr/>
              </p14:nvContentPartPr>
              <p14:xfrm>
                <a:off x="7851895" y="5283622"/>
                <a:ext cx="86760" cy="18936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14C12E9F-158E-44C4-14C3-73DA1B6075BF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7845775" y="5277502"/>
                  <a:ext cx="99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C5BFA840-2136-8531-C511-8656A068669F}"/>
                    </a:ext>
                  </a:extLst>
                </p14:cNvPr>
                <p14:cNvContentPartPr/>
                <p14:nvPr/>
              </p14:nvContentPartPr>
              <p14:xfrm>
                <a:off x="7915615" y="5332582"/>
                <a:ext cx="187200" cy="1202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C5BFA840-2136-8531-C511-8656A068669F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7909495" y="5326462"/>
                  <a:ext cx="199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84B9A228-F699-216E-6996-01F234F69993}"/>
                    </a:ext>
                  </a:extLst>
                </p14:cNvPr>
                <p14:cNvContentPartPr/>
                <p14:nvPr/>
              </p14:nvContentPartPr>
              <p14:xfrm>
                <a:off x="8106775" y="5169502"/>
                <a:ext cx="347040" cy="1972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84B9A228-F699-216E-6996-01F234F69993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8100655" y="5163382"/>
                  <a:ext cx="359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34F83624-266A-4A20-E4BC-3E2B110D6BCD}"/>
                    </a:ext>
                  </a:extLst>
                </p14:cNvPr>
                <p14:cNvContentPartPr/>
                <p14:nvPr/>
              </p14:nvContentPartPr>
              <p14:xfrm>
                <a:off x="8284975" y="5106142"/>
                <a:ext cx="5040" cy="79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34F83624-266A-4A20-E4BC-3E2B110D6BCD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8278855" y="5100022"/>
                  <a:ext cx="17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5F3A8634-1AC0-ABC4-9D87-4FC8D6634C9F}"/>
                    </a:ext>
                  </a:extLst>
                </p14:cNvPr>
                <p14:cNvContentPartPr/>
                <p14:nvPr/>
              </p14:nvContentPartPr>
              <p14:xfrm>
                <a:off x="7244575" y="5130622"/>
                <a:ext cx="115920" cy="54504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5F3A8634-1AC0-ABC4-9D87-4FC8D6634C9F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7238455" y="5124502"/>
                  <a:ext cx="1281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088C8070-7DD1-C479-C024-21DB175AAFE1}"/>
                    </a:ext>
                  </a:extLst>
                </p14:cNvPr>
                <p14:cNvContentPartPr/>
                <p14:nvPr/>
              </p14:nvContentPartPr>
              <p14:xfrm>
                <a:off x="7252495" y="4839382"/>
                <a:ext cx="1351080" cy="91584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088C8070-7DD1-C479-C024-21DB175AAFE1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7246375" y="4833262"/>
                  <a:ext cx="1363320" cy="9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78F16390-664E-C356-B893-8B17F24637C4}"/>
                    </a:ext>
                  </a:extLst>
                </p14:cNvPr>
                <p14:cNvContentPartPr/>
                <p14:nvPr/>
              </p14:nvContentPartPr>
              <p14:xfrm>
                <a:off x="1385935" y="5969782"/>
                <a:ext cx="163440" cy="13176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78F16390-664E-C356-B893-8B17F24637C4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1379815" y="5963662"/>
                  <a:ext cx="175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3CE38EF-ECDA-0EC4-33F4-37DB9C94AB05}"/>
                    </a:ext>
                  </a:extLst>
                </p14:cNvPr>
                <p14:cNvContentPartPr/>
                <p14:nvPr/>
              </p14:nvContentPartPr>
              <p14:xfrm>
                <a:off x="1531015" y="5862862"/>
                <a:ext cx="296280" cy="17064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3CE38EF-ECDA-0EC4-33F4-37DB9C94AB05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1524895" y="5856742"/>
                  <a:ext cx="308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F7F6278-828B-9D3E-F622-29428A58A301}"/>
                    </a:ext>
                  </a:extLst>
                </p14:cNvPr>
                <p14:cNvContentPartPr/>
                <p14:nvPr/>
              </p14:nvContentPartPr>
              <p14:xfrm>
                <a:off x="1698775" y="6227182"/>
                <a:ext cx="99000" cy="1620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F7F6278-828B-9D3E-F622-29428A58A301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1692655" y="6221062"/>
                  <a:ext cx="111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F7672F71-7CE8-64A9-E4CF-50AEEE696F7C}"/>
                    </a:ext>
                  </a:extLst>
                </p14:cNvPr>
                <p14:cNvContentPartPr/>
                <p14:nvPr/>
              </p14:nvContentPartPr>
              <p14:xfrm>
                <a:off x="1856455" y="6173182"/>
                <a:ext cx="51480" cy="1479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F7672F71-7CE8-64A9-E4CF-50AEEE696F7C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1850335" y="6167062"/>
                  <a:ext cx="63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F8259E80-D1A0-373C-7C96-649E65831733}"/>
                    </a:ext>
                  </a:extLst>
                </p14:cNvPr>
                <p14:cNvContentPartPr/>
                <p14:nvPr/>
              </p14:nvContentPartPr>
              <p14:xfrm>
                <a:off x="1939975" y="6111262"/>
                <a:ext cx="99720" cy="16812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F8259E80-D1A0-373C-7C96-649E65831733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1933855" y="6105142"/>
                  <a:ext cx="111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E6FD8414-98DE-A6DC-5752-7E5B9E5AA988}"/>
                    </a:ext>
                  </a:extLst>
                </p14:cNvPr>
                <p14:cNvContentPartPr/>
                <p14:nvPr/>
              </p14:nvContentPartPr>
              <p14:xfrm>
                <a:off x="2104135" y="6253102"/>
                <a:ext cx="31320" cy="6552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E6FD8414-98DE-A6DC-5752-7E5B9E5AA988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2098015" y="6246982"/>
                  <a:ext cx="43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C4923B96-F9F6-0F73-AE0A-F7A463F798B7}"/>
                    </a:ext>
                  </a:extLst>
                </p14:cNvPr>
                <p14:cNvContentPartPr/>
                <p14:nvPr/>
              </p14:nvContentPartPr>
              <p14:xfrm>
                <a:off x="2122135" y="6042142"/>
                <a:ext cx="101880" cy="1706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C4923B96-F9F6-0F73-AE0A-F7A463F798B7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2116015" y="6036022"/>
                  <a:ext cx="114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6D9D69E6-2D79-0020-B835-A634B932DE88}"/>
                    </a:ext>
                  </a:extLst>
                </p14:cNvPr>
                <p14:cNvContentPartPr/>
                <p14:nvPr/>
              </p14:nvContentPartPr>
              <p14:xfrm>
                <a:off x="2242735" y="5971942"/>
                <a:ext cx="88200" cy="2077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6D9D69E6-2D79-0020-B835-A634B932DE88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2236615" y="5965822"/>
                  <a:ext cx="100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698AD3F6-7709-32BE-55DC-85F64FA110D5}"/>
                    </a:ext>
                  </a:extLst>
                </p14:cNvPr>
                <p14:cNvContentPartPr/>
                <p14:nvPr/>
              </p14:nvContentPartPr>
              <p14:xfrm>
                <a:off x="1812895" y="6209902"/>
                <a:ext cx="688320" cy="29700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698AD3F6-7709-32BE-55DC-85F64FA110D5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806775" y="6203782"/>
                  <a:ext cx="700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30C2E0D9-C77C-7D54-B4C5-ED47E8F034C5}"/>
                    </a:ext>
                  </a:extLst>
                </p14:cNvPr>
                <p14:cNvContentPartPr/>
                <p14:nvPr/>
              </p14:nvContentPartPr>
              <p14:xfrm>
                <a:off x="2018815" y="6507262"/>
                <a:ext cx="77760" cy="1645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30C2E0D9-C77C-7D54-B4C5-ED47E8F034C5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2012695" y="6501142"/>
                  <a:ext cx="90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2F22D41C-5273-C8C1-B633-B1E12C945580}"/>
                    </a:ext>
                  </a:extLst>
                </p14:cNvPr>
                <p14:cNvContentPartPr/>
                <p14:nvPr/>
              </p14:nvContentPartPr>
              <p14:xfrm>
                <a:off x="2154535" y="6401422"/>
                <a:ext cx="213840" cy="18000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2F22D41C-5273-C8C1-B633-B1E12C945580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2148415" y="6395302"/>
                  <a:ext cx="226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BBEE2DDC-1065-0F43-031B-5EC3F6E94EC8}"/>
                    </a:ext>
                  </a:extLst>
                </p14:cNvPr>
                <p14:cNvContentPartPr/>
                <p14:nvPr/>
              </p14:nvContentPartPr>
              <p14:xfrm>
                <a:off x="2648455" y="6089302"/>
                <a:ext cx="137160" cy="6372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BBEE2DDC-1065-0F43-031B-5EC3F6E94EC8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2642335" y="6083182"/>
                  <a:ext cx="149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44785C68-BFF0-86D6-CD10-4E1A573BEDE5}"/>
                    </a:ext>
                  </a:extLst>
                </p14:cNvPr>
                <p14:cNvContentPartPr/>
                <p14:nvPr/>
              </p14:nvContentPartPr>
              <p14:xfrm>
                <a:off x="2666455" y="6149422"/>
                <a:ext cx="130320" cy="8100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44785C68-BFF0-86D6-CD10-4E1A573BEDE5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2660335" y="6143302"/>
                  <a:ext cx="142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B2F2C93E-CC74-9B04-32C0-5A349D623364}"/>
                    </a:ext>
                  </a:extLst>
                </p14:cNvPr>
                <p14:cNvContentPartPr/>
                <p14:nvPr/>
              </p14:nvContentPartPr>
              <p14:xfrm>
                <a:off x="2825935" y="5751262"/>
                <a:ext cx="153720" cy="22644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B2F2C93E-CC74-9B04-32C0-5A349D62336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2819815" y="5745142"/>
                  <a:ext cx="165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15AE9D6F-3D1B-6D1D-0F2D-718C42244464}"/>
                    </a:ext>
                  </a:extLst>
                </p14:cNvPr>
                <p14:cNvContentPartPr/>
                <p14:nvPr/>
              </p14:nvContentPartPr>
              <p14:xfrm>
                <a:off x="3064615" y="5875462"/>
                <a:ext cx="28800" cy="7920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15AE9D6F-3D1B-6D1D-0F2D-718C42244464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058495" y="5869342"/>
                  <a:ext cx="41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B877169D-92C2-ACFF-9407-3F302629D885}"/>
                    </a:ext>
                  </a:extLst>
                </p14:cNvPr>
                <p14:cNvContentPartPr/>
                <p14:nvPr/>
              </p14:nvContentPartPr>
              <p14:xfrm>
                <a:off x="3081895" y="5690782"/>
                <a:ext cx="112680" cy="14724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B877169D-92C2-ACFF-9407-3F302629D885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3075775" y="5684662"/>
                  <a:ext cx="124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C2DB86C3-3D3D-8FFE-9963-300D5A1FBF63}"/>
                    </a:ext>
                  </a:extLst>
                </p14:cNvPr>
                <p14:cNvContentPartPr/>
                <p14:nvPr/>
              </p14:nvContentPartPr>
              <p14:xfrm>
                <a:off x="3020695" y="5626702"/>
                <a:ext cx="398520" cy="41508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C2DB86C3-3D3D-8FFE-9963-300D5A1FBF63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3014575" y="5620582"/>
                  <a:ext cx="4107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4AA6271F-031D-0596-9ECA-B84C91B819DE}"/>
                    </a:ext>
                  </a:extLst>
                </p14:cNvPr>
                <p14:cNvContentPartPr/>
                <p14:nvPr/>
              </p14:nvContentPartPr>
              <p14:xfrm>
                <a:off x="3248575" y="6063742"/>
                <a:ext cx="38520" cy="23400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4AA6271F-031D-0596-9ECA-B84C91B819DE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3242455" y="6057622"/>
                  <a:ext cx="50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2B11206E-7367-AE63-34AA-D3E0745AE810}"/>
                    </a:ext>
                  </a:extLst>
                </p14:cNvPr>
                <p14:cNvContentPartPr/>
                <p14:nvPr/>
              </p14:nvContentPartPr>
              <p14:xfrm>
                <a:off x="3192055" y="6141142"/>
                <a:ext cx="223920" cy="5832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2B11206E-7367-AE63-34AA-D3E0745AE810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3185935" y="6135022"/>
                  <a:ext cx="236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EFF9B781-1052-D082-9D2B-D95BB78537B4}"/>
                    </a:ext>
                  </a:extLst>
                </p14:cNvPr>
                <p14:cNvContentPartPr/>
                <p14:nvPr/>
              </p14:nvContentPartPr>
              <p14:xfrm>
                <a:off x="2971735" y="6570982"/>
                <a:ext cx="185760" cy="309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EFF9B781-1052-D082-9D2B-D95BB78537B4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965615" y="6564862"/>
                  <a:ext cx="198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F3FB3BFF-61F5-557E-3581-6327E990C3AE}"/>
                    </a:ext>
                  </a:extLst>
                </p14:cNvPr>
                <p14:cNvContentPartPr/>
                <p14:nvPr/>
              </p14:nvContentPartPr>
              <p14:xfrm>
                <a:off x="3027175" y="6522742"/>
                <a:ext cx="223920" cy="1875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F3FB3BFF-61F5-557E-3581-6327E990C3AE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3021055" y="6516622"/>
                  <a:ext cx="236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9BCED25F-96E7-D391-E615-69A1D6BBAEA5}"/>
                    </a:ext>
                  </a:extLst>
                </p14:cNvPr>
                <p14:cNvContentPartPr/>
                <p14:nvPr/>
              </p14:nvContentPartPr>
              <p14:xfrm>
                <a:off x="3516775" y="6471262"/>
                <a:ext cx="97920" cy="22212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9BCED25F-96E7-D391-E615-69A1D6BBAEA5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3510655" y="6465142"/>
                  <a:ext cx="110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D8512505-4CB9-C450-67BB-734DDDC81EC0}"/>
                    </a:ext>
                  </a:extLst>
                </p14:cNvPr>
                <p14:cNvContentPartPr/>
                <p14:nvPr/>
              </p14:nvContentPartPr>
              <p14:xfrm>
                <a:off x="3483655" y="6553702"/>
                <a:ext cx="216000" cy="446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D8512505-4CB9-C450-67BB-734DDDC81EC0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3477535" y="6547582"/>
                  <a:ext cx="228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84CB5C2B-EC59-9C01-A4A8-F4FF3C1793C5}"/>
                    </a:ext>
                  </a:extLst>
                </p14:cNvPr>
                <p14:cNvContentPartPr/>
                <p14:nvPr/>
              </p14:nvContentPartPr>
              <p14:xfrm>
                <a:off x="3838975" y="6372262"/>
                <a:ext cx="164160" cy="583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84CB5C2B-EC59-9C01-A4A8-F4FF3C1793C5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3832855" y="6366142"/>
                  <a:ext cx="176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E329F0C6-5572-D385-D915-AED2B922EB77}"/>
                    </a:ext>
                  </a:extLst>
                </p14:cNvPr>
                <p14:cNvContentPartPr/>
                <p14:nvPr/>
              </p14:nvContentPartPr>
              <p14:xfrm>
                <a:off x="3881095" y="6473782"/>
                <a:ext cx="148320" cy="3096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E329F0C6-5572-D385-D915-AED2B922EB77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3874975" y="6467662"/>
                  <a:ext cx="160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149019BF-02E6-49AB-83D8-BDC31B681AD0}"/>
                    </a:ext>
                  </a:extLst>
                </p14:cNvPr>
                <p14:cNvContentPartPr/>
                <p14:nvPr/>
              </p14:nvContentPartPr>
              <p14:xfrm>
                <a:off x="4133815" y="6095062"/>
                <a:ext cx="140760" cy="1980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149019BF-02E6-49AB-83D8-BDC31B681AD0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4127695" y="6088942"/>
                  <a:ext cx="153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0DABEDEB-4663-4D50-C28A-DCAF4F0CB223}"/>
                    </a:ext>
                  </a:extLst>
                </p14:cNvPr>
                <p14:cNvContentPartPr/>
                <p14:nvPr/>
              </p14:nvContentPartPr>
              <p14:xfrm>
                <a:off x="4339735" y="6187582"/>
                <a:ext cx="27360" cy="9792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0DABEDEB-4663-4D50-C28A-DCAF4F0CB223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4333615" y="6181462"/>
                  <a:ext cx="39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B5BFDD67-337B-904D-0B7D-E1A079D3C499}"/>
                    </a:ext>
                  </a:extLst>
                </p14:cNvPr>
                <p14:cNvContentPartPr/>
                <p14:nvPr/>
              </p14:nvContentPartPr>
              <p14:xfrm>
                <a:off x="4381135" y="5988502"/>
                <a:ext cx="93960" cy="12852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B5BFDD67-337B-904D-0B7D-E1A079D3C499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4375015" y="5982382"/>
                  <a:ext cx="106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B46E42D0-4C44-FC22-FC93-790DAE5C074E}"/>
                    </a:ext>
                  </a:extLst>
                </p14:cNvPr>
                <p14:cNvContentPartPr/>
                <p14:nvPr/>
              </p14:nvContentPartPr>
              <p14:xfrm>
                <a:off x="4457815" y="5882302"/>
                <a:ext cx="139680" cy="24912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B46E42D0-4C44-FC22-FC93-790DAE5C074E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4451695" y="5876182"/>
                  <a:ext cx="151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3D6BE84E-6743-133F-708C-7F3F3B05BE40}"/>
                    </a:ext>
                  </a:extLst>
                </p14:cNvPr>
                <p14:cNvContentPartPr/>
                <p14:nvPr/>
              </p14:nvContentPartPr>
              <p14:xfrm>
                <a:off x="4585975" y="5936302"/>
                <a:ext cx="33480" cy="13608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3D6BE84E-6743-133F-708C-7F3F3B05BE40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4579855" y="5930182"/>
                  <a:ext cx="45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FD10FE2D-9FD5-DD8E-BA44-9BDCB8AD1B18}"/>
                    </a:ext>
                  </a:extLst>
                </p14:cNvPr>
                <p14:cNvContentPartPr/>
                <p14:nvPr/>
              </p14:nvContentPartPr>
              <p14:xfrm>
                <a:off x="4211935" y="6088582"/>
                <a:ext cx="583200" cy="36720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FD10FE2D-9FD5-DD8E-BA44-9BDCB8AD1B18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4205815" y="6082462"/>
                  <a:ext cx="5954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C6526AB0-83FB-6D9F-7A7A-2024D7C22B32}"/>
                    </a:ext>
                  </a:extLst>
                </p14:cNvPr>
                <p14:cNvContentPartPr/>
                <p14:nvPr/>
              </p14:nvContentPartPr>
              <p14:xfrm>
                <a:off x="4281415" y="6509782"/>
                <a:ext cx="72000" cy="19620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C6526AB0-83FB-6D9F-7A7A-2024D7C22B32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4275295" y="6503662"/>
                  <a:ext cx="84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2002B188-4DE2-BB74-3113-685413C7E81C}"/>
                    </a:ext>
                  </a:extLst>
                </p14:cNvPr>
                <p14:cNvContentPartPr/>
                <p14:nvPr/>
              </p14:nvContentPartPr>
              <p14:xfrm>
                <a:off x="4396255" y="6457942"/>
                <a:ext cx="83160" cy="16452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2002B188-4DE2-BB74-3113-685413C7E81C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4390135" y="6451822"/>
                  <a:ext cx="95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127DE377-97FA-2174-E4A9-058976B0285F}"/>
                    </a:ext>
                  </a:extLst>
                </p14:cNvPr>
                <p14:cNvContentPartPr/>
                <p14:nvPr/>
              </p14:nvContentPartPr>
              <p14:xfrm>
                <a:off x="4504975" y="6391342"/>
                <a:ext cx="77040" cy="14544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127DE377-97FA-2174-E4A9-058976B0285F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4498855" y="6385222"/>
                  <a:ext cx="89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121F93DF-683A-A81B-4D0E-027D528526AD}"/>
                    </a:ext>
                  </a:extLst>
                </p14:cNvPr>
                <p14:cNvContentPartPr/>
                <p14:nvPr/>
              </p14:nvContentPartPr>
              <p14:xfrm>
                <a:off x="4524055" y="6366862"/>
                <a:ext cx="136440" cy="18504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121F93DF-683A-A81B-4D0E-027D528526AD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4517935" y="6360742"/>
                  <a:ext cx="148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939E1BC6-BA7A-5A7F-562A-FFF07284E2AA}"/>
                    </a:ext>
                  </a:extLst>
                </p14:cNvPr>
                <p14:cNvContentPartPr/>
                <p14:nvPr/>
              </p14:nvContentPartPr>
              <p14:xfrm>
                <a:off x="4639975" y="6304582"/>
                <a:ext cx="113400" cy="1490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939E1BC6-BA7A-5A7F-562A-FFF07284E2AA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4633855" y="6298462"/>
                  <a:ext cx="125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6998638E-D153-7AB7-FB14-1B820E0C3AF0}"/>
                    </a:ext>
                  </a:extLst>
                </p14:cNvPr>
                <p14:cNvContentPartPr/>
                <p14:nvPr/>
              </p14:nvContentPartPr>
              <p14:xfrm>
                <a:off x="4736455" y="6240142"/>
                <a:ext cx="105480" cy="19224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6998638E-D153-7AB7-FB14-1B820E0C3AF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4730335" y="6234022"/>
                  <a:ext cx="117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8D9DE632-E229-02B4-1166-6D480962C921}"/>
                    </a:ext>
                  </a:extLst>
                </p14:cNvPr>
                <p14:cNvContentPartPr/>
                <p14:nvPr/>
              </p14:nvContentPartPr>
              <p14:xfrm>
                <a:off x="4950655" y="6459742"/>
                <a:ext cx="438480" cy="8280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8D9DE632-E229-02B4-1166-6D480962C921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4944535" y="6453622"/>
                  <a:ext cx="450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99498D0F-9CE8-219B-8062-82CF1B4B03F1}"/>
                    </a:ext>
                  </a:extLst>
                </p14:cNvPr>
                <p14:cNvContentPartPr/>
                <p14:nvPr/>
              </p14:nvContentPartPr>
              <p14:xfrm>
                <a:off x="4895575" y="6417622"/>
                <a:ext cx="150120" cy="1882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99498D0F-9CE8-219B-8062-82CF1B4B03F1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4889455" y="6411502"/>
                  <a:ext cx="162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98C37287-4A17-AAD5-0988-D1EB73E5728F}"/>
                    </a:ext>
                  </a:extLst>
                </p14:cNvPr>
                <p14:cNvContentPartPr/>
                <p14:nvPr/>
              </p14:nvContentPartPr>
              <p14:xfrm>
                <a:off x="5530255" y="6383062"/>
                <a:ext cx="101880" cy="1900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98C37287-4A17-AAD5-0988-D1EB73E5728F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5524135" y="6376942"/>
                  <a:ext cx="114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32486A47-E077-2D3D-41AE-4EFDC9DCB772}"/>
                    </a:ext>
                  </a:extLst>
                </p14:cNvPr>
                <p14:cNvContentPartPr/>
                <p14:nvPr/>
              </p14:nvContentPartPr>
              <p14:xfrm>
                <a:off x="5688295" y="6326542"/>
                <a:ext cx="59760" cy="15804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32486A47-E077-2D3D-41AE-4EFDC9DCB772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5682175" y="6320422"/>
                  <a:ext cx="72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5B5FC509-0177-905C-8C60-8FFD2727CE55}"/>
                    </a:ext>
                  </a:extLst>
                </p14:cNvPr>
                <p14:cNvContentPartPr/>
                <p14:nvPr/>
              </p14:nvContentPartPr>
              <p14:xfrm>
                <a:off x="5809615" y="6268582"/>
                <a:ext cx="70920" cy="17064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5B5FC509-0177-905C-8C60-8FFD2727CE55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5803495" y="6262462"/>
                  <a:ext cx="83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6D3DAEE3-B548-0F4A-FB96-1EEEBADE9047}"/>
                    </a:ext>
                  </a:extLst>
                </p14:cNvPr>
                <p14:cNvContentPartPr/>
                <p14:nvPr/>
              </p14:nvContentPartPr>
              <p14:xfrm>
                <a:off x="5923735" y="6092542"/>
                <a:ext cx="146160" cy="3128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6D3DAEE3-B548-0F4A-FB96-1EEEBADE9047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5917615" y="6086422"/>
                  <a:ext cx="158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4935CB1C-490D-E4CC-C2E9-E7E227D2987F}"/>
                    </a:ext>
                  </a:extLst>
                </p14:cNvPr>
                <p14:cNvContentPartPr/>
                <p14:nvPr/>
              </p14:nvContentPartPr>
              <p14:xfrm>
                <a:off x="6100855" y="6092182"/>
                <a:ext cx="55800" cy="18972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4935CB1C-490D-E4CC-C2E9-E7E227D2987F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6094735" y="6086062"/>
                  <a:ext cx="68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DC080724-7D91-A2E1-3546-2D9DF08F3FE4}"/>
                    </a:ext>
                  </a:extLst>
                </p14:cNvPr>
                <p14:cNvContentPartPr/>
                <p14:nvPr/>
              </p14:nvContentPartPr>
              <p14:xfrm>
                <a:off x="6224695" y="6079222"/>
                <a:ext cx="65880" cy="15444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DC080724-7D91-A2E1-3546-2D9DF08F3FE4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6218575" y="6073102"/>
                  <a:ext cx="78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11FEFACB-C389-80A7-0285-685085C3CAC9}"/>
                    </a:ext>
                  </a:extLst>
                </p14:cNvPr>
                <p14:cNvContentPartPr/>
                <p14:nvPr/>
              </p14:nvContentPartPr>
              <p14:xfrm>
                <a:off x="6199855" y="6128542"/>
                <a:ext cx="94320" cy="4464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11FEFACB-C389-80A7-0285-685085C3CAC9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6193735" y="6122422"/>
                  <a:ext cx="106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BE079E6A-60FD-8DD2-4190-0677C9427DF8}"/>
                    </a:ext>
                  </a:extLst>
                </p14:cNvPr>
                <p14:cNvContentPartPr/>
                <p14:nvPr/>
              </p14:nvContentPartPr>
              <p14:xfrm>
                <a:off x="6326935" y="5965102"/>
                <a:ext cx="125280" cy="19116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BE079E6A-60FD-8DD2-4190-0677C9427DF8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6320815" y="5958982"/>
                  <a:ext cx="137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9AA4D1EE-7F3D-9FFA-7ED9-1C99DC79E7F0}"/>
                    </a:ext>
                  </a:extLst>
                </p14:cNvPr>
                <p14:cNvContentPartPr/>
                <p14:nvPr/>
              </p14:nvContentPartPr>
              <p14:xfrm>
                <a:off x="6522415" y="6059782"/>
                <a:ext cx="56520" cy="13644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9AA4D1EE-7F3D-9FFA-7ED9-1C99DC79E7F0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6516295" y="6053662"/>
                  <a:ext cx="68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DE1306E6-D354-9CED-3946-5020D5E68485}"/>
                    </a:ext>
                  </a:extLst>
                </p14:cNvPr>
                <p14:cNvContentPartPr/>
                <p14:nvPr/>
              </p14:nvContentPartPr>
              <p14:xfrm>
                <a:off x="6534655" y="5852422"/>
                <a:ext cx="63360" cy="17676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DE1306E6-D354-9CED-3946-5020D5E68485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6528535" y="5846302"/>
                  <a:ext cx="75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C31299AF-5CFC-D343-4C2B-EB339EE703E6}"/>
                    </a:ext>
                  </a:extLst>
                </p14:cNvPr>
                <p14:cNvContentPartPr/>
                <p14:nvPr/>
              </p14:nvContentPartPr>
              <p14:xfrm>
                <a:off x="6635455" y="5826862"/>
                <a:ext cx="22320" cy="17748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C31299AF-5CFC-D343-4C2B-EB339EE703E6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6629335" y="5820742"/>
                  <a:ext cx="34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0F46544B-587C-B8C0-DD5B-0FFBE9AEC78F}"/>
                    </a:ext>
                  </a:extLst>
                </p14:cNvPr>
                <p14:cNvContentPartPr/>
                <p14:nvPr/>
              </p14:nvContentPartPr>
              <p14:xfrm>
                <a:off x="6570295" y="5768902"/>
                <a:ext cx="153720" cy="18864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0F46544B-587C-B8C0-DD5B-0FFBE9AEC78F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6564175" y="5762782"/>
                  <a:ext cx="165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42E11B1E-11DC-BB64-AF3F-243527467209}"/>
                    </a:ext>
                  </a:extLst>
                </p14:cNvPr>
                <p14:cNvContentPartPr/>
                <p14:nvPr/>
              </p14:nvContentPartPr>
              <p14:xfrm>
                <a:off x="6644815" y="5650822"/>
                <a:ext cx="195480" cy="37512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42E11B1E-11DC-BB64-AF3F-24352746720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6638695" y="5644702"/>
                  <a:ext cx="207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5B15E0BA-9DB8-411C-79E2-47B94656C666}"/>
                    </a:ext>
                  </a:extLst>
                </p14:cNvPr>
                <p14:cNvContentPartPr/>
                <p14:nvPr/>
              </p14:nvContentPartPr>
              <p14:xfrm>
                <a:off x="6831295" y="5669902"/>
                <a:ext cx="125640" cy="1922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5B15E0BA-9DB8-411C-79E2-47B94656C666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6825175" y="5663782"/>
                  <a:ext cx="137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1FA34190-D99C-D9CD-93EE-CDD9FDD47276}"/>
                    </a:ext>
                  </a:extLst>
                </p14:cNvPr>
                <p14:cNvContentPartPr/>
                <p14:nvPr/>
              </p14:nvContentPartPr>
              <p14:xfrm>
                <a:off x="6921295" y="5629222"/>
                <a:ext cx="142920" cy="19908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1FA34190-D99C-D9CD-93EE-CDD9FDD47276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6915175" y="5623102"/>
                  <a:ext cx="155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BB961E1E-3830-5500-0F64-00CBDEE04329}"/>
                    </a:ext>
                  </a:extLst>
                </p14:cNvPr>
                <p14:cNvContentPartPr/>
                <p14:nvPr/>
              </p14:nvContentPartPr>
              <p14:xfrm>
                <a:off x="7028935" y="5564062"/>
                <a:ext cx="73800" cy="17712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BB961E1E-3830-5500-0F64-00CBDEE04329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7022815" y="5557942"/>
                  <a:ext cx="86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14D13D08-793C-90A1-06D0-2CFFB7474A60}"/>
                    </a:ext>
                  </a:extLst>
                </p14:cNvPr>
                <p14:cNvContentPartPr/>
                <p14:nvPr/>
              </p14:nvContentPartPr>
              <p14:xfrm>
                <a:off x="7075375" y="5477302"/>
                <a:ext cx="110880" cy="21636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14D13D08-793C-90A1-06D0-2CFFB7474A60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7069255" y="5471182"/>
                  <a:ext cx="123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D2AD86DA-D976-02D9-455F-D108E603791E}"/>
                    </a:ext>
                  </a:extLst>
                </p14:cNvPr>
                <p14:cNvContentPartPr/>
                <p14:nvPr/>
              </p14:nvContentPartPr>
              <p14:xfrm>
                <a:off x="7192735" y="5582062"/>
                <a:ext cx="56880" cy="7380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D2AD86DA-D976-02D9-455F-D108E603791E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7186615" y="5575942"/>
                  <a:ext cx="69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9FD20992-817F-DF90-BD03-F3C43EE5E1C1}"/>
                    </a:ext>
                  </a:extLst>
                </p14:cNvPr>
                <p14:cNvContentPartPr/>
                <p14:nvPr/>
              </p14:nvContentPartPr>
              <p14:xfrm>
                <a:off x="7170415" y="5401702"/>
                <a:ext cx="101160" cy="3434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9FD20992-817F-DF90-BD03-F3C43EE5E1C1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7164295" y="5395582"/>
                  <a:ext cx="1134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944E984D-4BEE-C99F-59DB-BC01370D604A}"/>
                    </a:ext>
                  </a:extLst>
                </p14:cNvPr>
                <p14:cNvContentPartPr/>
                <p14:nvPr/>
              </p14:nvContentPartPr>
              <p14:xfrm>
                <a:off x="5618095" y="6474502"/>
                <a:ext cx="302760" cy="24804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944E984D-4BEE-C99F-59DB-BC01370D604A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5611975" y="6468382"/>
                  <a:ext cx="315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8CCD5225-127B-60C6-6E38-7374D2D79306}"/>
                    </a:ext>
                  </a:extLst>
                </p14:cNvPr>
                <p14:cNvContentPartPr/>
                <p14:nvPr/>
              </p14:nvContentPartPr>
              <p14:xfrm>
                <a:off x="4908895" y="6009022"/>
                <a:ext cx="14760" cy="1800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8CCD5225-127B-60C6-6E38-7374D2D79306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4902775" y="6002902"/>
                  <a:ext cx="27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8313F8E2-B5DE-74F0-0D95-4124CE5E0EF1}"/>
                    </a:ext>
                  </a:extLst>
                </p14:cNvPr>
                <p14:cNvContentPartPr/>
                <p14:nvPr/>
              </p14:nvContentPartPr>
              <p14:xfrm>
                <a:off x="5020495" y="5764222"/>
                <a:ext cx="64440" cy="26028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8313F8E2-B5DE-74F0-0D95-4124CE5E0EF1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5014375" y="5758102"/>
                  <a:ext cx="76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FAE9DCD1-EED1-4AA1-B081-7F6719F0B4B7}"/>
                    </a:ext>
                  </a:extLst>
                </p14:cNvPr>
                <p14:cNvContentPartPr/>
                <p14:nvPr/>
              </p14:nvContentPartPr>
              <p14:xfrm>
                <a:off x="5134975" y="5729302"/>
                <a:ext cx="85320" cy="18072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FAE9DCD1-EED1-4AA1-B081-7F6719F0B4B7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5128855" y="5723182"/>
                  <a:ext cx="97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A2B193D5-216E-131C-A09A-5A5AE3334FD1}"/>
                    </a:ext>
                  </a:extLst>
                </p14:cNvPr>
                <p14:cNvContentPartPr/>
                <p14:nvPr/>
              </p14:nvContentPartPr>
              <p14:xfrm>
                <a:off x="5248015" y="5657302"/>
                <a:ext cx="128160" cy="18144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A2B193D5-216E-131C-A09A-5A5AE3334FD1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5241895" y="5651182"/>
                  <a:ext cx="140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10374803-0AE2-5E9C-A2B6-9BD55F0DAF3E}"/>
                    </a:ext>
                  </a:extLst>
                </p14:cNvPr>
                <p14:cNvContentPartPr/>
                <p14:nvPr/>
              </p14:nvContentPartPr>
              <p14:xfrm>
                <a:off x="5143255" y="5917942"/>
                <a:ext cx="276840" cy="1767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10374803-0AE2-5E9C-A2B6-9BD55F0DAF3E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5137135" y="5911822"/>
                  <a:ext cx="289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5FF3AA90-7A50-4DDE-7EBC-FB0C9E21972A}"/>
                    </a:ext>
                  </a:extLst>
                </p14:cNvPr>
                <p14:cNvContentPartPr/>
                <p14:nvPr/>
              </p14:nvContentPartPr>
              <p14:xfrm>
                <a:off x="6187615" y="5555422"/>
                <a:ext cx="36000" cy="21852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5FF3AA90-7A50-4DDE-7EBC-FB0C9E21972A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6181495" y="5549302"/>
                  <a:ext cx="48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B905F6B8-3970-A030-050E-CCB035739552}"/>
                    </a:ext>
                  </a:extLst>
                </p14:cNvPr>
                <p14:cNvContentPartPr/>
                <p14:nvPr/>
              </p14:nvContentPartPr>
              <p14:xfrm>
                <a:off x="6131095" y="5422222"/>
                <a:ext cx="165960" cy="45504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B905F6B8-3970-A030-050E-CCB035739552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6124975" y="5416102"/>
                  <a:ext cx="17820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2" name="Gruppieren 671">
            <a:extLst>
              <a:ext uri="{FF2B5EF4-FFF2-40B4-BE49-F238E27FC236}">
                <a16:creationId xmlns:a16="http://schemas.microsoft.com/office/drawing/2014/main" id="{8D9D28CE-DDC2-5C87-8DEC-08CCFB0FA311}"/>
              </a:ext>
            </a:extLst>
          </p:cNvPr>
          <p:cNvGrpSpPr/>
          <p:nvPr/>
        </p:nvGrpSpPr>
        <p:grpSpPr>
          <a:xfrm>
            <a:off x="930535" y="2312182"/>
            <a:ext cx="717840" cy="291600"/>
            <a:chOff x="930535" y="2312182"/>
            <a:chExt cx="71784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15771107-46A8-7030-7B19-1E7113417F56}"/>
                    </a:ext>
                  </a:extLst>
                </p14:cNvPr>
                <p14:cNvContentPartPr/>
                <p14:nvPr/>
              </p14:nvContentPartPr>
              <p14:xfrm>
                <a:off x="955375" y="2340262"/>
                <a:ext cx="88560" cy="1173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15771107-46A8-7030-7B19-1E7113417F56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949255" y="2334142"/>
                  <a:ext cx="100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C0BA941A-DF9A-9D27-9331-387A6CAF5CF3}"/>
                    </a:ext>
                  </a:extLst>
                </p14:cNvPr>
                <p14:cNvContentPartPr/>
                <p14:nvPr/>
              </p14:nvContentPartPr>
              <p14:xfrm>
                <a:off x="930535" y="2312182"/>
                <a:ext cx="141840" cy="1846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C0BA941A-DF9A-9D27-9331-387A6CAF5CF3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924415" y="2306062"/>
                  <a:ext cx="154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9AC76B6A-CDED-E175-6A8C-3034BBCBA5FF}"/>
                    </a:ext>
                  </a:extLst>
                </p14:cNvPr>
                <p14:cNvContentPartPr/>
                <p14:nvPr/>
              </p14:nvContentPartPr>
              <p14:xfrm>
                <a:off x="1154815" y="2345662"/>
                <a:ext cx="92880" cy="18864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9AC76B6A-CDED-E175-6A8C-3034BBCBA5FF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148695" y="2339542"/>
                  <a:ext cx="105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45D474D1-5AB1-C23C-8229-4D7267B80D3B}"/>
                    </a:ext>
                  </a:extLst>
                </p14:cNvPr>
                <p14:cNvContentPartPr/>
                <p14:nvPr/>
              </p14:nvContentPartPr>
              <p14:xfrm>
                <a:off x="1349215" y="2478862"/>
                <a:ext cx="17280" cy="12492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45D474D1-5AB1-C23C-8229-4D7267B80D3B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343095" y="2472742"/>
                  <a:ext cx="29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6774BB5D-BEDB-242C-85E0-63A5DC0C1E3E}"/>
                    </a:ext>
                  </a:extLst>
                </p14:cNvPr>
                <p14:cNvContentPartPr/>
                <p14:nvPr/>
              </p14:nvContentPartPr>
              <p14:xfrm>
                <a:off x="1374775" y="2359342"/>
                <a:ext cx="132480" cy="18180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6774BB5D-BEDB-242C-85E0-63A5DC0C1E3E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368655" y="2353222"/>
                  <a:ext cx="144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59C74CF4-5A98-30EE-51D6-E43DA901AD48}"/>
                    </a:ext>
                  </a:extLst>
                </p14:cNvPr>
                <p14:cNvContentPartPr/>
                <p14:nvPr/>
              </p14:nvContentPartPr>
              <p14:xfrm>
                <a:off x="1531375" y="2383822"/>
                <a:ext cx="86760" cy="13896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59C74CF4-5A98-30EE-51D6-E43DA901AD48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525255" y="2377702"/>
                  <a:ext cx="99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7D49F65E-8303-CAD0-FD27-70F2CFB2CF31}"/>
                    </a:ext>
                  </a:extLst>
                </p14:cNvPr>
                <p14:cNvContentPartPr/>
                <p14:nvPr/>
              </p14:nvContentPartPr>
              <p14:xfrm>
                <a:off x="1542175" y="2317582"/>
                <a:ext cx="106200" cy="5400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7D49F65E-8303-CAD0-FD27-70F2CFB2CF31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536055" y="2311462"/>
                  <a:ext cx="11844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9" name="Gruppieren 678">
            <a:extLst>
              <a:ext uri="{FF2B5EF4-FFF2-40B4-BE49-F238E27FC236}">
                <a16:creationId xmlns:a16="http://schemas.microsoft.com/office/drawing/2014/main" id="{3CB5E744-A46F-DDC1-6207-7DC772ED54AD}"/>
              </a:ext>
            </a:extLst>
          </p:cNvPr>
          <p:cNvGrpSpPr/>
          <p:nvPr/>
        </p:nvGrpSpPr>
        <p:grpSpPr>
          <a:xfrm>
            <a:off x="6650215" y="6109462"/>
            <a:ext cx="292320" cy="358200"/>
            <a:chOff x="6650215" y="6109462"/>
            <a:chExt cx="29232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BBE541CF-8698-5BC2-073A-4C849115A7AF}"/>
                    </a:ext>
                  </a:extLst>
                </p14:cNvPr>
                <p14:cNvContentPartPr/>
                <p14:nvPr/>
              </p14:nvContentPartPr>
              <p14:xfrm>
                <a:off x="6749215" y="6241582"/>
                <a:ext cx="39960" cy="14436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BBE541CF-8698-5BC2-073A-4C849115A7AF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6743095" y="6235462"/>
                  <a:ext cx="52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1D1CECBE-56A9-CD12-F77F-595C3D877C6A}"/>
                    </a:ext>
                  </a:extLst>
                </p14:cNvPr>
                <p14:cNvContentPartPr/>
                <p14:nvPr/>
              </p14:nvContentPartPr>
              <p14:xfrm>
                <a:off x="6846415" y="6191542"/>
                <a:ext cx="42840" cy="11952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1D1CECBE-56A9-CD12-F77F-595C3D877C6A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6840295" y="6185422"/>
                  <a:ext cx="55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F352A4FD-A88F-D1D4-991B-D84D173D2BF3}"/>
                    </a:ext>
                  </a:extLst>
                </p14:cNvPr>
                <p14:cNvContentPartPr/>
                <p14:nvPr/>
              </p14:nvContentPartPr>
              <p14:xfrm>
                <a:off x="6650215" y="6109462"/>
                <a:ext cx="292320" cy="35820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F352A4FD-A88F-D1D4-991B-D84D173D2BF3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6644095" y="6103342"/>
                  <a:ext cx="304560" cy="37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1" name="Gruppieren 680">
            <a:extLst>
              <a:ext uri="{FF2B5EF4-FFF2-40B4-BE49-F238E27FC236}">
                <a16:creationId xmlns:a16="http://schemas.microsoft.com/office/drawing/2014/main" id="{E7ECC2DA-1020-2B79-C966-642EDB471A96}"/>
              </a:ext>
            </a:extLst>
          </p:cNvPr>
          <p:cNvGrpSpPr/>
          <p:nvPr/>
        </p:nvGrpSpPr>
        <p:grpSpPr>
          <a:xfrm>
            <a:off x="866455" y="2574622"/>
            <a:ext cx="284040" cy="256320"/>
            <a:chOff x="866455" y="2574622"/>
            <a:chExt cx="28404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AEB7224-69F6-D369-9101-2B33E65BAF8D}"/>
                    </a:ext>
                  </a:extLst>
                </p14:cNvPr>
                <p14:cNvContentPartPr/>
                <p14:nvPr/>
              </p14:nvContentPartPr>
              <p14:xfrm>
                <a:off x="956815" y="2624302"/>
                <a:ext cx="39240" cy="17172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AEB7224-69F6-D369-9101-2B33E65BAF8D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950695" y="2618182"/>
                  <a:ext cx="51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F1CBF734-5EBF-6A65-D69C-7ED5196094F4}"/>
                    </a:ext>
                  </a:extLst>
                </p14:cNvPr>
                <p14:cNvContentPartPr/>
                <p14:nvPr/>
              </p14:nvContentPartPr>
              <p14:xfrm>
                <a:off x="1039615" y="2637622"/>
                <a:ext cx="83880" cy="12492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F1CBF734-5EBF-6A65-D69C-7ED5196094F4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033495" y="2631502"/>
                  <a:ext cx="96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8632E4C2-105F-656B-D5C8-0E209B988032}"/>
                    </a:ext>
                  </a:extLst>
                </p14:cNvPr>
                <p14:cNvContentPartPr/>
                <p14:nvPr/>
              </p14:nvContentPartPr>
              <p14:xfrm>
                <a:off x="866455" y="2574622"/>
                <a:ext cx="284040" cy="25632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8632E4C2-105F-656B-D5C8-0E209B988032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860335" y="2568502"/>
                  <a:ext cx="296280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7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776A7270-E5EB-FA0B-1611-CBFA47115B8A}"/>
                  </a:ext>
                </a:extLst>
              </p14:cNvPr>
              <p14:cNvContentPartPr/>
              <p14:nvPr/>
            </p14:nvContentPartPr>
            <p14:xfrm>
              <a:off x="1175335" y="2512342"/>
              <a:ext cx="473040" cy="75960"/>
            </p14:xfrm>
          </p:contentPart>
        </mc:Choice>
        <mc:Fallback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776A7270-E5EB-FA0B-1611-CBFA47115B8A}"/>
                  </a:ext>
                </a:extLst>
              </p:cNvPr>
              <p:cNvPicPr/>
              <p:nvPr/>
            </p:nvPicPr>
            <p:blipFill>
              <a:blip r:embed="rId1108"/>
              <a:stretch>
                <a:fillRect/>
              </a:stretch>
            </p:blipFill>
            <p:spPr>
              <a:xfrm>
                <a:off x="1169215" y="2506222"/>
                <a:ext cx="4852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9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C5C81E50-A1CD-2F8F-21A2-DF51F44D10B2}"/>
                  </a:ext>
                </a:extLst>
              </p14:cNvPr>
              <p14:cNvContentPartPr/>
              <p14:nvPr/>
            </p14:nvContentPartPr>
            <p14:xfrm>
              <a:off x="3417055" y="2829862"/>
              <a:ext cx="490320" cy="79920"/>
            </p14:xfrm>
          </p:contentPart>
        </mc:Choice>
        <mc:Fallback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C5C81E50-A1CD-2F8F-21A2-DF51F44D10B2}"/>
                  </a:ext>
                </a:extLst>
              </p:cNvPr>
              <p:cNvPicPr/>
              <p:nvPr/>
            </p:nvPicPr>
            <p:blipFill>
              <a:blip r:embed="rId1110"/>
              <a:stretch>
                <a:fillRect/>
              </a:stretch>
            </p:blipFill>
            <p:spPr>
              <a:xfrm>
                <a:off x="3410935" y="2823742"/>
                <a:ext cx="50256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9" name="Gruppieren 728">
            <a:extLst>
              <a:ext uri="{FF2B5EF4-FFF2-40B4-BE49-F238E27FC236}">
                <a16:creationId xmlns:a16="http://schemas.microsoft.com/office/drawing/2014/main" id="{7ACB440E-F37A-FC6C-EADA-B9780CA3D079}"/>
              </a:ext>
            </a:extLst>
          </p:cNvPr>
          <p:cNvGrpSpPr/>
          <p:nvPr/>
        </p:nvGrpSpPr>
        <p:grpSpPr>
          <a:xfrm>
            <a:off x="1204135" y="2614942"/>
            <a:ext cx="440280" cy="273240"/>
            <a:chOff x="1204135" y="2614942"/>
            <a:chExt cx="44028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B485252E-E257-76F4-8D7E-B74AED655FEF}"/>
                    </a:ext>
                  </a:extLst>
                </p14:cNvPr>
                <p14:cNvContentPartPr/>
                <p14:nvPr/>
              </p14:nvContentPartPr>
              <p14:xfrm>
                <a:off x="1204135" y="2638702"/>
                <a:ext cx="114120" cy="20916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B485252E-E257-76F4-8D7E-B74AED655FEF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1198015" y="2632582"/>
                  <a:ext cx="126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A6789DE7-4D0C-4A25-D652-AC9777F3B1C0}"/>
                    </a:ext>
                  </a:extLst>
                </p14:cNvPr>
                <p14:cNvContentPartPr/>
                <p14:nvPr/>
              </p14:nvContentPartPr>
              <p14:xfrm>
                <a:off x="1376215" y="2759302"/>
                <a:ext cx="9360" cy="12888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A6789DE7-4D0C-4A25-D652-AC9777F3B1C0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1370095" y="2753182"/>
                  <a:ext cx="21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563D2BEA-FAC9-F81A-8AB8-58741FE8963F}"/>
                    </a:ext>
                  </a:extLst>
                </p14:cNvPr>
                <p14:cNvContentPartPr/>
                <p14:nvPr/>
              </p14:nvContentPartPr>
              <p14:xfrm>
                <a:off x="1391335" y="2637622"/>
                <a:ext cx="138600" cy="18540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563D2BEA-FAC9-F81A-8AB8-58741FE8963F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385215" y="2631502"/>
                  <a:ext cx="150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CF026C70-FDFC-BFD2-BF3D-275B1EF19809}"/>
                    </a:ext>
                  </a:extLst>
                </p14:cNvPr>
                <p14:cNvContentPartPr/>
                <p14:nvPr/>
              </p14:nvContentPartPr>
              <p14:xfrm>
                <a:off x="1555135" y="2614942"/>
                <a:ext cx="89280" cy="20736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CF026C70-FDFC-BFD2-BF3D-275B1EF19809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1549015" y="2608822"/>
                  <a:ext cx="10152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5" name="Gruppieren 734">
            <a:extLst>
              <a:ext uri="{FF2B5EF4-FFF2-40B4-BE49-F238E27FC236}">
                <a16:creationId xmlns:a16="http://schemas.microsoft.com/office/drawing/2014/main" id="{64322244-B100-C202-D311-D637FFDFB72C}"/>
              </a:ext>
            </a:extLst>
          </p:cNvPr>
          <p:cNvGrpSpPr/>
          <p:nvPr/>
        </p:nvGrpSpPr>
        <p:grpSpPr>
          <a:xfrm>
            <a:off x="7041895" y="5735422"/>
            <a:ext cx="1522440" cy="1050840"/>
            <a:chOff x="7041895" y="5735422"/>
            <a:chExt cx="1522440" cy="10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F9F68EA6-C8D6-151A-3787-6C98AAD540D8}"/>
                    </a:ext>
                  </a:extLst>
                </p14:cNvPr>
                <p14:cNvContentPartPr/>
                <p14:nvPr/>
              </p14:nvContentPartPr>
              <p14:xfrm>
                <a:off x="7086175" y="6118822"/>
                <a:ext cx="50040" cy="13464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F9F68EA6-C8D6-151A-3787-6C98AAD540D8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7080055" y="6112702"/>
                  <a:ext cx="62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44FCFB6D-E92D-7C25-80D6-11871E3A21E6}"/>
                    </a:ext>
                  </a:extLst>
                </p14:cNvPr>
                <p14:cNvContentPartPr/>
                <p14:nvPr/>
              </p14:nvContentPartPr>
              <p14:xfrm>
                <a:off x="7177615" y="6053662"/>
                <a:ext cx="61200" cy="12384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44FCFB6D-E92D-7C25-80D6-11871E3A21E6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7171495" y="6047542"/>
                  <a:ext cx="73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16EEB4D5-9A10-0F15-1AB2-D24D8042965B}"/>
                    </a:ext>
                  </a:extLst>
                </p14:cNvPr>
                <p14:cNvContentPartPr/>
                <p14:nvPr/>
              </p14:nvContentPartPr>
              <p14:xfrm>
                <a:off x="7251055" y="6000382"/>
                <a:ext cx="68040" cy="12852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16EEB4D5-9A10-0F15-1AB2-D24D8042965B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7244935" y="5994262"/>
                  <a:ext cx="80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FF36455B-461A-9A46-7959-BA611749B5E8}"/>
                    </a:ext>
                  </a:extLst>
                </p14:cNvPr>
                <p14:cNvContentPartPr/>
                <p14:nvPr/>
              </p14:nvContentPartPr>
              <p14:xfrm>
                <a:off x="7357615" y="6073102"/>
                <a:ext cx="50760" cy="972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FF36455B-461A-9A46-7959-BA611749B5E8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7351495" y="6066982"/>
                  <a:ext cx="63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A69990FC-1DF7-53A5-4678-9B3B362543F7}"/>
                    </a:ext>
                  </a:extLst>
                </p14:cNvPr>
                <p14:cNvContentPartPr/>
                <p14:nvPr/>
              </p14:nvContentPartPr>
              <p14:xfrm>
                <a:off x="7455895" y="5932342"/>
                <a:ext cx="39600" cy="11160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A69990FC-1DF7-53A5-4678-9B3B362543F7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7449775" y="5926222"/>
                  <a:ext cx="51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7E7C8173-8493-A8EB-A35A-723F8D52F117}"/>
                    </a:ext>
                  </a:extLst>
                </p14:cNvPr>
                <p14:cNvContentPartPr/>
                <p14:nvPr/>
              </p14:nvContentPartPr>
              <p14:xfrm>
                <a:off x="7041895" y="6080302"/>
                <a:ext cx="501840" cy="34020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7E7C8173-8493-A8EB-A35A-723F8D52F117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7035775" y="6074182"/>
                  <a:ext cx="5140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44480C34-F98A-6B2B-CDEB-3C7251AF2C5A}"/>
                    </a:ext>
                  </a:extLst>
                </p14:cNvPr>
                <p14:cNvContentPartPr/>
                <p14:nvPr/>
              </p14:nvContentPartPr>
              <p14:xfrm>
                <a:off x="7195615" y="6365782"/>
                <a:ext cx="54360" cy="15696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44480C34-F98A-6B2B-CDEB-3C7251AF2C5A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7189495" y="6359662"/>
                  <a:ext cx="66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68EA3E0E-D736-6F12-90C7-0BA16BDC99E7}"/>
                    </a:ext>
                  </a:extLst>
                </p14:cNvPr>
                <p14:cNvContentPartPr/>
                <p14:nvPr/>
              </p14:nvContentPartPr>
              <p14:xfrm>
                <a:off x="7265815" y="6342022"/>
                <a:ext cx="62280" cy="13356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68EA3E0E-D736-6F12-90C7-0BA16BDC99E7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7259695" y="6335902"/>
                  <a:ext cx="74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2B4C58DB-25FC-0800-E001-0C81E6EFD47C}"/>
                    </a:ext>
                  </a:extLst>
                </p14:cNvPr>
                <p14:cNvContentPartPr/>
                <p14:nvPr/>
              </p14:nvContentPartPr>
              <p14:xfrm>
                <a:off x="7351855" y="6262462"/>
                <a:ext cx="90000" cy="14724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2B4C58DB-25FC-0800-E001-0C81E6EFD47C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7345735" y="6256342"/>
                  <a:ext cx="102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D08C950B-EDAB-D43F-08D2-793E1F27AC19}"/>
                    </a:ext>
                  </a:extLst>
                </p14:cNvPr>
                <p14:cNvContentPartPr/>
                <p14:nvPr/>
              </p14:nvContentPartPr>
              <p14:xfrm>
                <a:off x="7476415" y="6324022"/>
                <a:ext cx="36360" cy="8928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D08C950B-EDAB-D43F-08D2-793E1F27AC19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7470295" y="6317902"/>
                  <a:ext cx="48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681EA915-3C11-E648-751D-FC875CE632D7}"/>
                    </a:ext>
                  </a:extLst>
                </p14:cNvPr>
                <p14:cNvContentPartPr/>
                <p14:nvPr/>
              </p14:nvContentPartPr>
              <p14:xfrm>
                <a:off x="7499815" y="6217822"/>
                <a:ext cx="75600" cy="11628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681EA915-3C11-E648-751D-FC875CE632D7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7493695" y="6211702"/>
                  <a:ext cx="87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48C3ACE8-DFB3-BB92-5A1F-566769C4B09F}"/>
                    </a:ext>
                  </a:extLst>
                </p14:cNvPr>
                <p14:cNvContentPartPr/>
                <p14:nvPr/>
              </p14:nvContentPartPr>
              <p14:xfrm>
                <a:off x="7559935" y="6145462"/>
                <a:ext cx="107640" cy="15264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48C3ACE8-DFB3-BB92-5A1F-566769C4B09F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7553815" y="6139342"/>
                  <a:ext cx="119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923C61AF-155C-0507-7C14-0B4A6E789B54}"/>
                    </a:ext>
                  </a:extLst>
                </p14:cNvPr>
                <p14:cNvContentPartPr/>
                <p14:nvPr/>
              </p14:nvContentPartPr>
              <p14:xfrm>
                <a:off x="7683415" y="6040342"/>
                <a:ext cx="13320" cy="1548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923C61AF-155C-0507-7C14-0B4A6E789B54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7677295" y="6034222"/>
                  <a:ext cx="25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16E343BB-A228-B9F1-C7E3-6884D7E53AAD}"/>
                    </a:ext>
                  </a:extLst>
                </p14:cNvPr>
                <p14:cNvContentPartPr/>
                <p14:nvPr/>
              </p14:nvContentPartPr>
              <p14:xfrm>
                <a:off x="7714015" y="5855662"/>
                <a:ext cx="84960" cy="17424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16E343BB-A228-B9F1-C7E3-6884D7E53AAD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7707895" y="5849542"/>
                  <a:ext cx="97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06B4265C-AF36-DBFE-942A-47CE8412DFAD}"/>
                    </a:ext>
                  </a:extLst>
                </p14:cNvPr>
                <p14:cNvContentPartPr/>
                <p14:nvPr/>
              </p14:nvContentPartPr>
              <p14:xfrm>
                <a:off x="7843255" y="5974462"/>
                <a:ext cx="30960" cy="8496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06B4265C-AF36-DBFE-942A-47CE8412DFAD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7837135" y="5968342"/>
                  <a:ext cx="43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7A5C8846-FA7B-FC61-DF2A-D34F34B67E16}"/>
                    </a:ext>
                  </a:extLst>
                </p14:cNvPr>
                <p14:cNvContentPartPr/>
                <p14:nvPr/>
              </p14:nvContentPartPr>
              <p14:xfrm>
                <a:off x="7838575" y="5735422"/>
                <a:ext cx="164520" cy="22860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7A5C8846-FA7B-FC61-DF2A-D34F34B67E16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7832455" y="5729302"/>
                  <a:ext cx="176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756B61A4-6E45-034E-6947-BE5B72AD9264}"/>
                    </a:ext>
                  </a:extLst>
                </p14:cNvPr>
                <p14:cNvContentPartPr/>
                <p14:nvPr/>
              </p14:nvContentPartPr>
              <p14:xfrm>
                <a:off x="7995895" y="5784382"/>
                <a:ext cx="29160" cy="13716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756B61A4-6E45-034E-6947-BE5B72AD9264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7989775" y="5778262"/>
                  <a:ext cx="41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27BC5671-8BEC-A58F-5CFD-AA3E3EC14D3A}"/>
                    </a:ext>
                  </a:extLst>
                </p14:cNvPr>
                <p14:cNvContentPartPr/>
                <p14:nvPr/>
              </p14:nvContentPartPr>
              <p14:xfrm>
                <a:off x="7312975" y="6598342"/>
                <a:ext cx="143280" cy="892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27BC5671-8BEC-A58F-5CFD-AA3E3EC14D3A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7306855" y="6592222"/>
                  <a:ext cx="155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BA0F53AC-8921-38A6-C339-9A0D5F86B469}"/>
                    </a:ext>
                  </a:extLst>
                </p14:cNvPr>
                <p14:cNvContentPartPr/>
                <p14:nvPr/>
              </p14:nvContentPartPr>
              <p14:xfrm>
                <a:off x="7336015" y="6670342"/>
                <a:ext cx="154080" cy="5976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BA0F53AC-8921-38A6-C339-9A0D5F86B469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7329895" y="6664222"/>
                  <a:ext cx="166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1F4B6A85-AA53-9DD1-0C01-EA14F8F796A2}"/>
                    </a:ext>
                  </a:extLst>
                </p14:cNvPr>
                <p14:cNvContentPartPr/>
                <p14:nvPr/>
              </p14:nvContentPartPr>
              <p14:xfrm>
                <a:off x="7503055" y="6470542"/>
                <a:ext cx="107640" cy="14796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1F4B6A85-AA53-9DD1-0C01-EA14F8F796A2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7496935" y="6464422"/>
                  <a:ext cx="119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ABE821D2-3FB5-73B3-E514-650AA6A754BE}"/>
                    </a:ext>
                  </a:extLst>
                </p14:cNvPr>
                <p14:cNvContentPartPr/>
                <p14:nvPr/>
              </p14:nvContentPartPr>
              <p14:xfrm>
                <a:off x="7658935" y="6523462"/>
                <a:ext cx="44640" cy="8640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ABE821D2-3FB5-73B3-E514-650AA6A754BE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7652815" y="6517342"/>
                  <a:ext cx="56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439A77D4-D8DB-9A03-7239-687D0C79D983}"/>
                    </a:ext>
                  </a:extLst>
                </p14:cNvPr>
                <p14:cNvContentPartPr/>
                <p14:nvPr/>
              </p14:nvContentPartPr>
              <p14:xfrm>
                <a:off x="7681255" y="6405022"/>
                <a:ext cx="81720" cy="11592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439A77D4-D8DB-9A03-7239-687D0C79D983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7675135" y="6398902"/>
                  <a:ext cx="93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65BDD5C2-F822-92D7-BEDC-4AF096953A6C}"/>
                    </a:ext>
                  </a:extLst>
                </p14:cNvPr>
                <p14:cNvContentPartPr/>
                <p14:nvPr/>
              </p14:nvContentPartPr>
              <p14:xfrm>
                <a:off x="7763335" y="6350662"/>
                <a:ext cx="82440" cy="12492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65BDD5C2-F822-92D7-BEDC-4AF096953A6C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7757215" y="6344542"/>
                  <a:ext cx="94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CACD0FC6-A256-8E47-20D6-B3753B22EB72}"/>
                    </a:ext>
                  </a:extLst>
                </p14:cNvPr>
                <p14:cNvContentPartPr/>
                <p14:nvPr/>
              </p14:nvContentPartPr>
              <p14:xfrm>
                <a:off x="7759735" y="6288022"/>
                <a:ext cx="162000" cy="8352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CACD0FC6-A256-8E47-20D6-B3753B22EB72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7753615" y="6281902"/>
                  <a:ext cx="174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84EF0774-DBD3-B206-B502-8DD42FE51F46}"/>
                    </a:ext>
                  </a:extLst>
                </p14:cNvPr>
                <p14:cNvContentPartPr/>
                <p14:nvPr/>
              </p14:nvContentPartPr>
              <p14:xfrm>
                <a:off x="7940455" y="6179302"/>
                <a:ext cx="100080" cy="20052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84EF0774-DBD3-B206-B502-8DD42FE51F46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7934335" y="6173182"/>
                  <a:ext cx="112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5454B7AB-1D89-8F18-097F-8664C9E0CC44}"/>
                    </a:ext>
                  </a:extLst>
                </p14:cNvPr>
                <p14:cNvContentPartPr/>
                <p14:nvPr/>
              </p14:nvContentPartPr>
              <p14:xfrm>
                <a:off x="8036215" y="6110902"/>
                <a:ext cx="77040" cy="19044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5454B7AB-1D89-8F18-097F-8664C9E0CC44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8030095" y="6104782"/>
                  <a:ext cx="89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8C6A4D94-905D-6352-DFB3-51004EE9DC73}"/>
                    </a:ext>
                  </a:extLst>
                </p14:cNvPr>
                <p14:cNvContentPartPr/>
                <p14:nvPr/>
              </p14:nvContentPartPr>
              <p14:xfrm>
                <a:off x="8137735" y="6109462"/>
                <a:ext cx="57600" cy="12564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8C6A4D94-905D-6352-DFB3-51004EE9DC73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8131615" y="6103342"/>
                  <a:ext cx="69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685865C0-29B1-5D9E-5FC5-F55203A45295}"/>
                    </a:ext>
                  </a:extLst>
                </p14:cNvPr>
                <p14:cNvContentPartPr/>
                <p14:nvPr/>
              </p14:nvContentPartPr>
              <p14:xfrm>
                <a:off x="8131615" y="6163102"/>
                <a:ext cx="56520" cy="194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685865C0-29B1-5D9E-5FC5-F55203A45295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8125495" y="6156982"/>
                  <a:ext cx="68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9E4F7BAC-61AC-D799-8C9D-7B63B5F30080}"/>
                    </a:ext>
                  </a:extLst>
                </p14:cNvPr>
                <p14:cNvContentPartPr/>
                <p14:nvPr/>
              </p14:nvContentPartPr>
              <p14:xfrm>
                <a:off x="8201815" y="5985622"/>
                <a:ext cx="97560" cy="17856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9E4F7BAC-61AC-D799-8C9D-7B63B5F30080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8195695" y="5979502"/>
                  <a:ext cx="109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64FB9815-D904-9DEE-341B-19A90EFAE85B}"/>
                    </a:ext>
                  </a:extLst>
                </p14:cNvPr>
                <p14:cNvContentPartPr/>
                <p14:nvPr/>
              </p14:nvContentPartPr>
              <p14:xfrm>
                <a:off x="8326375" y="6104782"/>
                <a:ext cx="28080" cy="8460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64FB9815-D904-9DEE-341B-19A90EFAE85B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8320255" y="6098662"/>
                  <a:ext cx="40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034882A3-8C2F-AC16-919D-7E025CE5A9AA}"/>
                    </a:ext>
                  </a:extLst>
                </p14:cNvPr>
                <p14:cNvContentPartPr/>
                <p14:nvPr/>
              </p14:nvContentPartPr>
              <p14:xfrm>
                <a:off x="8352655" y="5915062"/>
                <a:ext cx="35640" cy="14616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034882A3-8C2F-AC16-919D-7E025CE5A9AA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8346535" y="5908942"/>
                  <a:ext cx="47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1AB7E24A-3635-6B6D-BC28-DCEBF301FE5A}"/>
                    </a:ext>
                  </a:extLst>
                </p14:cNvPr>
                <p14:cNvContentPartPr/>
                <p14:nvPr/>
              </p14:nvContentPartPr>
              <p14:xfrm>
                <a:off x="8425375" y="5866462"/>
                <a:ext cx="17280" cy="15336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1AB7E24A-3635-6B6D-BC28-DCEBF301FE5A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8419255" y="5860342"/>
                  <a:ext cx="29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9A24A264-1912-BB1F-E8FE-AB1D69F94D0A}"/>
                    </a:ext>
                  </a:extLst>
                </p14:cNvPr>
                <p14:cNvContentPartPr/>
                <p14:nvPr/>
              </p14:nvContentPartPr>
              <p14:xfrm>
                <a:off x="8365255" y="5836582"/>
                <a:ext cx="147960" cy="17748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9A24A264-1912-BB1F-E8FE-AB1D69F94D0A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8359135" y="5830462"/>
                  <a:ext cx="160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757CD066-D474-A173-F127-3A7B096429A1}"/>
                    </a:ext>
                  </a:extLst>
                </p14:cNvPr>
                <p14:cNvContentPartPr/>
                <p14:nvPr/>
              </p14:nvContentPartPr>
              <p14:xfrm>
                <a:off x="8445535" y="5787622"/>
                <a:ext cx="118800" cy="2574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757CD066-D474-A173-F127-3A7B096429A1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8439415" y="5781502"/>
                  <a:ext cx="131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1804E0FA-C220-3A83-320D-96C1512D6932}"/>
                    </a:ext>
                  </a:extLst>
                </p14:cNvPr>
                <p14:cNvContentPartPr/>
                <p14:nvPr/>
              </p14:nvContentPartPr>
              <p14:xfrm>
                <a:off x="7856215" y="6679702"/>
                <a:ext cx="70560" cy="4932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1804E0FA-C220-3A83-320D-96C1512D6932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7850095" y="6673582"/>
                  <a:ext cx="82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C0C08B71-0230-6BE7-AF63-35504041104D}"/>
                    </a:ext>
                  </a:extLst>
                </p14:cNvPr>
                <p14:cNvContentPartPr/>
                <p14:nvPr/>
              </p14:nvContentPartPr>
              <p14:xfrm>
                <a:off x="7889335" y="6738382"/>
                <a:ext cx="52920" cy="4788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C0C08B71-0230-6BE7-AF63-35504041104D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7883215" y="6732262"/>
                  <a:ext cx="65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0867A653-0F9A-9485-C25C-8FFFEF49247C}"/>
                    </a:ext>
                  </a:extLst>
                </p14:cNvPr>
                <p14:cNvContentPartPr/>
                <p14:nvPr/>
              </p14:nvContentPartPr>
              <p14:xfrm>
                <a:off x="7973935" y="6548662"/>
                <a:ext cx="191880" cy="19692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0867A653-0F9A-9485-C25C-8FFFEF49247C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7967815" y="6542542"/>
                  <a:ext cx="204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2D95070A-275A-9F59-23ED-7C0E82EEDA40}"/>
                    </a:ext>
                  </a:extLst>
                </p14:cNvPr>
                <p14:cNvContentPartPr/>
                <p14:nvPr/>
              </p14:nvContentPartPr>
              <p14:xfrm>
                <a:off x="8134855" y="6482782"/>
                <a:ext cx="97920" cy="18468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2D95070A-275A-9F59-23ED-7C0E82EEDA40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8128735" y="6476662"/>
                  <a:ext cx="110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0738C247-0DC5-FFB7-E90A-9DC97DADB4A2}"/>
                    </a:ext>
                  </a:extLst>
                </p14:cNvPr>
                <p14:cNvContentPartPr/>
                <p14:nvPr/>
              </p14:nvContentPartPr>
              <p14:xfrm>
                <a:off x="8272015" y="6333382"/>
                <a:ext cx="109800" cy="26856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0738C247-0DC5-FFB7-E90A-9DC97DADB4A2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8265895" y="6327262"/>
                  <a:ext cx="122040" cy="28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46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2C75C9D-9EA5-427B-A6E2-38120DA600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CBEEA9-495F-7BBC-2FFB-16093221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459"/>
            <a:ext cx="5835950" cy="309260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392D352-3DFE-D401-7790-382B2811D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312" y="251691"/>
            <a:ext cx="6002251" cy="161036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E5A8EF0-EF27-4D6E-75CD-D8CE154C06A2}"/>
              </a:ext>
            </a:extLst>
          </p:cNvPr>
          <p:cNvGrpSpPr/>
          <p:nvPr/>
        </p:nvGrpSpPr>
        <p:grpSpPr>
          <a:xfrm>
            <a:off x="8649295" y="852022"/>
            <a:ext cx="145800" cy="372600"/>
            <a:chOff x="8649295" y="852022"/>
            <a:chExt cx="14580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73A402F-111E-3C1E-2622-390CAF8BA76C}"/>
                    </a:ext>
                  </a:extLst>
                </p14:cNvPr>
                <p14:cNvContentPartPr/>
                <p14:nvPr/>
              </p14:nvContentPartPr>
              <p14:xfrm>
                <a:off x="8687095" y="855262"/>
                <a:ext cx="32760" cy="748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73A402F-111E-3C1E-2622-390CAF8BA76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80975" y="849142"/>
                  <a:ext cx="45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57B133A-F0B6-5BCA-8807-BF1BD0BDD24E}"/>
                    </a:ext>
                  </a:extLst>
                </p14:cNvPr>
                <p14:cNvContentPartPr/>
                <p14:nvPr/>
              </p14:nvContentPartPr>
              <p14:xfrm>
                <a:off x="8665495" y="852022"/>
                <a:ext cx="129600" cy="116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57B133A-F0B6-5BCA-8807-BF1BD0BDD24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59375" y="845902"/>
                  <a:ext cx="141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AFDC40E-962E-DD8C-CD09-5B4E483DB0A1}"/>
                    </a:ext>
                  </a:extLst>
                </p14:cNvPr>
                <p14:cNvContentPartPr/>
                <p14:nvPr/>
              </p14:nvContentPartPr>
              <p14:xfrm>
                <a:off x="8664775" y="1104022"/>
                <a:ext cx="61920" cy="86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AFDC40E-962E-DD8C-CD09-5B4E483DB0A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58655" y="1097902"/>
                  <a:ext cx="74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5F07AAC-51DC-CA9B-90C6-14C95DEFC42A}"/>
                    </a:ext>
                  </a:extLst>
                </p14:cNvPr>
                <p14:cNvContentPartPr/>
                <p14:nvPr/>
              </p14:nvContentPartPr>
              <p14:xfrm>
                <a:off x="8649295" y="1054702"/>
                <a:ext cx="116280" cy="169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5F07AAC-51DC-CA9B-90C6-14C95DEFC4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43175" y="1048582"/>
                  <a:ext cx="1285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41D3449-EB60-A6BB-BB26-CD2514A629B8}"/>
              </a:ext>
            </a:extLst>
          </p:cNvPr>
          <p:cNvGrpSpPr/>
          <p:nvPr/>
        </p:nvGrpSpPr>
        <p:grpSpPr>
          <a:xfrm>
            <a:off x="8628775" y="1335502"/>
            <a:ext cx="158400" cy="219600"/>
            <a:chOff x="8628775" y="1335502"/>
            <a:chExt cx="15840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F67FB5F-3346-9369-72A3-F9A76559D03B}"/>
                    </a:ext>
                  </a:extLst>
                </p14:cNvPr>
                <p14:cNvContentPartPr/>
                <p14:nvPr/>
              </p14:nvContentPartPr>
              <p14:xfrm>
                <a:off x="8657935" y="1383742"/>
                <a:ext cx="82440" cy="128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F67FB5F-3346-9369-72A3-F9A76559D03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51815" y="1377622"/>
                  <a:ext cx="94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B13A2D7-4C32-840D-9660-42A619CB638B}"/>
                    </a:ext>
                  </a:extLst>
                </p14:cNvPr>
                <p14:cNvContentPartPr/>
                <p14:nvPr/>
              </p14:nvContentPartPr>
              <p14:xfrm>
                <a:off x="8628775" y="1335502"/>
                <a:ext cx="158400" cy="219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B13A2D7-4C32-840D-9660-42A619CB63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22655" y="1329382"/>
                  <a:ext cx="1706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16C32D27-C346-BE06-0EFC-03710B76AF6B}"/>
              </a:ext>
            </a:extLst>
          </p:cNvPr>
          <p:cNvGrpSpPr/>
          <p:nvPr/>
        </p:nvGrpSpPr>
        <p:grpSpPr>
          <a:xfrm>
            <a:off x="9641095" y="1067662"/>
            <a:ext cx="155160" cy="178560"/>
            <a:chOff x="9641095" y="1067662"/>
            <a:chExt cx="15516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211E83F-1419-D747-9F99-ADD3AB616003}"/>
                    </a:ext>
                  </a:extLst>
                </p14:cNvPr>
                <p14:cNvContentPartPr/>
                <p14:nvPr/>
              </p14:nvContentPartPr>
              <p14:xfrm>
                <a:off x="9703015" y="1106182"/>
                <a:ext cx="42480" cy="95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211E83F-1419-D747-9F99-ADD3AB61600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96895" y="1100062"/>
                  <a:ext cx="54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CE8550A-0856-76AB-A25C-095E213FE0E2}"/>
                    </a:ext>
                  </a:extLst>
                </p14:cNvPr>
                <p14:cNvContentPartPr/>
                <p14:nvPr/>
              </p14:nvContentPartPr>
              <p14:xfrm>
                <a:off x="9641095" y="1067662"/>
                <a:ext cx="155160" cy="178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CE8550A-0856-76AB-A25C-095E213FE0E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34975" y="1061542"/>
                  <a:ext cx="16740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F5F433D-454D-8DF4-D830-13E7BE10ED95}"/>
              </a:ext>
            </a:extLst>
          </p:cNvPr>
          <p:cNvGrpSpPr/>
          <p:nvPr/>
        </p:nvGrpSpPr>
        <p:grpSpPr>
          <a:xfrm>
            <a:off x="9659455" y="1363582"/>
            <a:ext cx="131760" cy="189360"/>
            <a:chOff x="9659455" y="1363582"/>
            <a:chExt cx="13176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8649C57-F91E-09A3-8813-B2A647E5DC3C}"/>
                    </a:ext>
                  </a:extLst>
                </p14:cNvPr>
                <p14:cNvContentPartPr/>
                <p14:nvPr/>
              </p14:nvContentPartPr>
              <p14:xfrm>
                <a:off x="9672055" y="1409302"/>
                <a:ext cx="65880" cy="110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8649C57-F91E-09A3-8813-B2A647E5DC3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65935" y="1403182"/>
                  <a:ext cx="78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FA717A5-3524-DF3A-3488-1E76753086A3}"/>
                    </a:ext>
                  </a:extLst>
                </p14:cNvPr>
                <p14:cNvContentPartPr/>
                <p14:nvPr/>
              </p14:nvContentPartPr>
              <p14:xfrm>
                <a:off x="9659455" y="1363582"/>
                <a:ext cx="131760" cy="189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FA717A5-3524-DF3A-3488-1E76753086A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53335" y="1357462"/>
                  <a:ext cx="14400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27D3CC3E-5B83-AAFC-E2D6-087458756788}"/>
              </a:ext>
            </a:extLst>
          </p:cNvPr>
          <p:cNvGrpSpPr/>
          <p:nvPr/>
        </p:nvGrpSpPr>
        <p:grpSpPr>
          <a:xfrm>
            <a:off x="10795255" y="1082062"/>
            <a:ext cx="138960" cy="218520"/>
            <a:chOff x="10795255" y="1082062"/>
            <a:chExt cx="13896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A64D3AC-5AB6-20D2-D80B-77D82D50408E}"/>
                    </a:ext>
                  </a:extLst>
                </p14:cNvPr>
                <p14:cNvContentPartPr/>
                <p14:nvPr/>
              </p14:nvContentPartPr>
              <p14:xfrm>
                <a:off x="10829815" y="1122742"/>
                <a:ext cx="47160" cy="105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A64D3AC-5AB6-20D2-D80B-77D82D50408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23695" y="1116622"/>
                  <a:ext cx="59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0F3C41D-5FA0-ABCF-12FF-2B33E55E37F0}"/>
                    </a:ext>
                  </a:extLst>
                </p14:cNvPr>
                <p14:cNvContentPartPr/>
                <p14:nvPr/>
              </p14:nvContentPartPr>
              <p14:xfrm>
                <a:off x="10795255" y="1082062"/>
                <a:ext cx="138960" cy="218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0F3C41D-5FA0-ABCF-12FF-2B33E55E37F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89135" y="1075942"/>
                  <a:ext cx="15120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29E80D28-8BCD-B31B-8624-70C2252A87F3}"/>
              </a:ext>
            </a:extLst>
          </p:cNvPr>
          <p:cNvGrpSpPr/>
          <p:nvPr/>
        </p:nvGrpSpPr>
        <p:grpSpPr>
          <a:xfrm>
            <a:off x="9319255" y="2008702"/>
            <a:ext cx="198720" cy="173880"/>
            <a:chOff x="9319255" y="2008702"/>
            <a:chExt cx="19872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4150363-D318-9A3C-64EF-56E2B9E839EA}"/>
                    </a:ext>
                  </a:extLst>
                </p14:cNvPr>
                <p14:cNvContentPartPr/>
                <p14:nvPr/>
              </p14:nvContentPartPr>
              <p14:xfrm>
                <a:off x="9353095" y="2039662"/>
                <a:ext cx="95040" cy="139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4150363-D318-9A3C-64EF-56E2B9E839E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46975" y="2033542"/>
                  <a:ext cx="107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3658DF3-7E6C-AE46-8FB6-E5CA96293D22}"/>
                    </a:ext>
                  </a:extLst>
                </p14:cNvPr>
                <p14:cNvContentPartPr/>
                <p14:nvPr/>
              </p14:nvContentPartPr>
              <p14:xfrm>
                <a:off x="9319255" y="2008702"/>
                <a:ext cx="198720" cy="173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3658DF3-7E6C-AE46-8FB6-E5CA96293D2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13135" y="2002582"/>
                  <a:ext cx="21096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A9FE3AFA-7CF8-7CF8-DECE-5E6702F1494C}"/>
              </a:ext>
            </a:extLst>
          </p:cNvPr>
          <p:cNvGrpSpPr/>
          <p:nvPr/>
        </p:nvGrpSpPr>
        <p:grpSpPr>
          <a:xfrm>
            <a:off x="9294055" y="2320822"/>
            <a:ext cx="216360" cy="251280"/>
            <a:chOff x="9294055" y="2320822"/>
            <a:chExt cx="21636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ECE516C-F556-DB62-A98A-214609AF4E85}"/>
                    </a:ext>
                  </a:extLst>
                </p14:cNvPr>
                <p14:cNvContentPartPr/>
                <p14:nvPr/>
              </p14:nvContentPartPr>
              <p14:xfrm>
                <a:off x="9343735" y="2340982"/>
                <a:ext cx="98280" cy="165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ECE516C-F556-DB62-A98A-214609AF4E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37615" y="2334862"/>
                  <a:ext cx="110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80AFFE7-5470-A90E-7E6B-0D0F417AD135}"/>
                    </a:ext>
                  </a:extLst>
                </p14:cNvPr>
                <p14:cNvContentPartPr/>
                <p14:nvPr/>
              </p14:nvContentPartPr>
              <p14:xfrm>
                <a:off x="9294055" y="2320822"/>
                <a:ext cx="216360" cy="251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80AFFE7-5470-A90E-7E6B-0D0F417AD13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87935" y="2314702"/>
                  <a:ext cx="22860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BCE0C6D0-F483-A10E-AFAD-89C269FC9DC4}"/>
              </a:ext>
            </a:extLst>
          </p:cNvPr>
          <p:cNvGrpSpPr/>
          <p:nvPr/>
        </p:nvGrpSpPr>
        <p:grpSpPr>
          <a:xfrm>
            <a:off x="9236815" y="2692342"/>
            <a:ext cx="273600" cy="615600"/>
            <a:chOff x="9236815" y="2692342"/>
            <a:chExt cx="273600" cy="61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DEBA614-D8CF-2DF2-A165-1E05787E7F8F}"/>
                    </a:ext>
                  </a:extLst>
                </p14:cNvPr>
                <p14:cNvContentPartPr/>
                <p14:nvPr/>
              </p14:nvContentPartPr>
              <p14:xfrm>
                <a:off x="9340135" y="2713222"/>
                <a:ext cx="69480" cy="167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DEBA614-D8CF-2DF2-A165-1E05787E7F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34015" y="2707102"/>
                  <a:ext cx="81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2351A6D-E302-7C16-7D59-754A0B277A1D}"/>
                    </a:ext>
                  </a:extLst>
                </p14:cNvPr>
                <p14:cNvContentPartPr/>
                <p14:nvPr/>
              </p14:nvContentPartPr>
              <p14:xfrm>
                <a:off x="9264175" y="2692342"/>
                <a:ext cx="227520" cy="262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2351A6D-E302-7C16-7D59-754A0B277A1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58055" y="2686222"/>
                  <a:ext cx="2397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5D1F89A-413E-0AAC-7D64-CC4254CB2C60}"/>
                    </a:ext>
                  </a:extLst>
                </p14:cNvPr>
                <p14:cNvContentPartPr/>
                <p14:nvPr/>
              </p14:nvContentPartPr>
              <p14:xfrm>
                <a:off x="9303775" y="3039382"/>
                <a:ext cx="87480" cy="185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5D1F89A-413E-0AAC-7D64-CC4254CB2C6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97655" y="3033262"/>
                  <a:ext cx="99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00FAF27-3CC0-AFD1-0394-0B12A45F8A4C}"/>
                    </a:ext>
                  </a:extLst>
                </p14:cNvPr>
                <p14:cNvContentPartPr/>
                <p14:nvPr/>
              </p14:nvContentPartPr>
              <p14:xfrm>
                <a:off x="9236815" y="2994742"/>
                <a:ext cx="273600" cy="313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00FAF27-3CC0-AFD1-0394-0B12A45F8A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30695" y="2988622"/>
                  <a:ext cx="28584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B9A1F46E-A75D-CA2A-0638-966AD5E70721}"/>
              </a:ext>
            </a:extLst>
          </p:cNvPr>
          <p:cNvGrpSpPr/>
          <p:nvPr/>
        </p:nvGrpSpPr>
        <p:grpSpPr>
          <a:xfrm>
            <a:off x="9690055" y="1916542"/>
            <a:ext cx="2468160" cy="1894320"/>
            <a:chOff x="9690055" y="1916542"/>
            <a:chExt cx="2468160" cy="18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4B32D89-7FEE-1C38-4B1D-F541646FBB0D}"/>
                    </a:ext>
                  </a:extLst>
                </p14:cNvPr>
                <p14:cNvContentPartPr/>
                <p14:nvPr/>
              </p14:nvContentPartPr>
              <p14:xfrm>
                <a:off x="9784375" y="1916542"/>
                <a:ext cx="93600" cy="171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4B32D89-7FEE-1C38-4B1D-F541646FBB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78255" y="1910422"/>
                  <a:ext cx="105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B8E2916-A0BB-F2BA-0F78-0BE13B4F66D2}"/>
                    </a:ext>
                  </a:extLst>
                </p14:cNvPr>
                <p14:cNvContentPartPr/>
                <p14:nvPr/>
              </p14:nvContentPartPr>
              <p14:xfrm>
                <a:off x="9721375" y="2018422"/>
                <a:ext cx="252360" cy="154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B8E2916-A0BB-F2BA-0F78-0BE13B4F66D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15255" y="2012302"/>
                  <a:ext cx="264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A7A410D-BDF6-3842-F63E-6509F42D709F}"/>
                    </a:ext>
                  </a:extLst>
                </p14:cNvPr>
                <p14:cNvContentPartPr/>
                <p14:nvPr/>
              </p14:nvContentPartPr>
              <p14:xfrm>
                <a:off x="9804175" y="2106622"/>
                <a:ext cx="129960" cy="171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A7A410D-BDF6-3842-F63E-6509F42D709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98055" y="2100502"/>
                  <a:ext cx="142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638905E-8BB3-8121-95A3-2E2F6DDDD0FA}"/>
                    </a:ext>
                  </a:extLst>
                </p14:cNvPr>
                <p14:cNvContentPartPr/>
                <p14:nvPr/>
              </p14:nvContentPartPr>
              <p14:xfrm>
                <a:off x="9847375" y="2057662"/>
                <a:ext cx="279360" cy="141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638905E-8BB3-8121-95A3-2E2F6DDDD0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41255" y="2051542"/>
                  <a:ext cx="291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25079EC-98E2-61B2-0186-52FC429EB387}"/>
                    </a:ext>
                  </a:extLst>
                </p14:cNvPr>
                <p14:cNvContentPartPr/>
                <p14:nvPr/>
              </p14:nvContentPartPr>
              <p14:xfrm>
                <a:off x="10209175" y="1987822"/>
                <a:ext cx="93240" cy="102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25079EC-98E2-61B2-0186-52FC429EB3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03055" y="1981702"/>
                  <a:ext cx="105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FB3ACD4-DC6C-98B1-5085-A9763E77AA12}"/>
                    </a:ext>
                  </a:extLst>
                </p14:cNvPr>
                <p14:cNvContentPartPr/>
                <p14:nvPr/>
              </p14:nvContentPartPr>
              <p14:xfrm>
                <a:off x="10347055" y="1973062"/>
                <a:ext cx="78840" cy="94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FB3ACD4-DC6C-98B1-5085-A9763E77AA1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40935" y="1966942"/>
                  <a:ext cx="91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C7F2DD4-57A7-805A-724A-B2C84507E2D6}"/>
                    </a:ext>
                  </a:extLst>
                </p14:cNvPr>
                <p14:cNvContentPartPr/>
                <p14:nvPr/>
              </p14:nvContentPartPr>
              <p14:xfrm>
                <a:off x="10452895" y="1962622"/>
                <a:ext cx="69840" cy="77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C7F2DD4-57A7-805A-724A-B2C84507E2D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46775" y="1956502"/>
                  <a:ext cx="82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57D27C2-1110-EBC1-D3A6-AF29E9363148}"/>
                    </a:ext>
                  </a:extLst>
                </p14:cNvPr>
                <p14:cNvContentPartPr/>
                <p14:nvPr/>
              </p14:nvContentPartPr>
              <p14:xfrm>
                <a:off x="9717055" y="2392822"/>
                <a:ext cx="45360" cy="1440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57D27C2-1110-EBC1-D3A6-AF29E93631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10935" y="2386702"/>
                  <a:ext cx="57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63EA97D-9D6F-BBCC-07F9-E5A322275437}"/>
                    </a:ext>
                  </a:extLst>
                </p14:cNvPr>
                <p14:cNvContentPartPr/>
                <p14:nvPr/>
              </p14:nvContentPartPr>
              <p14:xfrm>
                <a:off x="9826495" y="2392822"/>
                <a:ext cx="87840" cy="1332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63EA97D-9D6F-BBCC-07F9-E5A32227543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20375" y="2386702"/>
                  <a:ext cx="100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A851CEF-8D56-6591-3F11-7837B511926F}"/>
                    </a:ext>
                  </a:extLst>
                </p14:cNvPr>
                <p14:cNvContentPartPr/>
                <p14:nvPr/>
              </p14:nvContentPartPr>
              <p14:xfrm>
                <a:off x="9722815" y="2423062"/>
                <a:ext cx="276480" cy="243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A851CEF-8D56-6591-3F11-7837B511926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16695" y="2416942"/>
                  <a:ext cx="288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B1D2A58-61E2-329F-B8BC-24929AE025E1}"/>
                    </a:ext>
                  </a:extLst>
                </p14:cNvPr>
                <p14:cNvContentPartPr/>
                <p14:nvPr/>
              </p14:nvContentPartPr>
              <p14:xfrm>
                <a:off x="9862855" y="2590462"/>
                <a:ext cx="111600" cy="155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B1D2A58-61E2-329F-B8BC-24929AE025E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56735" y="2584342"/>
                  <a:ext cx="123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F29E1B4-FF3D-3BCA-F989-D90565899E06}"/>
                    </a:ext>
                  </a:extLst>
                </p14:cNvPr>
                <p14:cNvContentPartPr/>
                <p14:nvPr/>
              </p14:nvContentPartPr>
              <p14:xfrm>
                <a:off x="10096855" y="2442142"/>
                <a:ext cx="43920" cy="60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F29E1B4-FF3D-3BCA-F989-D90565899E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90735" y="2436022"/>
                  <a:ext cx="56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062CC32-CE8F-0BAC-A976-F19D9E3755A0}"/>
                    </a:ext>
                  </a:extLst>
                </p14:cNvPr>
                <p14:cNvContentPartPr/>
                <p14:nvPr/>
              </p14:nvContentPartPr>
              <p14:xfrm>
                <a:off x="10226095" y="2413702"/>
                <a:ext cx="33120" cy="134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062CC32-CE8F-0BAC-A976-F19D9E3755A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19975" y="2407582"/>
                  <a:ext cx="45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3DB0273-59B9-92D2-DC39-83EACA87CCE5}"/>
                    </a:ext>
                  </a:extLst>
                </p14:cNvPr>
                <p14:cNvContentPartPr/>
                <p14:nvPr/>
              </p14:nvContentPartPr>
              <p14:xfrm>
                <a:off x="10297375" y="2392462"/>
                <a:ext cx="52920" cy="1720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3DB0273-59B9-92D2-DC39-83EACA87CCE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91255" y="2386342"/>
                  <a:ext cx="65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CE33B2E-5167-8C65-BC5C-045FCD60E07C}"/>
                    </a:ext>
                  </a:extLst>
                </p14:cNvPr>
                <p14:cNvContentPartPr/>
                <p14:nvPr/>
              </p14:nvContentPartPr>
              <p14:xfrm>
                <a:off x="10396375" y="2361142"/>
                <a:ext cx="72720" cy="1951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CE33B2E-5167-8C65-BC5C-045FCD60E0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90255" y="2355022"/>
                  <a:ext cx="84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94EAF16-6F27-F84B-FA92-F426E6D0EB02}"/>
                    </a:ext>
                  </a:extLst>
                </p14:cNvPr>
                <p14:cNvContentPartPr/>
                <p14:nvPr/>
              </p14:nvContentPartPr>
              <p14:xfrm>
                <a:off x="10506895" y="2501542"/>
                <a:ext cx="21960" cy="110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94EAF16-6F27-F84B-FA92-F426E6D0EB0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00775" y="2495422"/>
                  <a:ext cx="34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6653B5A-918C-0AE6-7550-2DBE79A93341}"/>
                    </a:ext>
                  </a:extLst>
                </p14:cNvPr>
                <p14:cNvContentPartPr/>
                <p14:nvPr/>
              </p14:nvContentPartPr>
              <p14:xfrm>
                <a:off x="10537135" y="2351782"/>
                <a:ext cx="96120" cy="141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6653B5A-918C-0AE6-7550-2DBE79A9334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31015" y="2345662"/>
                  <a:ext cx="108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4BAA274-C57F-E99B-9041-0F954F252C71}"/>
                    </a:ext>
                  </a:extLst>
                </p14:cNvPr>
                <p14:cNvContentPartPr/>
                <p14:nvPr/>
              </p14:nvContentPartPr>
              <p14:xfrm>
                <a:off x="10554775" y="2273302"/>
                <a:ext cx="153000" cy="2174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4BAA274-C57F-E99B-9041-0F954F252C7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48655" y="2267182"/>
                  <a:ext cx="165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773FC3C-E9E7-F45B-8046-C14F2CF110FD}"/>
                    </a:ext>
                  </a:extLst>
                </p14:cNvPr>
                <p14:cNvContentPartPr/>
                <p14:nvPr/>
              </p14:nvContentPartPr>
              <p14:xfrm>
                <a:off x="10671775" y="2352862"/>
                <a:ext cx="61920" cy="525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773FC3C-E9E7-F45B-8046-C14F2CF110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65655" y="2346742"/>
                  <a:ext cx="74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931979F-E0AA-774C-68E8-C628E6B5295C}"/>
                    </a:ext>
                  </a:extLst>
                </p14:cNvPr>
                <p14:cNvContentPartPr/>
                <p14:nvPr/>
              </p14:nvContentPartPr>
              <p14:xfrm>
                <a:off x="9713095" y="2838862"/>
                <a:ext cx="77040" cy="88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931979F-E0AA-774C-68E8-C628E6B5295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06975" y="2832742"/>
                  <a:ext cx="89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1029AB2-1F73-F16A-9489-31C0660E5841}"/>
                    </a:ext>
                  </a:extLst>
                </p14:cNvPr>
                <p14:cNvContentPartPr/>
                <p14:nvPr/>
              </p14:nvContentPartPr>
              <p14:xfrm>
                <a:off x="9855655" y="2823742"/>
                <a:ext cx="107280" cy="990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1029AB2-1F73-F16A-9489-31C0660E584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49535" y="2817622"/>
                  <a:ext cx="119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ACF15FA-F553-2184-C4BF-9220BA0AB2F6}"/>
                    </a:ext>
                  </a:extLst>
                </p14:cNvPr>
                <p14:cNvContentPartPr/>
                <p14:nvPr/>
              </p14:nvContentPartPr>
              <p14:xfrm>
                <a:off x="10010455" y="2770102"/>
                <a:ext cx="85320" cy="107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ACF15FA-F553-2184-C4BF-9220BA0AB2F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04335" y="2763982"/>
                  <a:ext cx="97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7763790-4437-212B-F641-15550280495A}"/>
                    </a:ext>
                  </a:extLst>
                </p14:cNvPr>
                <p14:cNvContentPartPr/>
                <p14:nvPr/>
              </p14:nvContentPartPr>
              <p14:xfrm>
                <a:off x="10134655" y="2805742"/>
                <a:ext cx="20520" cy="68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7763790-4437-212B-F641-15550280495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128535" y="2799622"/>
                  <a:ext cx="32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A06D69B-7353-F72D-AFA0-4A631E96BA80}"/>
                    </a:ext>
                  </a:extLst>
                </p14:cNvPr>
                <p14:cNvContentPartPr/>
                <p14:nvPr/>
              </p14:nvContentPartPr>
              <p14:xfrm>
                <a:off x="10208095" y="2692702"/>
                <a:ext cx="119520" cy="1242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A06D69B-7353-F72D-AFA0-4A631E96BA8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01975" y="2686582"/>
                  <a:ext cx="131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DAEBC72-AA8E-FD6D-706C-073178F75F11}"/>
                    </a:ext>
                  </a:extLst>
                </p14:cNvPr>
                <p14:cNvContentPartPr/>
                <p14:nvPr/>
              </p14:nvContentPartPr>
              <p14:xfrm>
                <a:off x="10358215" y="2682982"/>
                <a:ext cx="95760" cy="1364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DAEBC72-AA8E-FD6D-706C-073178F75F1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52095" y="2676862"/>
                  <a:ext cx="108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E5AF81F-9010-2B39-13D4-38BD88B81041}"/>
                    </a:ext>
                  </a:extLst>
                </p14:cNvPr>
                <p14:cNvContentPartPr/>
                <p14:nvPr/>
              </p14:nvContentPartPr>
              <p14:xfrm>
                <a:off x="10569175" y="2650942"/>
                <a:ext cx="81720" cy="111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E5AF81F-9010-2B39-13D4-38BD88B8104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63055" y="2644822"/>
                  <a:ext cx="93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6917424-70AD-5C6C-DECC-35714C4C6330}"/>
                    </a:ext>
                  </a:extLst>
                </p14:cNvPr>
                <p14:cNvContentPartPr/>
                <p14:nvPr/>
              </p14:nvContentPartPr>
              <p14:xfrm>
                <a:off x="10705975" y="2613862"/>
                <a:ext cx="105120" cy="134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6917424-70AD-5C6C-DECC-35714C4C633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99855" y="2607742"/>
                  <a:ext cx="117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E16FDAB-AFD7-B8D6-CCC0-58209DA1A3F8}"/>
                    </a:ext>
                  </a:extLst>
                </p14:cNvPr>
                <p14:cNvContentPartPr/>
                <p14:nvPr/>
              </p14:nvContentPartPr>
              <p14:xfrm>
                <a:off x="10822975" y="2582902"/>
                <a:ext cx="77400" cy="106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E16FDAB-AFD7-B8D6-CCC0-58209DA1A3F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16855" y="2576782"/>
                  <a:ext cx="89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5FC1B6A-9A5B-4326-4300-317C83D4841F}"/>
                    </a:ext>
                  </a:extLst>
                </p14:cNvPr>
                <p14:cNvContentPartPr/>
                <p14:nvPr/>
              </p14:nvContentPartPr>
              <p14:xfrm>
                <a:off x="10901455" y="2574262"/>
                <a:ext cx="82080" cy="104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5FC1B6A-9A5B-4326-4300-317C83D4841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95335" y="2568142"/>
                  <a:ext cx="94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A519F8F-5C09-E8BC-CB17-97CBCB393652}"/>
                    </a:ext>
                  </a:extLst>
                </p14:cNvPr>
                <p14:cNvContentPartPr/>
                <p14:nvPr/>
              </p14:nvContentPartPr>
              <p14:xfrm>
                <a:off x="9779335" y="2773342"/>
                <a:ext cx="1242000" cy="258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A519F8F-5C09-E8BC-CB17-97CBCB39365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73215" y="2767222"/>
                  <a:ext cx="1254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7DF6322-67F3-3CD2-BE33-BB6FDB79CF7F}"/>
                    </a:ext>
                  </a:extLst>
                </p14:cNvPr>
                <p14:cNvContentPartPr/>
                <p14:nvPr/>
              </p14:nvContentPartPr>
              <p14:xfrm>
                <a:off x="10297015" y="2938582"/>
                <a:ext cx="157680" cy="101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7DF6322-67F3-3CD2-BE33-BB6FDB79CF7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90895" y="2932462"/>
                  <a:ext cx="169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379BAF9-4DB9-6CD8-CF9C-D2FBB549BCFF}"/>
                    </a:ext>
                  </a:extLst>
                </p14:cNvPr>
                <p14:cNvContentPartPr/>
                <p14:nvPr/>
              </p14:nvContentPartPr>
              <p14:xfrm>
                <a:off x="10516255" y="2956582"/>
                <a:ext cx="118440" cy="766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379BAF9-4DB9-6CD8-CF9C-D2FBB549BCF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10135" y="2950462"/>
                  <a:ext cx="130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15FBDD9-040D-C5D6-BDF8-F9D9604CF2DC}"/>
                    </a:ext>
                  </a:extLst>
                </p14:cNvPr>
                <p14:cNvContentPartPr/>
                <p14:nvPr/>
              </p14:nvContentPartPr>
              <p14:xfrm>
                <a:off x="10691215" y="2884942"/>
                <a:ext cx="93600" cy="132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15FBDD9-040D-C5D6-BDF8-F9D9604CF2D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85095" y="2878822"/>
                  <a:ext cx="105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AC6D599-9B53-3DE1-9766-957913293313}"/>
                    </a:ext>
                  </a:extLst>
                </p14:cNvPr>
                <p14:cNvContentPartPr/>
                <p14:nvPr/>
              </p14:nvContentPartPr>
              <p14:xfrm>
                <a:off x="10507615" y="2740942"/>
                <a:ext cx="154440" cy="39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AC6D599-9B53-3DE1-9766-95791329331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01495" y="2734822"/>
                  <a:ext cx="166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FB27802-905E-C122-50B3-DFF8EADB6E8E}"/>
                    </a:ext>
                  </a:extLst>
                </p14:cNvPr>
                <p14:cNvContentPartPr/>
                <p14:nvPr/>
              </p14:nvContentPartPr>
              <p14:xfrm>
                <a:off x="9690055" y="3264382"/>
                <a:ext cx="94680" cy="140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FB27802-905E-C122-50B3-DFF8EADB6E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83935" y="3258262"/>
                  <a:ext cx="106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A49823D-AAE7-C916-A869-2C2980738857}"/>
                    </a:ext>
                  </a:extLst>
                </p14:cNvPr>
                <p14:cNvContentPartPr/>
                <p14:nvPr/>
              </p14:nvContentPartPr>
              <p14:xfrm>
                <a:off x="9872215" y="3242422"/>
                <a:ext cx="99000" cy="151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A49823D-AAE7-C916-A869-2C298073885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66095" y="3236302"/>
                  <a:ext cx="111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DB7A452-0FEC-07B4-DD8C-F18C5E69F4DC}"/>
                    </a:ext>
                  </a:extLst>
                </p14:cNvPr>
                <p14:cNvContentPartPr/>
                <p14:nvPr/>
              </p14:nvContentPartPr>
              <p14:xfrm>
                <a:off x="10002535" y="3254302"/>
                <a:ext cx="99000" cy="1969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DB7A452-0FEC-07B4-DD8C-F18C5E69F4D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96415" y="3248182"/>
                  <a:ext cx="111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FD50F01-17BB-40C1-5B0D-D4A6C6897C42}"/>
                    </a:ext>
                  </a:extLst>
                </p14:cNvPr>
                <p14:cNvContentPartPr/>
                <p14:nvPr/>
              </p14:nvContentPartPr>
              <p14:xfrm>
                <a:off x="10197655" y="3247102"/>
                <a:ext cx="109800" cy="1526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FD50F01-17BB-40C1-5B0D-D4A6C6897C4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91535" y="3240982"/>
                  <a:ext cx="122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8B2D7FC-02D0-36E5-8895-1C9F4E414026}"/>
                    </a:ext>
                  </a:extLst>
                </p14:cNvPr>
                <p14:cNvContentPartPr/>
                <p14:nvPr/>
              </p14:nvContentPartPr>
              <p14:xfrm>
                <a:off x="10343815" y="3226222"/>
                <a:ext cx="68400" cy="143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8B2D7FC-02D0-36E5-8895-1C9F4E41402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37695" y="3220102"/>
                  <a:ext cx="80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13F9FDD-ADFC-1044-8C60-3C6E1A63B0A6}"/>
                    </a:ext>
                  </a:extLst>
                </p14:cNvPr>
                <p14:cNvContentPartPr/>
                <p14:nvPr/>
              </p14:nvContentPartPr>
              <p14:xfrm>
                <a:off x="10541815" y="3252502"/>
                <a:ext cx="87480" cy="20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13F9FDD-ADFC-1044-8C60-3C6E1A63B0A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35695" y="3246382"/>
                  <a:ext cx="99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01B3394-D19D-E429-C13B-635F946617BA}"/>
                    </a:ext>
                  </a:extLst>
                </p14:cNvPr>
                <p14:cNvContentPartPr/>
                <p14:nvPr/>
              </p14:nvContentPartPr>
              <p14:xfrm>
                <a:off x="10750975" y="3157822"/>
                <a:ext cx="73800" cy="1350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01B3394-D19D-E429-C13B-635F946617B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44855" y="3151702"/>
                  <a:ext cx="86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205BF67-6BE9-5446-B58F-F90C25C0391D}"/>
                    </a:ext>
                  </a:extLst>
                </p14:cNvPr>
                <p14:cNvContentPartPr/>
                <p14:nvPr/>
              </p14:nvContentPartPr>
              <p14:xfrm>
                <a:off x="10860775" y="3105622"/>
                <a:ext cx="64800" cy="141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205BF67-6BE9-5446-B58F-F90C25C0391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54655" y="3099502"/>
                  <a:ext cx="77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D0E3BBB-A124-340D-071B-58B161523E60}"/>
                    </a:ext>
                  </a:extLst>
                </p14:cNvPr>
                <p14:cNvContentPartPr/>
                <p14:nvPr/>
              </p14:nvContentPartPr>
              <p14:xfrm>
                <a:off x="10931695" y="3058102"/>
                <a:ext cx="87120" cy="191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D0E3BBB-A124-340D-071B-58B161523E6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25575" y="3051982"/>
                  <a:ext cx="99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AC40FD0-D8DF-E80F-841C-6B7F4921B347}"/>
                    </a:ext>
                  </a:extLst>
                </p14:cNvPr>
                <p14:cNvContentPartPr/>
                <p14:nvPr/>
              </p14:nvContentPartPr>
              <p14:xfrm>
                <a:off x="11015935" y="3196342"/>
                <a:ext cx="33480" cy="79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AC40FD0-D8DF-E80F-841C-6B7F4921B34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09815" y="3190222"/>
                  <a:ext cx="45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31D7118-E429-128B-193A-C05214491B16}"/>
                    </a:ext>
                  </a:extLst>
                </p14:cNvPr>
                <p14:cNvContentPartPr/>
                <p14:nvPr/>
              </p14:nvContentPartPr>
              <p14:xfrm>
                <a:off x="11059495" y="3029302"/>
                <a:ext cx="88200" cy="1796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31D7118-E429-128B-193A-C05214491B1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53375" y="3023182"/>
                  <a:ext cx="100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551E5E8-72CE-DACC-AF9F-40AD8DA03A29}"/>
                    </a:ext>
                  </a:extLst>
                </p14:cNvPr>
                <p14:cNvContentPartPr/>
                <p14:nvPr/>
              </p14:nvContentPartPr>
              <p14:xfrm>
                <a:off x="11172895" y="2996182"/>
                <a:ext cx="113400" cy="1796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551E5E8-72CE-DACC-AF9F-40AD8DA03A2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66775" y="2990062"/>
                  <a:ext cx="125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00FC4C1-1708-FA99-F2F0-175130D1ED22}"/>
                    </a:ext>
                  </a:extLst>
                </p14:cNvPr>
                <p14:cNvContentPartPr/>
                <p14:nvPr/>
              </p14:nvContentPartPr>
              <p14:xfrm>
                <a:off x="9853135" y="3268702"/>
                <a:ext cx="1528200" cy="4363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00FC4C1-1708-FA99-F2F0-175130D1ED2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47015" y="3262582"/>
                  <a:ext cx="15404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B51558C-A72F-AF28-9FD7-629DCC06064E}"/>
                    </a:ext>
                  </a:extLst>
                </p14:cNvPr>
                <p14:cNvContentPartPr/>
                <p14:nvPr/>
              </p14:nvContentPartPr>
              <p14:xfrm>
                <a:off x="10439215" y="3609982"/>
                <a:ext cx="113040" cy="2008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B51558C-A72F-AF28-9FD7-629DCC06064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33095" y="3603862"/>
                  <a:ext cx="125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404D6AA-97D3-CE96-35B5-E5D708077FB7}"/>
                    </a:ext>
                  </a:extLst>
                </p14:cNvPr>
                <p14:cNvContentPartPr/>
                <p14:nvPr/>
              </p14:nvContentPartPr>
              <p14:xfrm>
                <a:off x="10603735" y="3603142"/>
                <a:ext cx="56520" cy="168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404D6AA-97D3-CE96-35B5-E5D708077FB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97615" y="3597022"/>
                  <a:ext cx="68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B20F641-A1FA-5AD6-1647-63189E70EF1D}"/>
                    </a:ext>
                  </a:extLst>
                </p14:cNvPr>
                <p14:cNvContentPartPr/>
                <p14:nvPr/>
              </p14:nvContentPartPr>
              <p14:xfrm>
                <a:off x="10685815" y="3552382"/>
                <a:ext cx="136080" cy="228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B20F641-A1FA-5AD6-1647-63189E70EF1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79695" y="3546262"/>
                  <a:ext cx="148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C9D1180-EC06-6681-9B4A-D1CAF485B72A}"/>
                    </a:ext>
                  </a:extLst>
                </p14:cNvPr>
                <p14:cNvContentPartPr/>
                <p14:nvPr/>
              </p14:nvContentPartPr>
              <p14:xfrm>
                <a:off x="10870135" y="3551302"/>
                <a:ext cx="99000" cy="140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C9D1180-EC06-6681-9B4A-D1CAF485B72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64015" y="3545182"/>
                  <a:ext cx="111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E920C52-7076-6669-064D-CB69CCC2CFEB}"/>
                    </a:ext>
                  </a:extLst>
                </p14:cNvPr>
                <p14:cNvContentPartPr/>
                <p14:nvPr/>
              </p14:nvContentPartPr>
              <p14:xfrm>
                <a:off x="10912975" y="3483262"/>
                <a:ext cx="170280" cy="194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E920C52-7076-6669-064D-CB69CCC2CFE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06855" y="3477142"/>
                  <a:ext cx="182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614467A-18BC-B1BD-63A1-1242C14F94D4}"/>
                    </a:ext>
                  </a:extLst>
                </p14:cNvPr>
                <p14:cNvContentPartPr/>
                <p14:nvPr/>
              </p14:nvContentPartPr>
              <p14:xfrm>
                <a:off x="10981015" y="3525742"/>
                <a:ext cx="146880" cy="835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614467A-18BC-B1BD-63A1-1242C14F94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974895" y="3519622"/>
                  <a:ext cx="159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34F0E11-A93E-9582-FF29-BFDEB4A33714}"/>
                    </a:ext>
                  </a:extLst>
                </p14:cNvPr>
                <p14:cNvContentPartPr/>
                <p14:nvPr/>
              </p14:nvContentPartPr>
              <p14:xfrm>
                <a:off x="11094055" y="2676862"/>
                <a:ext cx="78840" cy="68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34F0E11-A93E-9582-FF29-BFDEB4A337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87935" y="2670742"/>
                  <a:ext cx="91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8C31D78-716B-B67B-676C-EF4E647AEEA3}"/>
                    </a:ext>
                  </a:extLst>
                </p14:cNvPr>
                <p14:cNvContentPartPr/>
                <p14:nvPr/>
              </p14:nvContentPartPr>
              <p14:xfrm>
                <a:off x="11113495" y="2768662"/>
                <a:ext cx="73080" cy="428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8C31D78-716B-B67B-676C-EF4E647AEEA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07375" y="2762542"/>
                  <a:ext cx="85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BC19CB1-20C7-44E7-8AB3-286D993B7D3A}"/>
                    </a:ext>
                  </a:extLst>
                </p14:cNvPr>
                <p14:cNvContentPartPr/>
                <p14:nvPr/>
              </p14:nvContentPartPr>
              <p14:xfrm>
                <a:off x="11247055" y="2536102"/>
                <a:ext cx="89640" cy="1918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BC19CB1-20C7-44E7-8AB3-286D993B7D3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40935" y="2529982"/>
                  <a:ext cx="101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2C76F92-B674-E377-769B-22A8F16D585E}"/>
                    </a:ext>
                  </a:extLst>
                </p14:cNvPr>
                <p14:cNvContentPartPr/>
                <p14:nvPr/>
              </p14:nvContentPartPr>
              <p14:xfrm>
                <a:off x="11347855" y="2508022"/>
                <a:ext cx="110520" cy="2170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2C76F92-B674-E377-769B-22A8F16D585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41735" y="2501902"/>
                  <a:ext cx="122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6F1C648-FF54-CA97-7095-12699BD9AC84}"/>
                    </a:ext>
                  </a:extLst>
                </p14:cNvPr>
                <p14:cNvContentPartPr/>
                <p14:nvPr/>
              </p14:nvContentPartPr>
              <p14:xfrm>
                <a:off x="11453695" y="2415862"/>
                <a:ext cx="123840" cy="204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6F1C648-FF54-CA97-7095-12699BD9AC8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47575" y="2409742"/>
                  <a:ext cx="136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70E049A-D547-D51F-5A72-CEE7C007ABA7}"/>
                    </a:ext>
                  </a:extLst>
                </p14:cNvPr>
                <p14:cNvContentPartPr/>
                <p14:nvPr/>
              </p14:nvContentPartPr>
              <p14:xfrm>
                <a:off x="11600575" y="2297782"/>
                <a:ext cx="247680" cy="2800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70E049A-D547-D51F-5A72-CEE7C007ABA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594455" y="2291662"/>
                  <a:ext cx="259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C0FCA9D-5F44-156B-C120-AB959D58470B}"/>
                    </a:ext>
                  </a:extLst>
                </p14:cNvPr>
                <p14:cNvContentPartPr/>
                <p14:nvPr/>
              </p14:nvContentPartPr>
              <p14:xfrm>
                <a:off x="11702815" y="2261062"/>
                <a:ext cx="88920" cy="1274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C0FCA9D-5F44-156B-C120-AB959D58470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696695" y="2254942"/>
                  <a:ext cx="101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B9688B6-EACF-85B5-186D-54BE89A44996}"/>
                    </a:ext>
                  </a:extLst>
                </p14:cNvPr>
                <p14:cNvContentPartPr/>
                <p14:nvPr/>
              </p14:nvContentPartPr>
              <p14:xfrm>
                <a:off x="11829895" y="2407582"/>
                <a:ext cx="68760" cy="1465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B9688B6-EACF-85B5-186D-54BE89A4499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823775" y="2401462"/>
                  <a:ext cx="81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3A2492C-FF4B-8842-3E84-33D408D2EAD8}"/>
                    </a:ext>
                  </a:extLst>
                </p14:cNvPr>
                <p14:cNvContentPartPr/>
                <p14:nvPr/>
              </p14:nvContentPartPr>
              <p14:xfrm>
                <a:off x="11433895" y="3135502"/>
                <a:ext cx="134640" cy="147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3A2492C-FF4B-8842-3E84-33D408D2EAD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427775" y="3129382"/>
                  <a:ext cx="146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4045620-785E-10C2-DF5F-F376F0BB5C27}"/>
                    </a:ext>
                  </a:extLst>
                </p14:cNvPr>
                <p14:cNvContentPartPr/>
                <p14:nvPr/>
              </p14:nvContentPartPr>
              <p14:xfrm>
                <a:off x="11623255" y="2954782"/>
                <a:ext cx="201600" cy="2934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4045620-785E-10C2-DF5F-F376F0BB5C2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617135" y="2948662"/>
                  <a:ext cx="2138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8836378-0A64-1736-F2E4-790B7549E61F}"/>
                    </a:ext>
                  </a:extLst>
                </p14:cNvPr>
                <p14:cNvContentPartPr/>
                <p14:nvPr/>
              </p14:nvContentPartPr>
              <p14:xfrm>
                <a:off x="11858695" y="3168982"/>
                <a:ext cx="5400" cy="62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8836378-0A64-1736-F2E4-790B7549E61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852575" y="3162862"/>
                  <a:ext cx="17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5594E10-7A65-8089-87CB-C305D14364F7}"/>
                    </a:ext>
                  </a:extLst>
                </p14:cNvPr>
                <p14:cNvContentPartPr/>
                <p14:nvPr/>
              </p14:nvContentPartPr>
              <p14:xfrm>
                <a:off x="11878495" y="2921662"/>
                <a:ext cx="76680" cy="1818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5594E10-7A65-8089-87CB-C305D14364F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872375" y="2915542"/>
                  <a:ext cx="88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CF7D18F-227D-81EF-F2C4-874FC36E5F60}"/>
                    </a:ext>
                  </a:extLst>
                </p14:cNvPr>
                <p14:cNvContentPartPr/>
                <p14:nvPr/>
              </p14:nvContentPartPr>
              <p14:xfrm>
                <a:off x="11972455" y="2882062"/>
                <a:ext cx="61200" cy="173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CF7D18F-227D-81EF-F2C4-874FC36E5F6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966335" y="2875942"/>
                  <a:ext cx="73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30C76EF-10AA-7A0E-05C1-9FF3364A863B}"/>
                    </a:ext>
                  </a:extLst>
                </p14:cNvPr>
                <p14:cNvContentPartPr/>
                <p14:nvPr/>
              </p14:nvContentPartPr>
              <p14:xfrm>
                <a:off x="12032575" y="2783782"/>
                <a:ext cx="77400" cy="2491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30C76EF-10AA-7A0E-05C1-9FF3364A863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026455" y="2777662"/>
                  <a:ext cx="89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A80CD2A-57B6-645D-2B2C-644691B2AE64}"/>
                    </a:ext>
                  </a:extLst>
                </p14:cNvPr>
                <p14:cNvContentPartPr/>
                <p14:nvPr/>
              </p14:nvContentPartPr>
              <p14:xfrm>
                <a:off x="12082255" y="2978542"/>
                <a:ext cx="75960" cy="896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A80CD2A-57B6-645D-2B2C-644691B2AE6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2076135" y="2972422"/>
                  <a:ext cx="8820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388813FD-FAA9-9CE1-65D8-0F8931742ADC}"/>
                  </a:ext>
                </a:extLst>
              </p14:cNvPr>
              <p14:cNvContentPartPr/>
              <p14:nvPr/>
            </p14:nvContentPartPr>
            <p14:xfrm>
              <a:off x="603655" y="2664622"/>
              <a:ext cx="1510560" cy="594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388813FD-FAA9-9CE1-65D8-0F8931742AD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97535" y="2658502"/>
                <a:ext cx="15228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14B9F6C9-F852-BA0C-B007-EF2D7CA178A5}"/>
                  </a:ext>
                </a:extLst>
              </p14:cNvPr>
              <p14:cNvContentPartPr/>
              <p14:nvPr/>
            </p14:nvContentPartPr>
            <p14:xfrm>
              <a:off x="202255" y="3122182"/>
              <a:ext cx="75240" cy="21996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14B9F6C9-F852-BA0C-B007-EF2D7CA178A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96135" y="3116062"/>
                <a:ext cx="8748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133568B1-67FC-8FD5-56F8-B96F20374130}"/>
              </a:ext>
            </a:extLst>
          </p:cNvPr>
          <p:cNvGrpSpPr/>
          <p:nvPr/>
        </p:nvGrpSpPr>
        <p:grpSpPr>
          <a:xfrm>
            <a:off x="10711375" y="1396342"/>
            <a:ext cx="313200" cy="455760"/>
            <a:chOff x="10711375" y="1396342"/>
            <a:chExt cx="31320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D014889-0E98-13E7-4908-C30870643A8D}"/>
                    </a:ext>
                  </a:extLst>
                </p14:cNvPr>
                <p14:cNvContentPartPr/>
                <p14:nvPr/>
              </p14:nvContentPartPr>
              <p14:xfrm>
                <a:off x="10813615" y="1410382"/>
                <a:ext cx="63720" cy="126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D014889-0E98-13E7-4908-C30870643A8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07495" y="1404262"/>
                  <a:ext cx="75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67BBD48-D58E-8C82-E230-F61A515ED165}"/>
                    </a:ext>
                  </a:extLst>
                </p14:cNvPr>
                <p14:cNvContentPartPr/>
                <p14:nvPr/>
              </p14:nvContentPartPr>
              <p14:xfrm>
                <a:off x="10753855" y="1396342"/>
                <a:ext cx="199800" cy="199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67BBD48-D58E-8C82-E230-F61A515ED16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747735" y="1390222"/>
                  <a:ext cx="212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80BE2F6-BA88-43E4-A470-896E818EAB15}"/>
                    </a:ext>
                  </a:extLst>
                </p14:cNvPr>
                <p14:cNvContentPartPr/>
                <p14:nvPr/>
              </p14:nvContentPartPr>
              <p14:xfrm>
                <a:off x="10763215" y="1638622"/>
                <a:ext cx="121320" cy="1735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80BE2F6-BA88-43E4-A470-896E818EAB1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57095" y="1632502"/>
                  <a:ext cx="133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3163F3A-248A-63BE-1EC3-EAFEF124FD40}"/>
                    </a:ext>
                  </a:extLst>
                </p14:cNvPr>
                <p14:cNvContentPartPr/>
                <p14:nvPr/>
              </p14:nvContentPartPr>
              <p14:xfrm>
                <a:off x="10711375" y="1619542"/>
                <a:ext cx="313200" cy="2325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3163F3A-248A-63BE-1EC3-EAFEF124FD4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05255" y="1613422"/>
                  <a:ext cx="32544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77387563-17BB-DC90-CE7D-4FDF28791D8B}"/>
                  </a:ext>
                </a:extLst>
              </p14:cNvPr>
              <p14:cNvContentPartPr/>
              <p14:nvPr/>
            </p14:nvContentPartPr>
            <p14:xfrm>
              <a:off x="3495535" y="2847862"/>
              <a:ext cx="1011960" cy="6048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77387563-17BB-DC90-CE7D-4FDF28791D8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489415" y="2841742"/>
                <a:ext cx="10242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079E9217-3C3D-0944-E926-60FA8B291BF5}"/>
                  </a:ext>
                </a:extLst>
              </p14:cNvPr>
              <p14:cNvContentPartPr/>
              <p14:nvPr/>
            </p14:nvContentPartPr>
            <p14:xfrm>
              <a:off x="386575" y="3532222"/>
              <a:ext cx="2550960" cy="58536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079E9217-3C3D-0944-E926-60FA8B291BF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80455" y="3526102"/>
                <a:ext cx="2563200" cy="59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9F1F0FC3-2C0C-9BEE-5463-BD5BCA8732F7}"/>
              </a:ext>
            </a:extLst>
          </p:cNvPr>
          <p:cNvGrpSpPr/>
          <p:nvPr/>
        </p:nvGrpSpPr>
        <p:grpSpPr>
          <a:xfrm>
            <a:off x="94615" y="1927342"/>
            <a:ext cx="8969040" cy="4208400"/>
            <a:chOff x="94615" y="1927342"/>
            <a:chExt cx="8969040" cy="420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C1A874B-2FEC-1D16-C719-853F9942D6CB}"/>
                    </a:ext>
                  </a:extLst>
                </p14:cNvPr>
                <p14:cNvContentPartPr/>
                <p14:nvPr/>
              </p14:nvContentPartPr>
              <p14:xfrm>
                <a:off x="6407215" y="2078182"/>
                <a:ext cx="74880" cy="132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C1A874B-2FEC-1D16-C719-853F9942D6C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401095" y="2072062"/>
                  <a:ext cx="87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5C04889-D327-1A5B-6B45-BF21A8E92930}"/>
                    </a:ext>
                  </a:extLst>
                </p14:cNvPr>
                <p14:cNvContentPartPr/>
                <p14:nvPr/>
              </p14:nvContentPartPr>
              <p14:xfrm>
                <a:off x="6368335" y="2038222"/>
                <a:ext cx="205560" cy="254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5C04889-D327-1A5B-6B45-BF21A8E9293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362215" y="2032102"/>
                  <a:ext cx="217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0496FBB-46B1-4AC8-C458-90103A4B1692}"/>
                    </a:ext>
                  </a:extLst>
                </p14:cNvPr>
                <p14:cNvContentPartPr/>
                <p14:nvPr/>
              </p14:nvContentPartPr>
              <p14:xfrm>
                <a:off x="6762895" y="2094382"/>
                <a:ext cx="80280" cy="96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0496FBB-46B1-4AC8-C458-90103A4B169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56775" y="2088262"/>
                  <a:ext cx="92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3FBE708-C51F-4E61-3BB2-620411056D69}"/>
                    </a:ext>
                  </a:extLst>
                </p14:cNvPr>
                <p14:cNvContentPartPr/>
                <p14:nvPr/>
              </p14:nvContentPartPr>
              <p14:xfrm>
                <a:off x="6967735" y="2097262"/>
                <a:ext cx="6120" cy="30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3FBE708-C51F-4E61-3BB2-620411056D6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61615" y="2091142"/>
                  <a:ext cx="18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1454AAA-6501-3411-2F80-52DE78BE1483}"/>
                    </a:ext>
                  </a:extLst>
                </p14:cNvPr>
                <p14:cNvContentPartPr/>
                <p14:nvPr/>
              </p14:nvContentPartPr>
              <p14:xfrm>
                <a:off x="7078615" y="2064142"/>
                <a:ext cx="60120" cy="78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1454AAA-6501-3411-2F80-52DE78BE148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72495" y="2058022"/>
                  <a:ext cx="72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94EB7A4-A307-07D7-7C29-B271E1016186}"/>
                    </a:ext>
                  </a:extLst>
                </p14:cNvPr>
                <p14:cNvContentPartPr/>
                <p14:nvPr/>
              </p14:nvContentPartPr>
              <p14:xfrm>
                <a:off x="7182295" y="2038942"/>
                <a:ext cx="110160" cy="205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94EB7A4-A307-07D7-7C29-B271E101618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76175" y="2032822"/>
                  <a:ext cx="122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1FBDB68-1795-101B-F780-68FAA6014C79}"/>
                    </a:ext>
                  </a:extLst>
                </p14:cNvPr>
                <p14:cNvContentPartPr/>
                <p14:nvPr/>
              </p14:nvContentPartPr>
              <p14:xfrm>
                <a:off x="7353655" y="1998982"/>
                <a:ext cx="131400" cy="154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1FBDB68-1795-101B-F780-68FAA6014C7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47535" y="1992862"/>
                  <a:ext cx="143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1304BAE-3E04-32D0-BFD5-6D79A5889ED6}"/>
                    </a:ext>
                  </a:extLst>
                </p14:cNvPr>
                <p14:cNvContentPartPr/>
                <p14:nvPr/>
              </p14:nvContentPartPr>
              <p14:xfrm>
                <a:off x="7554175" y="2055142"/>
                <a:ext cx="61920" cy="72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1304BAE-3E04-32D0-BFD5-6D79A5889ED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548055" y="2049022"/>
                  <a:ext cx="74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022FD09-B1D7-CD04-D78F-CEDB0082A084}"/>
                    </a:ext>
                  </a:extLst>
                </p14:cNvPr>
                <p14:cNvContentPartPr/>
                <p14:nvPr/>
              </p14:nvContentPartPr>
              <p14:xfrm>
                <a:off x="7773415" y="2005102"/>
                <a:ext cx="101160" cy="174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022FD09-B1D7-CD04-D78F-CEDB0082A08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767295" y="1998982"/>
                  <a:ext cx="113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5DF4B80-40F3-A216-D55B-822BE0B612E4}"/>
                    </a:ext>
                  </a:extLst>
                </p14:cNvPr>
                <p14:cNvContentPartPr/>
                <p14:nvPr/>
              </p14:nvContentPartPr>
              <p14:xfrm>
                <a:off x="7953775" y="2094382"/>
                <a:ext cx="5040" cy="6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5DF4B80-40F3-A216-D55B-822BE0B612E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947655" y="2088262"/>
                  <a:ext cx="17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D171689-A40B-6FD8-8567-FD2638FDE7C2}"/>
                    </a:ext>
                  </a:extLst>
                </p14:cNvPr>
                <p14:cNvContentPartPr/>
                <p14:nvPr/>
              </p14:nvContentPartPr>
              <p14:xfrm>
                <a:off x="8023255" y="2004022"/>
                <a:ext cx="132840" cy="194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D171689-A40B-6FD8-8567-FD2638FDE7C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17135" y="1997902"/>
                  <a:ext cx="145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5287A83-A3E4-D576-2075-3D76C5BAA8BE}"/>
                    </a:ext>
                  </a:extLst>
                </p14:cNvPr>
                <p14:cNvContentPartPr/>
                <p14:nvPr/>
              </p14:nvContentPartPr>
              <p14:xfrm>
                <a:off x="8198215" y="1976302"/>
                <a:ext cx="120600" cy="153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5287A83-A3E4-D576-2075-3D76C5BAA8B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192095" y="1970182"/>
                  <a:ext cx="132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F0204F9-02DB-5063-ABFE-934367D4801B}"/>
                    </a:ext>
                  </a:extLst>
                </p14:cNvPr>
                <p14:cNvContentPartPr/>
                <p14:nvPr/>
              </p14:nvContentPartPr>
              <p14:xfrm>
                <a:off x="8363815" y="1927342"/>
                <a:ext cx="285480" cy="183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F0204F9-02DB-5063-ABFE-934367D4801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57695" y="1921222"/>
                  <a:ext cx="297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DA6893D-FE52-9E35-70BE-C3387B22F2B0}"/>
                    </a:ext>
                  </a:extLst>
                </p14:cNvPr>
                <p14:cNvContentPartPr/>
                <p14:nvPr/>
              </p14:nvContentPartPr>
              <p14:xfrm>
                <a:off x="8745055" y="1938862"/>
                <a:ext cx="122040" cy="163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DA6893D-FE52-9E35-70BE-C3387B22F2B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738935" y="1932742"/>
                  <a:ext cx="134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9246280-C9E8-ADDF-D549-57250DB91611}"/>
                    </a:ext>
                  </a:extLst>
                </p14:cNvPr>
                <p14:cNvContentPartPr/>
                <p14:nvPr/>
              </p14:nvContentPartPr>
              <p14:xfrm>
                <a:off x="8769895" y="2004742"/>
                <a:ext cx="109800" cy="32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9246280-C9E8-ADDF-D549-57250DB9161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763775" y="1998622"/>
                  <a:ext cx="122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2FD9239-9935-19C1-A063-A26CDBFB8BDB}"/>
                    </a:ext>
                  </a:extLst>
                </p14:cNvPr>
                <p14:cNvContentPartPr/>
                <p14:nvPr/>
              </p14:nvContentPartPr>
              <p14:xfrm>
                <a:off x="6503335" y="2487142"/>
                <a:ext cx="42480" cy="129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2FD9239-9935-19C1-A063-A26CDBFB8BD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497215" y="2481022"/>
                  <a:ext cx="54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E88DD75-73D1-E588-13F3-AC5613FCB6E9}"/>
                    </a:ext>
                  </a:extLst>
                </p14:cNvPr>
                <p14:cNvContentPartPr/>
                <p14:nvPr/>
              </p14:nvContentPartPr>
              <p14:xfrm>
                <a:off x="6374455" y="2431342"/>
                <a:ext cx="278280" cy="237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E88DD75-73D1-E588-13F3-AC5613FCB6E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68335" y="2425222"/>
                  <a:ext cx="290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7BF047E-D086-0949-8C44-439DE2F55B8F}"/>
                    </a:ext>
                  </a:extLst>
                </p14:cNvPr>
                <p14:cNvContentPartPr/>
                <p14:nvPr/>
              </p14:nvContentPartPr>
              <p14:xfrm>
                <a:off x="6754975" y="2441782"/>
                <a:ext cx="66960" cy="145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7BF047E-D086-0949-8C44-439DE2F55B8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48855" y="2435662"/>
                  <a:ext cx="79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51A3087-2580-C0B8-B169-3C93FF3E3EF0}"/>
                    </a:ext>
                  </a:extLst>
                </p14:cNvPr>
                <p14:cNvContentPartPr/>
                <p14:nvPr/>
              </p14:nvContentPartPr>
              <p14:xfrm>
                <a:off x="6857215" y="2432422"/>
                <a:ext cx="162000" cy="153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51A3087-2580-C0B8-B169-3C93FF3E3EF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851095" y="2426302"/>
                  <a:ext cx="174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77A7589-8077-1E2C-37CF-87FEED91EA75}"/>
                    </a:ext>
                  </a:extLst>
                </p14:cNvPr>
                <p14:cNvContentPartPr/>
                <p14:nvPr/>
              </p14:nvContentPartPr>
              <p14:xfrm>
                <a:off x="7060975" y="2430622"/>
                <a:ext cx="104760" cy="106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77A7589-8077-1E2C-37CF-87FEED91EA7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054855" y="2424502"/>
                  <a:ext cx="117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BE5E083-9A05-B7A0-3AD3-1ACF76E25035}"/>
                    </a:ext>
                  </a:extLst>
                </p14:cNvPr>
                <p14:cNvContentPartPr/>
                <p14:nvPr/>
              </p14:nvContentPartPr>
              <p14:xfrm>
                <a:off x="7244575" y="2389582"/>
                <a:ext cx="117000" cy="209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BE5E083-9A05-B7A0-3AD3-1ACF76E2503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238455" y="2383462"/>
                  <a:ext cx="129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E3D2131-3FC9-546B-C3FE-38B10A0084EA}"/>
                    </a:ext>
                  </a:extLst>
                </p14:cNvPr>
                <p14:cNvContentPartPr/>
                <p14:nvPr/>
              </p14:nvContentPartPr>
              <p14:xfrm>
                <a:off x="7442215" y="2356822"/>
                <a:ext cx="93600" cy="163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E3D2131-3FC9-546B-C3FE-38B10A0084E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436095" y="2350702"/>
                  <a:ext cx="105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EDCFB1D-2B89-FFBF-C437-1FD3077BE27C}"/>
                    </a:ext>
                  </a:extLst>
                </p14:cNvPr>
                <p14:cNvContentPartPr/>
                <p14:nvPr/>
              </p14:nvContentPartPr>
              <p14:xfrm>
                <a:off x="7661815" y="2419822"/>
                <a:ext cx="19800" cy="106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EDCFB1D-2B89-FFBF-C437-1FD3077BE27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655695" y="2413702"/>
                  <a:ext cx="32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3282DC6-69FD-B134-A3EF-4851F08C36B6}"/>
                    </a:ext>
                  </a:extLst>
                </p14:cNvPr>
                <p14:cNvContentPartPr/>
                <p14:nvPr/>
              </p14:nvContentPartPr>
              <p14:xfrm>
                <a:off x="7635895" y="2450422"/>
                <a:ext cx="95400" cy="36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3282DC6-69FD-B134-A3EF-4851F08C36B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29775" y="2444302"/>
                  <a:ext cx="107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C545E79-911F-6B80-EC36-3736296D66AA}"/>
                    </a:ext>
                  </a:extLst>
                </p14:cNvPr>
                <p14:cNvContentPartPr/>
                <p14:nvPr/>
              </p14:nvContentPartPr>
              <p14:xfrm>
                <a:off x="7858015" y="2321182"/>
                <a:ext cx="87120" cy="161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C545E79-911F-6B80-EC36-3736296D66A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851895" y="2315062"/>
                  <a:ext cx="99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181A308-1A2A-6F1F-69E8-569AA32CAF94}"/>
                    </a:ext>
                  </a:extLst>
                </p14:cNvPr>
                <p14:cNvContentPartPr/>
                <p14:nvPr/>
              </p14:nvContentPartPr>
              <p14:xfrm>
                <a:off x="8022895" y="2343502"/>
                <a:ext cx="143280" cy="120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181A308-1A2A-6F1F-69E8-569AA32CAF9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16775" y="2337382"/>
                  <a:ext cx="155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B5084DE-C71E-CA1D-4766-11756478F6FA}"/>
                    </a:ext>
                  </a:extLst>
                </p14:cNvPr>
                <p14:cNvContentPartPr/>
                <p14:nvPr/>
              </p14:nvContentPartPr>
              <p14:xfrm>
                <a:off x="8173015" y="2293822"/>
                <a:ext cx="171720" cy="226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B5084DE-C71E-CA1D-4766-11756478F6F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66895" y="2287702"/>
                  <a:ext cx="183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E2178E7-D537-CA35-4F2E-9020DFEBA8C2}"/>
                    </a:ext>
                  </a:extLst>
                </p14:cNvPr>
                <p14:cNvContentPartPr/>
                <p14:nvPr/>
              </p14:nvContentPartPr>
              <p14:xfrm>
                <a:off x="8301535" y="2307502"/>
                <a:ext cx="210240" cy="133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E2178E7-D537-CA35-4F2E-9020DFEBA8C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95415" y="2301382"/>
                  <a:ext cx="222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02DBE83-72F7-956D-58EB-FB3C7693971E}"/>
                    </a:ext>
                  </a:extLst>
                </p14:cNvPr>
                <p14:cNvContentPartPr/>
                <p14:nvPr/>
              </p14:nvContentPartPr>
              <p14:xfrm>
                <a:off x="8449135" y="2276542"/>
                <a:ext cx="294120" cy="132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02DBE83-72F7-956D-58EB-FB3C7693971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443015" y="2270422"/>
                  <a:ext cx="306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66D50A2-FC15-6210-1346-9E56E13675E0}"/>
                    </a:ext>
                  </a:extLst>
                </p14:cNvPr>
                <p14:cNvContentPartPr/>
                <p14:nvPr/>
              </p14:nvContentPartPr>
              <p14:xfrm>
                <a:off x="8835055" y="2247022"/>
                <a:ext cx="81360" cy="210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66D50A2-FC15-6210-1346-9E56E13675E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828935" y="2240902"/>
                  <a:ext cx="93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A9F9D48-9104-CA0E-AC4D-EA6766FDBC92}"/>
                    </a:ext>
                  </a:extLst>
                </p14:cNvPr>
                <p14:cNvContentPartPr/>
                <p14:nvPr/>
              </p14:nvContentPartPr>
              <p14:xfrm>
                <a:off x="6497215" y="2852902"/>
                <a:ext cx="94320" cy="144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A9F9D48-9104-CA0E-AC4D-EA6766FDBC9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491095" y="2846782"/>
                  <a:ext cx="106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4280FA8-E306-638B-3781-A9C468B8B8A1}"/>
                    </a:ext>
                  </a:extLst>
                </p14:cNvPr>
                <p14:cNvContentPartPr/>
                <p14:nvPr/>
              </p14:nvContentPartPr>
              <p14:xfrm>
                <a:off x="6445735" y="2798902"/>
                <a:ext cx="213120" cy="272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4280FA8-E306-638B-3781-A9C468B8B8A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39615" y="2792782"/>
                  <a:ext cx="225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6166BAB-C64C-9A13-C9F0-B0CB528CCF3D}"/>
                    </a:ext>
                  </a:extLst>
                </p14:cNvPr>
                <p14:cNvContentPartPr/>
                <p14:nvPr/>
              </p14:nvContentPartPr>
              <p14:xfrm>
                <a:off x="6851095" y="2784862"/>
                <a:ext cx="60480" cy="155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6166BAB-C64C-9A13-C9F0-B0CB528CCF3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844975" y="2778742"/>
                  <a:ext cx="72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6226C7C-5EC1-6D33-EEC0-8221E49A7EF6}"/>
                    </a:ext>
                  </a:extLst>
                </p14:cNvPr>
                <p14:cNvContentPartPr/>
                <p14:nvPr/>
              </p14:nvContentPartPr>
              <p14:xfrm>
                <a:off x="7022455" y="2869462"/>
                <a:ext cx="7200" cy="12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6226C7C-5EC1-6D33-EEC0-8221E49A7EF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16335" y="2863342"/>
                  <a:ext cx="19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002C4B8-D922-8D8F-9A05-EDBD0B34B756}"/>
                    </a:ext>
                  </a:extLst>
                </p14:cNvPr>
                <p14:cNvContentPartPr/>
                <p14:nvPr/>
              </p14:nvContentPartPr>
              <p14:xfrm>
                <a:off x="7135855" y="2787382"/>
                <a:ext cx="137880" cy="185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002C4B8-D922-8D8F-9A05-EDBD0B34B75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129735" y="2781262"/>
                  <a:ext cx="150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85F0A4A-1A38-F6C9-C047-269052275998}"/>
                    </a:ext>
                  </a:extLst>
                </p14:cNvPr>
                <p14:cNvContentPartPr/>
                <p14:nvPr/>
              </p14:nvContentPartPr>
              <p14:xfrm>
                <a:off x="7294615" y="2765062"/>
                <a:ext cx="69480" cy="125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85F0A4A-1A38-F6C9-C047-26905227599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88495" y="2758942"/>
                  <a:ext cx="81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4260A6B-0047-D0B0-EB47-10E938E30612}"/>
                    </a:ext>
                  </a:extLst>
                </p14:cNvPr>
                <p14:cNvContentPartPr/>
                <p14:nvPr/>
              </p14:nvContentPartPr>
              <p14:xfrm>
                <a:off x="7452295" y="2733742"/>
                <a:ext cx="252000" cy="149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4260A6B-0047-D0B0-EB47-10E938E306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446175" y="2727622"/>
                  <a:ext cx="264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C1202E2-6703-CAD4-73A0-B6532DD52EC6}"/>
                    </a:ext>
                  </a:extLst>
                </p14:cNvPr>
                <p14:cNvContentPartPr/>
                <p14:nvPr/>
              </p14:nvContentPartPr>
              <p14:xfrm>
                <a:off x="7643095" y="2780182"/>
                <a:ext cx="77760" cy="21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C1202E2-6703-CAD4-73A0-B6532DD52EC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636975" y="2774062"/>
                  <a:ext cx="90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CA959F2-8468-51AF-DECB-4F42CAD5D936}"/>
                    </a:ext>
                  </a:extLst>
                </p14:cNvPr>
                <p14:cNvContentPartPr/>
                <p14:nvPr/>
              </p14:nvContentPartPr>
              <p14:xfrm>
                <a:off x="7838215" y="2681182"/>
                <a:ext cx="87480" cy="155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CA959F2-8468-51AF-DECB-4F42CAD5D93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832095" y="2675062"/>
                  <a:ext cx="99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7BE2A43-A8F2-C2BE-78B8-B07369C60D4F}"/>
                    </a:ext>
                  </a:extLst>
                </p14:cNvPr>
                <p14:cNvContentPartPr/>
                <p14:nvPr/>
              </p14:nvContentPartPr>
              <p14:xfrm>
                <a:off x="7940815" y="2712862"/>
                <a:ext cx="43560" cy="98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7BE2A43-A8F2-C2BE-78B8-B07369C60D4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934695" y="2706742"/>
                  <a:ext cx="55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7199A53-C8E2-B3EF-6027-0F85BEF80365}"/>
                    </a:ext>
                  </a:extLst>
                </p14:cNvPr>
                <p14:cNvContentPartPr/>
                <p14:nvPr/>
              </p14:nvContentPartPr>
              <p14:xfrm>
                <a:off x="8079055" y="2757502"/>
                <a:ext cx="5400" cy="11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7199A53-C8E2-B3EF-6027-0F85BEF8036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072935" y="2751382"/>
                  <a:ext cx="17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56BC6D5-CDEF-171C-9B8C-E08B5CB79AC4}"/>
                    </a:ext>
                  </a:extLst>
                </p14:cNvPr>
                <p14:cNvContentPartPr/>
                <p14:nvPr/>
              </p14:nvContentPartPr>
              <p14:xfrm>
                <a:off x="8195695" y="2653822"/>
                <a:ext cx="125280" cy="197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56BC6D5-CDEF-171C-9B8C-E08B5CB79AC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89575" y="2647702"/>
                  <a:ext cx="137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95F65EA-C71C-4646-C34D-755EC045D61F}"/>
                    </a:ext>
                  </a:extLst>
                </p14:cNvPr>
                <p14:cNvContentPartPr/>
                <p14:nvPr/>
              </p14:nvContentPartPr>
              <p14:xfrm>
                <a:off x="8376415" y="2635822"/>
                <a:ext cx="71640" cy="135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95F65EA-C71C-4646-C34D-755EC045D61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370295" y="2629702"/>
                  <a:ext cx="83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778C76A-F601-43EA-9783-0159D9A96594}"/>
                    </a:ext>
                  </a:extLst>
                </p14:cNvPr>
                <p14:cNvContentPartPr/>
                <p14:nvPr/>
              </p14:nvContentPartPr>
              <p14:xfrm>
                <a:off x="8510335" y="2596222"/>
                <a:ext cx="247680" cy="173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778C76A-F601-43EA-9783-0159D9A9659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504215" y="2590102"/>
                  <a:ext cx="259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47E8F8A-39ED-B5C0-561F-19ED4C647C94}"/>
                    </a:ext>
                  </a:extLst>
                </p14:cNvPr>
                <p14:cNvContentPartPr/>
                <p14:nvPr/>
              </p14:nvContentPartPr>
              <p14:xfrm>
                <a:off x="8665135" y="2673622"/>
                <a:ext cx="83520" cy="49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47E8F8A-39ED-B5C0-561F-19ED4C647C9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659015" y="2667502"/>
                  <a:ext cx="95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D3CAD81-477B-4DC5-5031-037CF9187C2E}"/>
                    </a:ext>
                  </a:extLst>
                </p14:cNvPr>
                <p14:cNvContentPartPr/>
                <p14:nvPr/>
              </p14:nvContentPartPr>
              <p14:xfrm>
                <a:off x="8845135" y="2580382"/>
                <a:ext cx="64440" cy="175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D3CAD81-477B-4DC5-5031-037CF9187C2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839015" y="2574262"/>
                  <a:ext cx="76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1155722-D6E4-52D2-0878-C2C4B3A02536}"/>
                    </a:ext>
                  </a:extLst>
                </p14:cNvPr>
                <p14:cNvContentPartPr/>
                <p14:nvPr/>
              </p14:nvContentPartPr>
              <p14:xfrm>
                <a:off x="8979415" y="2580742"/>
                <a:ext cx="84240" cy="138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1155722-D6E4-52D2-0878-C2C4B3A0253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973295" y="2574622"/>
                  <a:ext cx="96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FCEB7AA-187A-5FA5-523C-2333DD71AB36}"/>
                    </a:ext>
                  </a:extLst>
                </p14:cNvPr>
                <p14:cNvContentPartPr/>
                <p14:nvPr/>
              </p14:nvContentPartPr>
              <p14:xfrm>
                <a:off x="6191215" y="3871702"/>
                <a:ext cx="165600" cy="252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FCEB7AA-187A-5FA5-523C-2333DD71AB3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185095" y="3865582"/>
                  <a:ext cx="177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4ACD6F5-865E-1CFC-548B-D0E99048E931}"/>
                    </a:ext>
                  </a:extLst>
                </p14:cNvPr>
                <p14:cNvContentPartPr/>
                <p14:nvPr/>
              </p14:nvContentPartPr>
              <p14:xfrm>
                <a:off x="6423775" y="3705742"/>
                <a:ext cx="182880" cy="2538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4ACD6F5-865E-1CFC-548B-D0E99048E93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417655" y="3699622"/>
                  <a:ext cx="195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53C9632-9FEC-4D67-B293-F792FDE9E3A5}"/>
                    </a:ext>
                  </a:extLst>
                </p14:cNvPr>
                <p14:cNvContentPartPr/>
                <p14:nvPr/>
              </p14:nvContentPartPr>
              <p14:xfrm>
                <a:off x="6746335" y="3752182"/>
                <a:ext cx="102240" cy="540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53C9632-9FEC-4D67-B293-F792FDE9E3A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40215" y="3746062"/>
                  <a:ext cx="114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F722714-F9DD-7CDC-7906-7E2AF6A55CD7}"/>
                    </a:ext>
                  </a:extLst>
                </p14:cNvPr>
                <p14:cNvContentPartPr/>
                <p14:nvPr/>
              </p14:nvContentPartPr>
              <p14:xfrm>
                <a:off x="6762175" y="3838222"/>
                <a:ext cx="107280" cy="428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F722714-F9DD-7CDC-7906-7E2AF6A55CD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756055" y="3832102"/>
                  <a:ext cx="119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F439B16-55F6-492D-2B76-8E93E7120138}"/>
                    </a:ext>
                  </a:extLst>
                </p14:cNvPr>
                <p14:cNvContentPartPr/>
                <p14:nvPr/>
              </p14:nvContentPartPr>
              <p14:xfrm>
                <a:off x="6984655" y="3648862"/>
                <a:ext cx="111240" cy="2347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F439B16-55F6-492D-2B76-8E93E712013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978535" y="3642742"/>
                  <a:ext cx="123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EC70EE8-853F-E9A6-9D91-5A1BD077366C}"/>
                    </a:ext>
                  </a:extLst>
                </p14:cNvPr>
                <p14:cNvContentPartPr/>
                <p14:nvPr/>
              </p14:nvContentPartPr>
              <p14:xfrm>
                <a:off x="7169335" y="3576502"/>
                <a:ext cx="93600" cy="2127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EC70EE8-853F-E9A6-9D91-5A1BD077366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163215" y="3570382"/>
                  <a:ext cx="105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DFB23D0-AC03-525C-2D77-D1DEBA38A364}"/>
                    </a:ext>
                  </a:extLst>
                </p14:cNvPr>
                <p14:cNvContentPartPr/>
                <p14:nvPr/>
              </p14:nvContentPartPr>
              <p14:xfrm>
                <a:off x="7309375" y="3744982"/>
                <a:ext cx="16920" cy="1123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DFB23D0-AC03-525C-2D77-D1DEBA38A36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303255" y="3738862"/>
                  <a:ext cx="29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9C33CE4-1D40-8191-5A83-9F1A85F6F6FE}"/>
                    </a:ext>
                  </a:extLst>
                </p14:cNvPr>
                <p14:cNvContentPartPr/>
                <p14:nvPr/>
              </p14:nvContentPartPr>
              <p14:xfrm>
                <a:off x="7355815" y="3567862"/>
                <a:ext cx="104760" cy="1400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9C33CE4-1D40-8191-5A83-9F1A85F6F6F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49695" y="3561742"/>
                  <a:ext cx="117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C09CE48-9108-4B09-24E3-EA7194691C08}"/>
                    </a:ext>
                  </a:extLst>
                </p14:cNvPr>
                <p14:cNvContentPartPr/>
                <p14:nvPr/>
              </p14:nvContentPartPr>
              <p14:xfrm>
                <a:off x="7368055" y="3515302"/>
                <a:ext cx="108360" cy="536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C09CE48-9108-4B09-24E3-EA7194691C0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361935" y="3509182"/>
                  <a:ext cx="120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BBB0C5C-9306-42D6-F327-CECBF53F3528}"/>
                    </a:ext>
                  </a:extLst>
                </p14:cNvPr>
                <p14:cNvContentPartPr/>
                <p14:nvPr/>
              </p14:nvContentPartPr>
              <p14:xfrm>
                <a:off x="7522855" y="3495502"/>
                <a:ext cx="114480" cy="2062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BBB0C5C-9306-42D6-F327-CECBF53F352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516735" y="3489382"/>
                  <a:ext cx="126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667AACC-C432-91C1-52E9-E3F2FB02B47D}"/>
                    </a:ext>
                  </a:extLst>
                </p14:cNvPr>
                <p14:cNvContentPartPr/>
                <p14:nvPr/>
              </p14:nvContentPartPr>
              <p14:xfrm>
                <a:off x="7742455" y="3461662"/>
                <a:ext cx="60120" cy="1548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667AACC-C432-91C1-52E9-E3F2FB02B47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736335" y="3455542"/>
                  <a:ext cx="72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358C0F1-3021-8BD9-5EDD-4B451F8231B0}"/>
                    </a:ext>
                  </a:extLst>
                </p14:cNvPr>
                <p14:cNvContentPartPr/>
                <p14:nvPr/>
              </p14:nvContentPartPr>
              <p14:xfrm>
                <a:off x="7679815" y="3414862"/>
                <a:ext cx="79920" cy="993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358C0F1-3021-8BD9-5EDD-4B451F8231B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73695" y="3408742"/>
                  <a:ext cx="92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1E428EE-A268-3074-8C09-9D02BCDD18E1}"/>
                    </a:ext>
                  </a:extLst>
                </p14:cNvPr>
                <p14:cNvContentPartPr/>
                <p14:nvPr/>
              </p14:nvContentPartPr>
              <p14:xfrm>
                <a:off x="7815535" y="3527182"/>
                <a:ext cx="69120" cy="1216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1E428EE-A268-3074-8C09-9D02BCDD18E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809415" y="3521062"/>
                  <a:ext cx="81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C13AF9C-EA3B-F768-0E90-3A4D4784B7A5}"/>
                    </a:ext>
                  </a:extLst>
                </p14:cNvPr>
                <p14:cNvContentPartPr/>
                <p14:nvPr/>
              </p14:nvContentPartPr>
              <p14:xfrm>
                <a:off x="1756375" y="3208582"/>
                <a:ext cx="76320" cy="1508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C13AF9C-EA3B-F768-0E90-3A4D4784B7A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750255" y="3202462"/>
                  <a:ext cx="88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EB17506-5300-A28F-C06D-3E16D61304E2}"/>
                    </a:ext>
                  </a:extLst>
                </p14:cNvPr>
                <p14:cNvContentPartPr/>
                <p14:nvPr/>
              </p14:nvContentPartPr>
              <p14:xfrm>
                <a:off x="1898575" y="3216862"/>
                <a:ext cx="78120" cy="100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EB17506-5300-A28F-C06D-3E16D61304E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892455" y="3210742"/>
                  <a:ext cx="90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53E4FEA-F9AF-C6DB-6655-6C9302280160}"/>
                    </a:ext>
                  </a:extLst>
                </p14:cNvPr>
                <p14:cNvContentPartPr/>
                <p14:nvPr/>
              </p14:nvContentPartPr>
              <p14:xfrm>
                <a:off x="2041135" y="3204622"/>
                <a:ext cx="26280" cy="115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53E4FEA-F9AF-C6DB-6655-6C930228016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035015" y="3198502"/>
                  <a:ext cx="38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C501691-427D-1BE6-D8F3-57886004EC39}"/>
                    </a:ext>
                  </a:extLst>
                </p14:cNvPr>
                <p14:cNvContentPartPr/>
                <p14:nvPr/>
              </p14:nvContentPartPr>
              <p14:xfrm>
                <a:off x="2112775" y="3190942"/>
                <a:ext cx="86040" cy="1274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C501691-427D-1BE6-D8F3-57886004EC3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106655" y="3184822"/>
                  <a:ext cx="98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B3A8D2B-B5C3-BA14-1611-74084143367E}"/>
                    </a:ext>
                  </a:extLst>
                </p14:cNvPr>
                <p14:cNvContentPartPr/>
                <p14:nvPr/>
              </p14:nvContentPartPr>
              <p14:xfrm>
                <a:off x="2243455" y="3113182"/>
                <a:ext cx="49320" cy="2829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B3A8D2B-B5C3-BA14-1611-74084143367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237335" y="3107062"/>
                  <a:ext cx="61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B99C268-1841-C941-25F6-ACDD774528AD}"/>
                    </a:ext>
                  </a:extLst>
                </p14:cNvPr>
                <p14:cNvContentPartPr/>
                <p14:nvPr/>
              </p14:nvContentPartPr>
              <p14:xfrm>
                <a:off x="2311135" y="3191662"/>
                <a:ext cx="50760" cy="1177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B99C268-1841-C941-25F6-ACDD774528A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305015" y="3185542"/>
                  <a:ext cx="63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55205C2-FE29-7B45-3818-562530BB0A64}"/>
                    </a:ext>
                  </a:extLst>
                </p14:cNvPr>
                <p14:cNvContentPartPr/>
                <p14:nvPr/>
              </p14:nvContentPartPr>
              <p14:xfrm>
                <a:off x="2402575" y="3212902"/>
                <a:ext cx="65160" cy="71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55205C2-FE29-7B45-3818-562530BB0A6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396455" y="3206782"/>
                  <a:ext cx="77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18A85F1-4BD5-A5CB-0F0E-00FEBAA41A8C}"/>
                    </a:ext>
                  </a:extLst>
                </p14:cNvPr>
                <p14:cNvContentPartPr/>
                <p14:nvPr/>
              </p14:nvContentPartPr>
              <p14:xfrm>
                <a:off x="2516335" y="3181942"/>
                <a:ext cx="34560" cy="1018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18A85F1-4BD5-A5CB-0F0E-00FEBAA41A8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510215" y="3175822"/>
                  <a:ext cx="46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262F8C6-104E-CE58-99F4-5C100426642C}"/>
                    </a:ext>
                  </a:extLst>
                </p14:cNvPr>
                <p14:cNvContentPartPr/>
                <p14:nvPr/>
              </p14:nvContentPartPr>
              <p14:xfrm>
                <a:off x="2577535" y="3181942"/>
                <a:ext cx="100800" cy="1450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262F8C6-104E-CE58-99F4-5C100426642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571415" y="3175822"/>
                  <a:ext cx="113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131D326-450D-775E-90B9-2429657A822F}"/>
                    </a:ext>
                  </a:extLst>
                </p14:cNvPr>
                <p14:cNvContentPartPr/>
                <p14:nvPr/>
              </p14:nvContentPartPr>
              <p14:xfrm>
                <a:off x="2760415" y="3222262"/>
                <a:ext cx="115920" cy="21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131D326-450D-775E-90B9-2429657A822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754295" y="3216142"/>
                  <a:ext cx="128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813F95A-C602-77CD-AC1F-E4883B5D84B1}"/>
                    </a:ext>
                  </a:extLst>
                </p14:cNvPr>
                <p14:cNvContentPartPr/>
                <p14:nvPr/>
              </p14:nvContentPartPr>
              <p14:xfrm>
                <a:off x="2761855" y="3273382"/>
                <a:ext cx="100080" cy="194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813F95A-C602-77CD-AC1F-E4883B5D84B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55735" y="3267262"/>
                  <a:ext cx="112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996F4FD-5D70-2A19-35EA-CCC44722DDD7}"/>
                    </a:ext>
                  </a:extLst>
                </p14:cNvPr>
                <p14:cNvContentPartPr/>
                <p14:nvPr/>
              </p14:nvContentPartPr>
              <p14:xfrm>
                <a:off x="2755735" y="3045502"/>
                <a:ext cx="125280" cy="1479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996F4FD-5D70-2A19-35EA-CCC44722DDD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749615" y="3039382"/>
                  <a:ext cx="137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3F52720-23A4-65E4-48C9-53878D8E6754}"/>
                    </a:ext>
                  </a:extLst>
                </p14:cNvPr>
                <p14:cNvContentPartPr/>
                <p14:nvPr/>
              </p14:nvContentPartPr>
              <p14:xfrm>
                <a:off x="2969935" y="3163942"/>
                <a:ext cx="340200" cy="1170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3F52720-23A4-65E4-48C9-53878D8E675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963815" y="3157822"/>
                  <a:ext cx="352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1347B1B-C7C9-736B-D98C-8E724334AC01}"/>
                    </a:ext>
                  </a:extLst>
                </p14:cNvPr>
                <p14:cNvContentPartPr/>
                <p14:nvPr/>
              </p14:nvContentPartPr>
              <p14:xfrm>
                <a:off x="3330655" y="3173662"/>
                <a:ext cx="105840" cy="716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1347B1B-C7C9-736B-D98C-8E724334AC0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324535" y="3167542"/>
                  <a:ext cx="118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6D887F6-3089-EBE1-7EEE-B345E85A75CE}"/>
                    </a:ext>
                  </a:extLst>
                </p14:cNvPr>
                <p14:cNvContentPartPr/>
                <p14:nvPr/>
              </p14:nvContentPartPr>
              <p14:xfrm>
                <a:off x="3470695" y="3049102"/>
                <a:ext cx="268560" cy="1760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6D887F6-3089-EBE1-7EEE-B345E85A75C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464575" y="3042982"/>
                  <a:ext cx="280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3665A33-0B5D-28C9-F08C-CF063239BCEF}"/>
                    </a:ext>
                  </a:extLst>
                </p14:cNvPr>
                <p14:cNvContentPartPr/>
                <p14:nvPr/>
              </p14:nvContentPartPr>
              <p14:xfrm>
                <a:off x="3957775" y="3083302"/>
                <a:ext cx="18000" cy="1666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3665A33-0B5D-28C9-F08C-CF063239BCE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951655" y="3077182"/>
                  <a:ext cx="30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33000B0-F074-E896-B196-C89ED234C792}"/>
                    </a:ext>
                  </a:extLst>
                </p14:cNvPr>
                <p14:cNvContentPartPr/>
                <p14:nvPr/>
              </p14:nvContentPartPr>
              <p14:xfrm>
                <a:off x="3899095" y="3057742"/>
                <a:ext cx="145800" cy="1681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33000B0-F074-E896-B196-C89ED234C79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892975" y="3051622"/>
                  <a:ext cx="158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DA71BE1-88DF-08C5-C62C-95720064B592}"/>
                    </a:ext>
                  </a:extLst>
                </p14:cNvPr>
                <p14:cNvContentPartPr/>
                <p14:nvPr/>
              </p14:nvContentPartPr>
              <p14:xfrm>
                <a:off x="4080175" y="3149182"/>
                <a:ext cx="88200" cy="583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DA71BE1-88DF-08C5-C62C-95720064B59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074055" y="3143062"/>
                  <a:ext cx="100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C0BD34A-8D75-DE25-502D-9AD73BB67F7E}"/>
                    </a:ext>
                  </a:extLst>
                </p14:cNvPr>
                <p14:cNvContentPartPr/>
                <p14:nvPr/>
              </p14:nvContentPartPr>
              <p14:xfrm>
                <a:off x="4224895" y="3004102"/>
                <a:ext cx="124200" cy="2372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C0BD34A-8D75-DE25-502D-9AD73BB67F7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218775" y="2997982"/>
                  <a:ext cx="136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C8C1E15-826A-F8DB-406B-DAAAAE791429}"/>
                    </a:ext>
                  </a:extLst>
                </p14:cNvPr>
                <p14:cNvContentPartPr/>
                <p14:nvPr/>
              </p14:nvContentPartPr>
              <p14:xfrm>
                <a:off x="4366015" y="3116782"/>
                <a:ext cx="42840" cy="878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C8C1E15-826A-F8DB-406B-DAAAAE79142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359895" y="3110662"/>
                  <a:ext cx="55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DAFA65B-7098-E3DF-2211-4CA5F9211FDB}"/>
                    </a:ext>
                  </a:extLst>
                </p14:cNvPr>
                <p14:cNvContentPartPr/>
                <p14:nvPr/>
              </p14:nvContentPartPr>
              <p14:xfrm>
                <a:off x="4494175" y="3026782"/>
                <a:ext cx="126720" cy="2239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DAFA65B-7098-E3DF-2211-4CA5F9211FD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488055" y="3020662"/>
                  <a:ext cx="138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3EB481F-770E-125E-3E76-DDEC7B6B4003}"/>
                    </a:ext>
                  </a:extLst>
                </p14:cNvPr>
                <p14:cNvContentPartPr/>
                <p14:nvPr/>
              </p14:nvContentPartPr>
              <p14:xfrm>
                <a:off x="4609015" y="3039742"/>
                <a:ext cx="9000" cy="97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3EB481F-770E-125E-3E76-DDEC7B6B400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02895" y="3033622"/>
                  <a:ext cx="2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821EBA8-85C8-87D2-8C01-0703C34CC0F0}"/>
                    </a:ext>
                  </a:extLst>
                </p14:cNvPr>
                <p14:cNvContentPartPr/>
                <p14:nvPr/>
              </p14:nvContentPartPr>
              <p14:xfrm>
                <a:off x="4670935" y="3170782"/>
                <a:ext cx="146880" cy="612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821EBA8-85C8-87D2-8C01-0703C34CC0F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664815" y="3164662"/>
                  <a:ext cx="159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602655C-D249-77C1-C4DC-5FBEF27F94CD}"/>
                    </a:ext>
                  </a:extLst>
                </p14:cNvPr>
                <p14:cNvContentPartPr/>
                <p14:nvPr/>
              </p14:nvContentPartPr>
              <p14:xfrm>
                <a:off x="4956775" y="3096982"/>
                <a:ext cx="215280" cy="1612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602655C-D249-77C1-C4DC-5FBEF27F94C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950655" y="3090862"/>
                  <a:ext cx="227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1FE6E5F-534D-FABE-3776-8EBFCA337C60}"/>
                    </a:ext>
                  </a:extLst>
                </p14:cNvPr>
                <p14:cNvContentPartPr/>
                <p14:nvPr/>
              </p14:nvContentPartPr>
              <p14:xfrm>
                <a:off x="5232175" y="3099502"/>
                <a:ext cx="93960" cy="1414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1FE6E5F-534D-FABE-3776-8EBFCA337C6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226055" y="3093382"/>
                  <a:ext cx="106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5771735-13CB-00A4-65DE-A75FA60F90FC}"/>
                    </a:ext>
                  </a:extLst>
                </p14:cNvPr>
                <p14:cNvContentPartPr/>
                <p14:nvPr/>
              </p14:nvContentPartPr>
              <p14:xfrm>
                <a:off x="5412175" y="3096262"/>
                <a:ext cx="68400" cy="125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5771735-13CB-00A4-65DE-A75FA60F90F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406055" y="3090142"/>
                  <a:ext cx="80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9FA88B5-600F-8AE4-E4CE-60F4DB4A1136}"/>
                    </a:ext>
                  </a:extLst>
                </p14:cNvPr>
                <p14:cNvContentPartPr/>
                <p14:nvPr/>
              </p14:nvContentPartPr>
              <p14:xfrm>
                <a:off x="364255" y="3382822"/>
                <a:ext cx="100800" cy="1702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9FA88B5-600F-8AE4-E4CE-60F4DB4A113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58135" y="3376702"/>
                  <a:ext cx="113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B120DB3-0703-9833-0A8C-7C72C3F61F19}"/>
                    </a:ext>
                  </a:extLst>
                </p14:cNvPr>
                <p14:cNvContentPartPr/>
                <p14:nvPr/>
              </p14:nvContentPartPr>
              <p14:xfrm>
                <a:off x="341215" y="3331702"/>
                <a:ext cx="164160" cy="233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B120DB3-0703-9833-0A8C-7C72C3F61F1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35095" y="3325582"/>
                  <a:ext cx="176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496B789-6905-FD1C-1B55-5B42C67644EB}"/>
                    </a:ext>
                  </a:extLst>
                </p14:cNvPr>
                <p14:cNvContentPartPr/>
                <p14:nvPr/>
              </p14:nvContentPartPr>
              <p14:xfrm>
                <a:off x="579175" y="3423502"/>
                <a:ext cx="99360" cy="34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496B789-6905-FD1C-1B55-5B42C67644E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73055" y="3417382"/>
                  <a:ext cx="111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7DE250B-5AED-AF2F-DB1A-A244111B2078}"/>
                    </a:ext>
                  </a:extLst>
                </p14:cNvPr>
                <p14:cNvContentPartPr/>
                <p14:nvPr/>
              </p14:nvContentPartPr>
              <p14:xfrm>
                <a:off x="706255" y="3321982"/>
                <a:ext cx="107640" cy="2016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7DE250B-5AED-AF2F-DB1A-A244111B207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00135" y="3315862"/>
                  <a:ext cx="119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E4A73D4-D819-12E5-F543-9F40C39710CE}"/>
                    </a:ext>
                  </a:extLst>
                </p14:cNvPr>
                <p14:cNvContentPartPr/>
                <p14:nvPr/>
              </p14:nvContentPartPr>
              <p14:xfrm>
                <a:off x="707695" y="3284542"/>
                <a:ext cx="223920" cy="188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E4A73D4-D819-12E5-F543-9F40C39710C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01575" y="3278422"/>
                  <a:ext cx="236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B4176E9-D79A-C311-D2F9-290F049E5895}"/>
                    </a:ext>
                  </a:extLst>
                </p14:cNvPr>
                <p14:cNvContentPartPr/>
                <p14:nvPr/>
              </p14:nvContentPartPr>
              <p14:xfrm>
                <a:off x="990295" y="3256102"/>
                <a:ext cx="169200" cy="2509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B4176E9-D79A-C311-D2F9-290F049E589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84175" y="3249982"/>
                  <a:ext cx="181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B9AD5DC-4A2B-0DB0-EF13-65A7DB885C1D}"/>
                    </a:ext>
                  </a:extLst>
                </p14:cNvPr>
                <p14:cNvContentPartPr/>
                <p14:nvPr/>
              </p14:nvContentPartPr>
              <p14:xfrm>
                <a:off x="1178215" y="3255382"/>
                <a:ext cx="245520" cy="1825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B9AD5DC-4A2B-0DB0-EF13-65A7DB885C1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72095" y="3249262"/>
                  <a:ext cx="257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4A5BFE9-1D09-2E39-22D9-F4011B59D838}"/>
                    </a:ext>
                  </a:extLst>
                </p14:cNvPr>
                <p14:cNvContentPartPr/>
                <p14:nvPr/>
              </p14:nvContentPartPr>
              <p14:xfrm>
                <a:off x="1419415" y="3253582"/>
                <a:ext cx="7560" cy="144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4A5BFE9-1D09-2E39-22D9-F4011B59D83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413295" y="3247462"/>
                  <a:ext cx="19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B8EFB26-7088-5DBA-8628-4F292DD79003}"/>
                    </a:ext>
                  </a:extLst>
                </p14:cNvPr>
                <p14:cNvContentPartPr/>
                <p14:nvPr/>
              </p14:nvContentPartPr>
              <p14:xfrm>
                <a:off x="1475575" y="3300022"/>
                <a:ext cx="149400" cy="666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B8EFB26-7088-5DBA-8628-4F292DD7900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469455" y="3293902"/>
                  <a:ext cx="161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1B55A84-712B-3E70-E3CA-BE15C7592C82}"/>
                    </a:ext>
                  </a:extLst>
                </p14:cNvPr>
                <p14:cNvContentPartPr/>
                <p14:nvPr/>
              </p14:nvContentPartPr>
              <p14:xfrm>
                <a:off x="206935" y="3773422"/>
                <a:ext cx="108000" cy="2811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1B55A84-712B-3E70-E3CA-BE15C7592C8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0815" y="3767302"/>
                  <a:ext cx="120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C5D1E46-E026-0541-1A71-5F98C7CCD5A0}"/>
                    </a:ext>
                  </a:extLst>
                </p14:cNvPr>
                <p14:cNvContentPartPr/>
                <p14:nvPr/>
              </p14:nvContentPartPr>
              <p14:xfrm>
                <a:off x="94615" y="3684142"/>
                <a:ext cx="284760" cy="515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C5D1E46-E026-0541-1A71-5F98C7CCD5A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8495" y="3678022"/>
                  <a:ext cx="29700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3554915-BC13-F0CC-9EBD-50405766714F}"/>
                    </a:ext>
                  </a:extLst>
                </p14:cNvPr>
                <p14:cNvContentPartPr/>
                <p14:nvPr/>
              </p14:nvContentPartPr>
              <p14:xfrm>
                <a:off x="514375" y="3759742"/>
                <a:ext cx="162000" cy="2919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3554915-BC13-F0CC-9EBD-50405766714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08255" y="3753622"/>
                  <a:ext cx="1742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8B5601C-AF25-5DD5-0BC7-B3E890C9D783}"/>
                    </a:ext>
                  </a:extLst>
                </p14:cNvPr>
                <p14:cNvContentPartPr/>
                <p14:nvPr/>
              </p14:nvContentPartPr>
              <p14:xfrm>
                <a:off x="740815" y="3858382"/>
                <a:ext cx="70920" cy="986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8B5601C-AF25-5DD5-0BC7-B3E890C9D78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34695" y="3852262"/>
                  <a:ext cx="83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D64B2CD-D3DD-7341-39B2-97476F671194}"/>
                    </a:ext>
                  </a:extLst>
                </p14:cNvPr>
                <p14:cNvContentPartPr/>
                <p14:nvPr/>
              </p14:nvContentPartPr>
              <p14:xfrm>
                <a:off x="860695" y="3877102"/>
                <a:ext cx="71640" cy="900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D64B2CD-D3DD-7341-39B2-97476F67119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54575" y="3870982"/>
                  <a:ext cx="83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F77895D-99E9-2BA7-D07B-F799BE0B9847}"/>
                    </a:ext>
                  </a:extLst>
                </p14:cNvPr>
                <p14:cNvContentPartPr/>
                <p14:nvPr/>
              </p14:nvContentPartPr>
              <p14:xfrm>
                <a:off x="960055" y="3848662"/>
                <a:ext cx="179640" cy="100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F77895D-99E9-2BA7-D07B-F799BE0B984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53935" y="3842542"/>
                  <a:ext cx="191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AAC6F2E-ED9F-AA31-EF90-A727CC51C62C}"/>
                    </a:ext>
                  </a:extLst>
                </p14:cNvPr>
                <p14:cNvContentPartPr/>
                <p14:nvPr/>
              </p14:nvContentPartPr>
              <p14:xfrm>
                <a:off x="1195495" y="3838582"/>
                <a:ext cx="89640" cy="1148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AAC6F2E-ED9F-AA31-EF90-A727CC51C62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89375" y="3832462"/>
                  <a:ext cx="101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DA8A112-721D-3FDF-2AC5-72A9F7DF5E14}"/>
                    </a:ext>
                  </a:extLst>
                </p14:cNvPr>
                <p14:cNvContentPartPr/>
                <p14:nvPr/>
              </p14:nvContentPartPr>
              <p14:xfrm>
                <a:off x="1326895" y="3746422"/>
                <a:ext cx="180000" cy="1692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DA8A112-721D-3FDF-2AC5-72A9F7DF5E1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320775" y="3740302"/>
                  <a:ext cx="192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541D920-2A76-93B0-9921-B66B491AB1B6}"/>
                    </a:ext>
                  </a:extLst>
                </p14:cNvPr>
                <p14:cNvContentPartPr/>
                <p14:nvPr/>
              </p14:nvContentPartPr>
              <p14:xfrm>
                <a:off x="1501135" y="3743182"/>
                <a:ext cx="116280" cy="1749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541D920-2A76-93B0-9921-B66B491AB1B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495015" y="3737062"/>
                  <a:ext cx="128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02A50E3-B54A-5631-EBDE-AB116503725C}"/>
                    </a:ext>
                  </a:extLst>
                </p14:cNvPr>
                <p14:cNvContentPartPr/>
                <p14:nvPr/>
              </p14:nvContentPartPr>
              <p14:xfrm>
                <a:off x="1657015" y="3700342"/>
                <a:ext cx="205920" cy="1854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02A50E3-B54A-5631-EBDE-AB116503725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650895" y="3694222"/>
                  <a:ext cx="218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FE2A5EE-6EF2-6468-335E-831555B30362}"/>
                    </a:ext>
                  </a:extLst>
                </p14:cNvPr>
                <p14:cNvContentPartPr/>
                <p14:nvPr/>
              </p14:nvContentPartPr>
              <p14:xfrm>
                <a:off x="2144095" y="3665422"/>
                <a:ext cx="183960" cy="146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FE2A5EE-6EF2-6468-335E-831555B3036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137975" y="3659302"/>
                  <a:ext cx="196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1781362-36A4-5D74-B501-77F96D540DE6}"/>
                    </a:ext>
                  </a:extLst>
                </p14:cNvPr>
                <p14:cNvContentPartPr/>
                <p14:nvPr/>
              </p14:nvContentPartPr>
              <p14:xfrm>
                <a:off x="2357215" y="3562822"/>
                <a:ext cx="360000" cy="2354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1781362-36A4-5D74-B501-77F96D540DE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351095" y="3556702"/>
                  <a:ext cx="372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0691A82-8B10-799F-7E86-8A3C21E5A5B4}"/>
                    </a:ext>
                  </a:extLst>
                </p14:cNvPr>
                <p14:cNvContentPartPr/>
                <p14:nvPr/>
              </p14:nvContentPartPr>
              <p14:xfrm>
                <a:off x="468655" y="4268782"/>
                <a:ext cx="14760" cy="169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0691A82-8B10-799F-7E86-8A3C21E5A5B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62535" y="4262662"/>
                  <a:ext cx="27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1178493-BA45-24B5-D792-EC65F6BEE646}"/>
                    </a:ext>
                  </a:extLst>
                </p14:cNvPr>
                <p14:cNvContentPartPr/>
                <p14:nvPr/>
              </p14:nvContentPartPr>
              <p14:xfrm>
                <a:off x="460735" y="4254022"/>
                <a:ext cx="129960" cy="925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1178493-BA45-24B5-D792-EC65F6BEE64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54615" y="4247902"/>
                  <a:ext cx="142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56EB7B6-FBAB-DC51-DCB7-64153BB2CB16}"/>
                    </a:ext>
                  </a:extLst>
                </p14:cNvPr>
                <p14:cNvContentPartPr/>
                <p14:nvPr/>
              </p14:nvContentPartPr>
              <p14:xfrm>
                <a:off x="460015" y="4352662"/>
                <a:ext cx="261000" cy="1407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56EB7B6-FBAB-DC51-DCB7-64153BB2CB1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53895" y="4346542"/>
                  <a:ext cx="273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3275321-1B13-7B69-6F9F-7EA2AAB849FA}"/>
                    </a:ext>
                  </a:extLst>
                </p14:cNvPr>
                <p14:cNvContentPartPr/>
                <p14:nvPr/>
              </p14:nvContentPartPr>
              <p14:xfrm>
                <a:off x="814975" y="4230262"/>
                <a:ext cx="135000" cy="2037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3275321-1B13-7B69-6F9F-7EA2AAB849F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08855" y="4224142"/>
                  <a:ext cx="147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CCB39EC-3A15-8775-DFF0-30771266EBF8}"/>
                    </a:ext>
                  </a:extLst>
                </p14:cNvPr>
                <p14:cNvContentPartPr/>
                <p14:nvPr/>
              </p14:nvContentPartPr>
              <p14:xfrm>
                <a:off x="828295" y="4212262"/>
                <a:ext cx="121680" cy="234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CCB39EC-3A15-8775-DFF0-30771266EBF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22175" y="4206142"/>
                  <a:ext cx="133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2CF1194-A665-1408-1A20-710BE30A31CA}"/>
                    </a:ext>
                  </a:extLst>
                </p14:cNvPr>
                <p14:cNvContentPartPr/>
                <p14:nvPr/>
              </p14:nvContentPartPr>
              <p14:xfrm>
                <a:off x="973015" y="4314862"/>
                <a:ext cx="90720" cy="698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2CF1194-A665-1408-1A20-710BE30A31C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66895" y="4308742"/>
                  <a:ext cx="102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34129D9-879C-2914-97D5-AF0C674D70E9}"/>
                    </a:ext>
                  </a:extLst>
                </p14:cNvPr>
                <p14:cNvContentPartPr/>
                <p14:nvPr/>
              </p14:nvContentPartPr>
              <p14:xfrm>
                <a:off x="1150855" y="4150342"/>
                <a:ext cx="164520" cy="2768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34129D9-879C-2914-97D5-AF0C674D70E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4735" y="4144222"/>
                  <a:ext cx="176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74D953B-A1F0-39CA-63F6-B5D2FD681EF5}"/>
                    </a:ext>
                  </a:extLst>
                </p14:cNvPr>
                <p14:cNvContentPartPr/>
                <p14:nvPr/>
              </p14:nvContentPartPr>
              <p14:xfrm>
                <a:off x="1315375" y="4163302"/>
                <a:ext cx="238680" cy="1807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74D953B-A1F0-39CA-63F6-B5D2FD681EF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309255" y="4157182"/>
                  <a:ext cx="250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CB465D7-5ECD-1200-4276-BD22D9B6CFB6}"/>
                    </a:ext>
                  </a:extLst>
                </p14:cNvPr>
                <p14:cNvContentPartPr/>
                <p14:nvPr/>
              </p14:nvContentPartPr>
              <p14:xfrm>
                <a:off x="1593295" y="4257262"/>
                <a:ext cx="83160" cy="817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CB465D7-5ECD-1200-4276-BD22D9B6CFB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587175" y="4251142"/>
                  <a:ext cx="95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E0CFA50-2D32-1A14-0CF7-0BA70EE18864}"/>
                    </a:ext>
                  </a:extLst>
                </p14:cNvPr>
                <p14:cNvContentPartPr/>
                <p14:nvPr/>
              </p14:nvContentPartPr>
              <p14:xfrm>
                <a:off x="1756375" y="4077262"/>
                <a:ext cx="62280" cy="2678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E0CFA50-2D32-1A14-0CF7-0BA70EE1886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750255" y="4071142"/>
                  <a:ext cx="74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39ADDAB-DCFA-EE30-5862-CA2F83CE4725}"/>
                    </a:ext>
                  </a:extLst>
                </p14:cNvPr>
                <p14:cNvContentPartPr/>
                <p14:nvPr/>
              </p14:nvContentPartPr>
              <p14:xfrm>
                <a:off x="1851055" y="4124062"/>
                <a:ext cx="53280" cy="1807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39ADDAB-DCFA-EE30-5862-CA2F83CE472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844935" y="4117942"/>
                  <a:ext cx="65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15BA83B-A5D9-F818-75C5-E3882BF00D85}"/>
                    </a:ext>
                  </a:extLst>
                </p14:cNvPr>
                <p14:cNvContentPartPr/>
                <p14:nvPr/>
              </p14:nvContentPartPr>
              <p14:xfrm>
                <a:off x="1964815" y="4161862"/>
                <a:ext cx="73800" cy="1141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15BA83B-A5D9-F818-75C5-E3882BF00D8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958695" y="4155742"/>
                  <a:ext cx="86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CBFA4DF-2875-6950-4536-5C929EF85B50}"/>
                    </a:ext>
                  </a:extLst>
                </p14:cNvPr>
                <p14:cNvContentPartPr/>
                <p14:nvPr/>
              </p14:nvContentPartPr>
              <p14:xfrm>
                <a:off x="2072095" y="4144582"/>
                <a:ext cx="61920" cy="1501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CBFA4DF-2875-6950-4536-5C929EF85B5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065975" y="4138462"/>
                  <a:ext cx="74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9AEA059-4A6A-1BAA-6C6A-D4522453223B}"/>
                    </a:ext>
                  </a:extLst>
                </p14:cNvPr>
                <p14:cNvContentPartPr/>
                <p14:nvPr/>
              </p14:nvContentPartPr>
              <p14:xfrm>
                <a:off x="2214655" y="4029022"/>
                <a:ext cx="158040" cy="299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9AEA059-4A6A-1BAA-6C6A-D4522453223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208535" y="4022902"/>
                  <a:ext cx="1702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ECE5A51-1D86-A223-B314-EB9FD6EB1F25}"/>
                    </a:ext>
                  </a:extLst>
                </p14:cNvPr>
                <p14:cNvContentPartPr/>
                <p14:nvPr/>
              </p14:nvContentPartPr>
              <p14:xfrm>
                <a:off x="2559535" y="4097422"/>
                <a:ext cx="187560" cy="334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ECE5A51-1D86-A223-B314-EB9FD6EB1F2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553415" y="4091302"/>
                  <a:ext cx="199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6CC459B-3FD5-5D81-655D-C16FE60E9F2B}"/>
                    </a:ext>
                  </a:extLst>
                </p14:cNvPr>
                <p14:cNvContentPartPr/>
                <p14:nvPr/>
              </p14:nvContentPartPr>
              <p14:xfrm>
                <a:off x="2578615" y="4196422"/>
                <a:ext cx="178200" cy="37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6CC459B-3FD5-5D81-655D-C16FE60E9F2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572495" y="4190302"/>
                  <a:ext cx="190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5D75F88-704B-9DD0-94E4-06869EEAA4D6}"/>
                    </a:ext>
                  </a:extLst>
                </p14:cNvPr>
                <p14:cNvContentPartPr/>
                <p14:nvPr/>
              </p14:nvContentPartPr>
              <p14:xfrm>
                <a:off x="2918095" y="3549142"/>
                <a:ext cx="266760" cy="1810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5D75F88-704B-9DD0-94E4-06869EEAA4D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911975" y="3543022"/>
                  <a:ext cx="279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2EFAB15-8735-F98E-5FE3-FA3DAAD8332B}"/>
                    </a:ext>
                  </a:extLst>
                </p14:cNvPr>
                <p14:cNvContentPartPr/>
                <p14:nvPr/>
              </p14:nvContentPartPr>
              <p14:xfrm>
                <a:off x="3427855" y="3513862"/>
                <a:ext cx="220680" cy="2001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2EFAB15-8735-F98E-5FE3-FA3DAAD8332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421735" y="3507742"/>
                  <a:ext cx="232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FDEA9F9-9C65-FF3E-97B3-FE54F067DF8F}"/>
                    </a:ext>
                  </a:extLst>
                </p14:cNvPr>
                <p14:cNvContentPartPr/>
                <p14:nvPr/>
              </p14:nvContentPartPr>
              <p14:xfrm>
                <a:off x="3696775" y="3612142"/>
                <a:ext cx="111960" cy="824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FDEA9F9-9C65-FF3E-97B3-FE54F067DF8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690655" y="3606022"/>
                  <a:ext cx="124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71BD5B83-3155-7457-E5C7-7D22F2C5BA75}"/>
                    </a:ext>
                  </a:extLst>
                </p14:cNvPr>
                <p14:cNvContentPartPr/>
                <p14:nvPr/>
              </p14:nvContentPartPr>
              <p14:xfrm>
                <a:off x="3865615" y="3497302"/>
                <a:ext cx="119520" cy="1778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71BD5B83-3155-7457-E5C7-7D22F2C5BA7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59495" y="3491182"/>
                  <a:ext cx="131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1C20950-52BC-9C47-C93B-8F8C8EB53B0B}"/>
                    </a:ext>
                  </a:extLst>
                </p14:cNvPr>
                <p14:cNvContentPartPr/>
                <p14:nvPr/>
              </p14:nvContentPartPr>
              <p14:xfrm>
                <a:off x="4035895" y="3567502"/>
                <a:ext cx="71640" cy="1162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1C20950-52BC-9C47-C93B-8F8C8EB53B0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029775" y="3561382"/>
                  <a:ext cx="83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C22691E-5E69-B286-7456-1F82263C7FF2}"/>
                    </a:ext>
                  </a:extLst>
                </p14:cNvPr>
                <p14:cNvContentPartPr/>
                <p14:nvPr/>
              </p14:nvContentPartPr>
              <p14:xfrm>
                <a:off x="4205815" y="3426382"/>
                <a:ext cx="354960" cy="235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C22691E-5E69-B286-7456-1F82263C7FF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199695" y="3420262"/>
                  <a:ext cx="367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810306C-C284-8888-2F60-1CC79B4D2AB9}"/>
                    </a:ext>
                  </a:extLst>
                </p14:cNvPr>
                <p14:cNvContentPartPr/>
                <p14:nvPr/>
              </p14:nvContentPartPr>
              <p14:xfrm>
                <a:off x="4610095" y="3559222"/>
                <a:ext cx="72720" cy="1126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810306C-C284-8888-2F60-1CC79B4D2AB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603975" y="3553102"/>
                  <a:ext cx="84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E27DFAC-C2AE-C049-0B20-A3B690811C18}"/>
                    </a:ext>
                  </a:extLst>
                </p14:cNvPr>
                <p14:cNvContentPartPr/>
                <p14:nvPr/>
              </p14:nvContentPartPr>
              <p14:xfrm>
                <a:off x="4767055" y="3428542"/>
                <a:ext cx="90000" cy="2826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E27DFAC-C2AE-C049-0B20-A3B690811C1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760935" y="3422422"/>
                  <a:ext cx="102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DB0B391-712A-BD96-6D1B-5552B07D0D9E}"/>
                    </a:ext>
                  </a:extLst>
                </p14:cNvPr>
                <p14:cNvContentPartPr/>
                <p14:nvPr/>
              </p14:nvContentPartPr>
              <p14:xfrm>
                <a:off x="4882975" y="3547342"/>
                <a:ext cx="114480" cy="1126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DB0B391-712A-BD96-6D1B-5552B07D0D9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876855" y="3541222"/>
                  <a:ext cx="126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F2F61DC-5E5C-B9ED-F4FC-79F47871E533}"/>
                    </a:ext>
                  </a:extLst>
                </p14:cNvPr>
                <p14:cNvContentPartPr/>
                <p14:nvPr/>
              </p14:nvContentPartPr>
              <p14:xfrm>
                <a:off x="5017255" y="3445102"/>
                <a:ext cx="124200" cy="196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F2F61DC-5E5C-B9ED-F4FC-79F47871E53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011135" y="3438982"/>
                  <a:ext cx="136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9FC2827-FA4F-B2CB-6856-DCE59C867F0A}"/>
                    </a:ext>
                  </a:extLst>
                </p14:cNvPr>
                <p14:cNvContentPartPr/>
                <p14:nvPr/>
              </p14:nvContentPartPr>
              <p14:xfrm>
                <a:off x="5163415" y="3450142"/>
                <a:ext cx="68760" cy="1947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9FC2827-FA4F-B2CB-6856-DCE59C867F0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157295" y="3444022"/>
                  <a:ext cx="81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3E53C40-1105-2ED3-DD4E-96D47D784A6D}"/>
                    </a:ext>
                  </a:extLst>
                </p14:cNvPr>
                <p14:cNvContentPartPr/>
                <p14:nvPr/>
              </p14:nvContentPartPr>
              <p14:xfrm>
                <a:off x="5236855" y="3528622"/>
                <a:ext cx="306720" cy="831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3E53C40-1105-2ED3-DD4E-96D47D784A6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230735" y="3522502"/>
                  <a:ext cx="318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BEB1699-1D6C-2AF4-18DA-91D88725F13D}"/>
                    </a:ext>
                  </a:extLst>
                </p14:cNvPr>
                <p14:cNvContentPartPr/>
                <p14:nvPr/>
              </p14:nvContentPartPr>
              <p14:xfrm>
                <a:off x="5688655" y="3504502"/>
                <a:ext cx="16200" cy="1278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BEB1699-1D6C-2AF4-18DA-91D88725F13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682535" y="3498382"/>
                  <a:ext cx="28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A170B31-E6F8-522B-7DA0-A15FC01D98C1}"/>
                    </a:ext>
                  </a:extLst>
                </p14:cNvPr>
                <p14:cNvContentPartPr/>
                <p14:nvPr/>
              </p14:nvContentPartPr>
              <p14:xfrm>
                <a:off x="2967415" y="3929302"/>
                <a:ext cx="88200" cy="3366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A170B31-E6F8-522B-7DA0-A15FC01D98C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961295" y="3923182"/>
                  <a:ext cx="1004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6339152-8A56-163F-28B9-865C0D754B5B}"/>
                    </a:ext>
                  </a:extLst>
                </p14:cNvPr>
                <p14:cNvContentPartPr/>
                <p14:nvPr/>
              </p14:nvContentPartPr>
              <p14:xfrm>
                <a:off x="3118975" y="3997702"/>
                <a:ext cx="123120" cy="1645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6339152-8A56-163F-28B9-865C0D754B5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112855" y="3991582"/>
                  <a:ext cx="135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FA41420-22CC-DE08-744B-251A0A769E8F}"/>
                    </a:ext>
                  </a:extLst>
                </p14:cNvPr>
                <p14:cNvContentPartPr/>
                <p14:nvPr/>
              </p14:nvContentPartPr>
              <p14:xfrm>
                <a:off x="3358735" y="3986542"/>
                <a:ext cx="51480" cy="2012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FA41420-22CC-DE08-744B-251A0A769E8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352615" y="3980422"/>
                  <a:ext cx="63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DD8A23F-D341-D7F0-5345-5C42359C241D}"/>
                    </a:ext>
                  </a:extLst>
                </p14:cNvPr>
                <p14:cNvContentPartPr/>
                <p14:nvPr/>
              </p14:nvContentPartPr>
              <p14:xfrm>
                <a:off x="3297535" y="4083022"/>
                <a:ext cx="139680" cy="27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DD8A23F-D341-D7F0-5345-5C42359C241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291415" y="4076902"/>
                  <a:ext cx="151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025B65A-C002-48D8-3161-D7342D61B46F}"/>
                    </a:ext>
                  </a:extLst>
                </p14:cNvPr>
                <p14:cNvContentPartPr/>
                <p14:nvPr/>
              </p14:nvContentPartPr>
              <p14:xfrm>
                <a:off x="3511735" y="3945862"/>
                <a:ext cx="103320" cy="1861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025B65A-C002-48D8-3161-D7342D61B46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505615" y="3939742"/>
                  <a:ext cx="115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2110383-3E8A-BF31-2FAC-7AA713224550}"/>
                    </a:ext>
                  </a:extLst>
                </p14:cNvPr>
                <p14:cNvContentPartPr/>
                <p14:nvPr/>
              </p14:nvContentPartPr>
              <p14:xfrm>
                <a:off x="3698575" y="3934342"/>
                <a:ext cx="115560" cy="1796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2110383-3E8A-BF31-2FAC-7AA71322455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692455" y="3928222"/>
                  <a:ext cx="127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7FA58B1-C10C-188E-F487-51859FA9C4EE}"/>
                    </a:ext>
                  </a:extLst>
                </p14:cNvPr>
                <p14:cNvContentPartPr/>
                <p14:nvPr/>
              </p14:nvContentPartPr>
              <p14:xfrm>
                <a:off x="3817015" y="4089502"/>
                <a:ext cx="3960" cy="864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7FA58B1-C10C-188E-F487-51859FA9C4E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810895" y="4083382"/>
                  <a:ext cx="16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071E0EE-DFC4-CF68-41FA-E533334E9599}"/>
                    </a:ext>
                  </a:extLst>
                </p14:cNvPr>
                <p14:cNvContentPartPr/>
                <p14:nvPr/>
              </p14:nvContentPartPr>
              <p14:xfrm>
                <a:off x="3868495" y="3922462"/>
                <a:ext cx="145800" cy="1540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071E0EE-DFC4-CF68-41FA-E533334E959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862375" y="3916342"/>
                  <a:ext cx="158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14967D8-CE3B-47EF-28F4-35D18F4D8EE2}"/>
                    </a:ext>
                  </a:extLst>
                </p14:cNvPr>
                <p14:cNvContentPartPr/>
                <p14:nvPr/>
              </p14:nvContentPartPr>
              <p14:xfrm>
                <a:off x="4036975" y="3906982"/>
                <a:ext cx="101520" cy="1537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14967D8-CE3B-47EF-28F4-35D18F4D8EE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030855" y="3900862"/>
                  <a:ext cx="113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B49CBFE-3ADC-EBCF-7FA4-CF0CB56174AD}"/>
                    </a:ext>
                  </a:extLst>
                </p14:cNvPr>
                <p14:cNvContentPartPr/>
                <p14:nvPr/>
              </p14:nvContentPartPr>
              <p14:xfrm>
                <a:off x="4147135" y="3873862"/>
                <a:ext cx="69840" cy="2538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B49CBFE-3ADC-EBCF-7FA4-CF0CB56174A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141015" y="3867742"/>
                  <a:ext cx="820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C701C12-AD78-2F2D-84C9-E8EC42652F30}"/>
                    </a:ext>
                  </a:extLst>
                </p14:cNvPr>
                <p14:cNvContentPartPr/>
                <p14:nvPr/>
              </p14:nvContentPartPr>
              <p14:xfrm>
                <a:off x="4143175" y="3899062"/>
                <a:ext cx="114840" cy="2030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C701C12-AD78-2F2D-84C9-E8EC42652F3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137055" y="3892942"/>
                  <a:ext cx="127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7E02D1A-E4B2-6582-9451-320F8D533243}"/>
                    </a:ext>
                  </a:extLst>
                </p14:cNvPr>
                <p14:cNvContentPartPr/>
                <p14:nvPr/>
              </p14:nvContentPartPr>
              <p14:xfrm>
                <a:off x="4132015" y="3875662"/>
                <a:ext cx="105480" cy="1083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7E02D1A-E4B2-6582-9451-320F8D53324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125895" y="3869542"/>
                  <a:ext cx="117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2E64D6F-C1E2-2780-C718-4E64F7CF5B3C}"/>
                    </a:ext>
                  </a:extLst>
                </p14:cNvPr>
                <p14:cNvContentPartPr/>
                <p14:nvPr/>
              </p14:nvContentPartPr>
              <p14:xfrm>
                <a:off x="4242535" y="4004542"/>
                <a:ext cx="49320" cy="1195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2E64D6F-C1E2-2780-C718-4E64F7CF5B3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236415" y="3998422"/>
                  <a:ext cx="61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51C9B76-F053-76A7-51E4-960C8C0350D6}"/>
                    </a:ext>
                  </a:extLst>
                </p14:cNvPr>
                <p14:cNvContentPartPr/>
                <p14:nvPr/>
              </p14:nvContentPartPr>
              <p14:xfrm>
                <a:off x="4306615" y="3858382"/>
                <a:ext cx="70920" cy="3193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51C9B76-F053-76A7-51E4-960C8C0350D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300495" y="3852262"/>
                  <a:ext cx="831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8152441-3164-6B42-5AA3-F8D6F9E6106D}"/>
                    </a:ext>
                  </a:extLst>
                </p14:cNvPr>
                <p14:cNvContentPartPr/>
                <p14:nvPr/>
              </p14:nvContentPartPr>
              <p14:xfrm>
                <a:off x="4441615" y="3820582"/>
                <a:ext cx="88920" cy="3117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8152441-3164-6B42-5AA3-F8D6F9E6106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435495" y="3814462"/>
                  <a:ext cx="101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A60DFD5-64E2-5A3E-81CD-6FBD2EEE7B63}"/>
                    </a:ext>
                  </a:extLst>
                </p14:cNvPr>
                <p14:cNvContentPartPr/>
                <p14:nvPr/>
              </p14:nvContentPartPr>
              <p14:xfrm>
                <a:off x="4543495" y="3884302"/>
                <a:ext cx="130320" cy="1818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A60DFD5-64E2-5A3E-81CD-6FBD2EEE7B6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537375" y="3878182"/>
                  <a:ext cx="142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17942EC-416F-F85B-5340-BFDDB23CE79F}"/>
                    </a:ext>
                  </a:extLst>
                </p14:cNvPr>
                <p14:cNvContentPartPr/>
                <p14:nvPr/>
              </p14:nvContentPartPr>
              <p14:xfrm>
                <a:off x="4753375" y="3890422"/>
                <a:ext cx="94320" cy="1659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17942EC-416F-F85B-5340-BFDDB23CE79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747255" y="3884302"/>
                  <a:ext cx="106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A159C91-7ADC-54EA-DF48-FCA536A035A7}"/>
                    </a:ext>
                  </a:extLst>
                </p14:cNvPr>
                <p14:cNvContentPartPr/>
                <p14:nvPr/>
              </p14:nvContentPartPr>
              <p14:xfrm>
                <a:off x="4930495" y="3881422"/>
                <a:ext cx="115560" cy="1461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A159C91-7ADC-54EA-DF48-FCA536A035A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924375" y="3875302"/>
                  <a:ext cx="127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95BF8C0-A70E-B151-EA4D-791C923AE4DB}"/>
                    </a:ext>
                  </a:extLst>
                </p14:cNvPr>
                <p14:cNvContentPartPr/>
                <p14:nvPr/>
              </p14:nvContentPartPr>
              <p14:xfrm>
                <a:off x="5098255" y="3870982"/>
                <a:ext cx="82080" cy="1296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95BF8C0-A70E-B151-EA4D-791C923AE4D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092135" y="3864862"/>
                  <a:ext cx="94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56248E8-68D6-62D2-B747-6F3673FF7C58}"/>
                    </a:ext>
                  </a:extLst>
                </p14:cNvPr>
                <p14:cNvContentPartPr/>
                <p14:nvPr/>
              </p14:nvContentPartPr>
              <p14:xfrm>
                <a:off x="5223535" y="4024702"/>
                <a:ext cx="6480" cy="846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56248E8-68D6-62D2-B747-6F3673FF7C5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217415" y="4018582"/>
                  <a:ext cx="18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98CD347-FFCC-53AF-AC53-7034E0109F2D}"/>
                    </a:ext>
                  </a:extLst>
                </p14:cNvPr>
                <p14:cNvContentPartPr/>
                <p14:nvPr/>
              </p14:nvContentPartPr>
              <p14:xfrm>
                <a:off x="5288695" y="3890782"/>
                <a:ext cx="105120" cy="1173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98CD347-FFCC-53AF-AC53-7034E0109F2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282575" y="3884662"/>
                  <a:ext cx="117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EBA1F60-A871-144B-AEF3-9D62510AF780}"/>
                    </a:ext>
                  </a:extLst>
                </p14:cNvPr>
                <p14:cNvContentPartPr/>
                <p14:nvPr/>
              </p14:nvContentPartPr>
              <p14:xfrm>
                <a:off x="5414695" y="3880342"/>
                <a:ext cx="83520" cy="1054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EBA1F60-A871-144B-AEF3-9D62510AF78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408575" y="3874222"/>
                  <a:ext cx="95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080FCD4-C4E3-AE04-4EB5-618A3FEF291A}"/>
                    </a:ext>
                  </a:extLst>
                </p14:cNvPr>
                <p14:cNvContentPartPr/>
                <p14:nvPr/>
              </p14:nvContentPartPr>
              <p14:xfrm>
                <a:off x="5535295" y="3805822"/>
                <a:ext cx="133920" cy="2026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080FCD4-C4E3-AE04-4EB5-618A3FEF291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529175" y="3799702"/>
                  <a:ext cx="146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FE98A86-5759-5AA0-AFDE-C23249F01448}"/>
                    </a:ext>
                  </a:extLst>
                </p14:cNvPr>
                <p14:cNvContentPartPr/>
                <p14:nvPr/>
              </p14:nvContentPartPr>
              <p14:xfrm>
                <a:off x="5696575" y="3923182"/>
                <a:ext cx="47160" cy="799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FE98A86-5759-5AA0-AFDE-C23249F0144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690455" y="3917062"/>
                  <a:ext cx="59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B6DEFA6-FFCB-1948-2E74-340AE614DD4A}"/>
                    </a:ext>
                  </a:extLst>
                </p14:cNvPr>
                <p14:cNvContentPartPr/>
                <p14:nvPr/>
              </p14:nvContentPartPr>
              <p14:xfrm>
                <a:off x="5776855" y="3745342"/>
                <a:ext cx="141120" cy="3837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B6DEFA6-FFCB-1948-2E74-340AE614DD4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770735" y="3739222"/>
                  <a:ext cx="1533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5142544-D6EF-5995-8A24-AE951E4649F6}"/>
                    </a:ext>
                  </a:extLst>
                </p14:cNvPr>
                <p14:cNvContentPartPr/>
                <p14:nvPr/>
              </p14:nvContentPartPr>
              <p14:xfrm>
                <a:off x="2825575" y="3806542"/>
                <a:ext cx="205560" cy="6444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5142544-D6EF-5995-8A24-AE951E4649F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819455" y="3800422"/>
                  <a:ext cx="21780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2FBC4DB-11DB-0B38-EB87-0E6E728ACDD3}"/>
                    </a:ext>
                  </a:extLst>
                </p14:cNvPr>
                <p14:cNvContentPartPr/>
                <p14:nvPr/>
              </p14:nvContentPartPr>
              <p14:xfrm>
                <a:off x="5899615" y="3643102"/>
                <a:ext cx="183600" cy="5281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2FBC4DB-11DB-0B38-EB87-0E6E728ACDD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893495" y="3636982"/>
                  <a:ext cx="195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3D55E8E-F7EB-DB31-EE57-0FF0B084BC25}"/>
                    </a:ext>
                  </a:extLst>
                </p14:cNvPr>
                <p14:cNvContentPartPr/>
                <p14:nvPr/>
              </p14:nvContentPartPr>
              <p14:xfrm>
                <a:off x="6143695" y="3323422"/>
                <a:ext cx="11520" cy="1677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3D55E8E-F7EB-DB31-EE57-0FF0B084BC2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137575" y="3317302"/>
                  <a:ext cx="23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A67D2C1-315D-18B3-BC40-EE44025EE6B3}"/>
                    </a:ext>
                  </a:extLst>
                </p14:cNvPr>
                <p14:cNvContentPartPr/>
                <p14:nvPr/>
              </p14:nvContentPartPr>
              <p14:xfrm>
                <a:off x="6106975" y="3492262"/>
                <a:ext cx="100800" cy="550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A67D2C1-315D-18B3-BC40-EE44025EE6B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100855" y="3486142"/>
                  <a:ext cx="113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A087297-C5F1-E40B-1489-E4A7C0C1164E}"/>
                    </a:ext>
                  </a:extLst>
                </p14:cNvPr>
                <p14:cNvContentPartPr/>
                <p14:nvPr/>
              </p14:nvContentPartPr>
              <p14:xfrm>
                <a:off x="6103375" y="3555262"/>
                <a:ext cx="106560" cy="1659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A087297-C5F1-E40B-1489-E4A7C0C1164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097255" y="3549142"/>
                  <a:ext cx="118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D34EC3B-0116-B450-2E27-98605AF0E4C8}"/>
                    </a:ext>
                  </a:extLst>
                </p14:cNvPr>
                <p14:cNvContentPartPr/>
                <p14:nvPr/>
              </p14:nvContentPartPr>
              <p14:xfrm>
                <a:off x="562255" y="4751182"/>
                <a:ext cx="50760" cy="1558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D34EC3B-0116-B450-2E27-98605AF0E4C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56135" y="4745062"/>
                  <a:ext cx="63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C79A18A-912B-34F0-BD6A-913A3589196B}"/>
                    </a:ext>
                  </a:extLst>
                </p14:cNvPr>
                <p14:cNvContentPartPr/>
                <p14:nvPr/>
              </p14:nvContentPartPr>
              <p14:xfrm>
                <a:off x="509695" y="4700422"/>
                <a:ext cx="169200" cy="1116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C79A18A-912B-34F0-BD6A-913A3589196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03575" y="4694302"/>
                  <a:ext cx="181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194B25C-CD1A-C045-8D91-73585C477393}"/>
                    </a:ext>
                  </a:extLst>
                </p14:cNvPr>
                <p14:cNvContentPartPr/>
                <p14:nvPr/>
              </p14:nvContentPartPr>
              <p14:xfrm>
                <a:off x="724255" y="4750462"/>
                <a:ext cx="14760" cy="1490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194B25C-CD1A-C045-8D91-73585C47739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18135" y="4744342"/>
                  <a:ext cx="27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76A0431-7A70-4329-98E4-97EC12A437AF}"/>
                    </a:ext>
                  </a:extLst>
                </p14:cNvPr>
                <p14:cNvContentPartPr/>
                <p14:nvPr/>
              </p14:nvContentPartPr>
              <p14:xfrm>
                <a:off x="782935" y="4675582"/>
                <a:ext cx="173160" cy="2066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76A0431-7A70-4329-98E4-97EC12A437A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76815" y="4669462"/>
                  <a:ext cx="185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66D2196-9260-97F9-8F67-6011251485A3}"/>
                    </a:ext>
                  </a:extLst>
                </p14:cNvPr>
                <p14:cNvContentPartPr/>
                <p14:nvPr/>
              </p14:nvContentPartPr>
              <p14:xfrm>
                <a:off x="1018375" y="4725262"/>
                <a:ext cx="209880" cy="90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66D2196-9260-97F9-8F67-6011251485A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12255" y="4719142"/>
                  <a:ext cx="222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903FADE-9D35-D21E-69BF-D9590A647946}"/>
                    </a:ext>
                  </a:extLst>
                </p14:cNvPr>
                <p14:cNvContentPartPr/>
                <p14:nvPr/>
              </p14:nvContentPartPr>
              <p14:xfrm>
                <a:off x="1318615" y="4726342"/>
                <a:ext cx="58680" cy="334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903FADE-9D35-D21E-69BF-D9590A64794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312495" y="4720222"/>
                  <a:ext cx="70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6B7376C-A577-BAFA-9B00-0FCA59D88433}"/>
                    </a:ext>
                  </a:extLst>
                </p14:cNvPr>
                <p14:cNvContentPartPr/>
                <p14:nvPr/>
              </p14:nvContentPartPr>
              <p14:xfrm>
                <a:off x="1513735" y="4594942"/>
                <a:ext cx="97200" cy="2437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6B7376C-A577-BAFA-9B00-0FCA59D8843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507615" y="4588822"/>
                  <a:ext cx="109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D7FA2B9-94EB-C2C1-BE4C-00BA891F3875}"/>
                    </a:ext>
                  </a:extLst>
                </p14:cNvPr>
                <p14:cNvContentPartPr/>
                <p14:nvPr/>
              </p14:nvContentPartPr>
              <p14:xfrm>
                <a:off x="1677175" y="4572622"/>
                <a:ext cx="8640" cy="1954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D7FA2B9-94EB-C2C1-BE4C-00BA891F387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671055" y="4566502"/>
                  <a:ext cx="20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1710CF4-2ED6-1167-D600-540B0EE51673}"/>
                    </a:ext>
                  </a:extLst>
                </p14:cNvPr>
                <p14:cNvContentPartPr/>
                <p14:nvPr/>
              </p14:nvContentPartPr>
              <p14:xfrm>
                <a:off x="1764655" y="4653262"/>
                <a:ext cx="117720" cy="1137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1710CF4-2ED6-1167-D600-540B0EE5167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758535" y="4647142"/>
                  <a:ext cx="129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4D2337F-08F2-D185-E2A5-7ECC1333B96D}"/>
                    </a:ext>
                  </a:extLst>
                </p14:cNvPr>
                <p14:cNvContentPartPr/>
                <p14:nvPr/>
              </p14:nvContentPartPr>
              <p14:xfrm>
                <a:off x="1848535" y="4601782"/>
                <a:ext cx="19440" cy="234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4D2337F-08F2-D185-E2A5-7ECC1333B96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842415" y="4595662"/>
                  <a:ext cx="31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18F68CE-4668-5565-FB9C-F42EE5A6D4DF}"/>
                    </a:ext>
                  </a:extLst>
                </p14:cNvPr>
                <p14:cNvContentPartPr/>
                <p14:nvPr/>
              </p14:nvContentPartPr>
              <p14:xfrm>
                <a:off x="1936375" y="4546342"/>
                <a:ext cx="111600" cy="1828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18F68CE-4668-5565-FB9C-F42EE5A6D4D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930255" y="4540222"/>
                  <a:ext cx="123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3244274-6EE8-1BD5-AD51-E1AF8A76ADF1}"/>
                    </a:ext>
                  </a:extLst>
                </p14:cNvPr>
                <p14:cNvContentPartPr/>
                <p14:nvPr/>
              </p14:nvContentPartPr>
              <p14:xfrm>
                <a:off x="2097295" y="4645342"/>
                <a:ext cx="215640" cy="2826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3244274-6EE8-1BD5-AD51-E1AF8A76ADF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091175" y="4639222"/>
                  <a:ext cx="227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45E6B9A9-6ABA-5A22-E184-389AD5E120F3}"/>
                    </a:ext>
                  </a:extLst>
                </p14:cNvPr>
                <p14:cNvContentPartPr/>
                <p14:nvPr/>
              </p14:nvContentPartPr>
              <p14:xfrm>
                <a:off x="2787415" y="4685662"/>
                <a:ext cx="129240" cy="1792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45E6B9A9-6ABA-5A22-E184-389AD5E120F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781295" y="4679542"/>
                  <a:ext cx="141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6D723A1-AC88-D1F5-42A4-F525987EC806}"/>
                    </a:ext>
                  </a:extLst>
                </p14:cNvPr>
                <p14:cNvContentPartPr/>
                <p14:nvPr/>
              </p14:nvContentPartPr>
              <p14:xfrm>
                <a:off x="3088375" y="4680982"/>
                <a:ext cx="32760" cy="1728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6D723A1-AC88-D1F5-42A4-F525987EC80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082255" y="4674862"/>
                  <a:ext cx="45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DBD4291-6802-E772-071E-38FDDA7BCFD1}"/>
                    </a:ext>
                  </a:extLst>
                </p14:cNvPr>
                <p14:cNvContentPartPr/>
                <p14:nvPr/>
              </p14:nvContentPartPr>
              <p14:xfrm>
                <a:off x="3023575" y="4762342"/>
                <a:ext cx="157320" cy="241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DBD4291-6802-E772-071E-38FDDA7BCFD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017455" y="4756222"/>
                  <a:ext cx="169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6B7691F-A9CC-B423-9288-75CCF474EB65}"/>
                    </a:ext>
                  </a:extLst>
                </p14:cNvPr>
                <p14:cNvContentPartPr/>
                <p14:nvPr/>
              </p14:nvContentPartPr>
              <p14:xfrm>
                <a:off x="3349015" y="4641382"/>
                <a:ext cx="77400" cy="1411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6B7691F-A9CC-B423-9288-75CCF474EB6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342895" y="4635262"/>
                  <a:ext cx="89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0514FBF-EB31-99E8-2355-876FED014305}"/>
                    </a:ext>
                  </a:extLst>
                </p14:cNvPr>
                <p14:cNvContentPartPr/>
                <p14:nvPr/>
              </p14:nvContentPartPr>
              <p14:xfrm>
                <a:off x="3345415" y="4566142"/>
                <a:ext cx="6120" cy="126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0514FBF-EB31-99E8-2355-876FED01430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339295" y="4560022"/>
                  <a:ext cx="18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FC8F99CC-C3AE-7725-DB57-3FC1F5DA5B3D}"/>
                    </a:ext>
                  </a:extLst>
                </p14:cNvPr>
                <p14:cNvContentPartPr/>
                <p14:nvPr/>
              </p14:nvContentPartPr>
              <p14:xfrm>
                <a:off x="3321655" y="4936222"/>
                <a:ext cx="32760" cy="1328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FC8F99CC-C3AE-7725-DB57-3FC1F5DA5B3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315535" y="4930102"/>
                  <a:ext cx="45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24AED9D0-B66B-0878-A727-F49B91C800A9}"/>
                    </a:ext>
                  </a:extLst>
                </p14:cNvPr>
                <p14:cNvContentPartPr/>
                <p14:nvPr/>
              </p14:nvContentPartPr>
              <p14:xfrm>
                <a:off x="3268375" y="4841902"/>
                <a:ext cx="125640" cy="1141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24AED9D0-B66B-0878-A727-F49B91C800A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262255" y="4835782"/>
                  <a:ext cx="137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6B3453C-1FAB-CF8E-257D-6D6AD555B1F0}"/>
                    </a:ext>
                  </a:extLst>
                </p14:cNvPr>
                <p14:cNvContentPartPr/>
                <p14:nvPr/>
              </p14:nvContentPartPr>
              <p14:xfrm>
                <a:off x="3023215" y="5254462"/>
                <a:ext cx="95760" cy="1238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6B3453C-1FAB-CF8E-257D-6D6AD555B1F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017095" y="5248342"/>
                  <a:ext cx="108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C05014B-F6C4-5D88-5347-E78D04EE1D7E}"/>
                    </a:ext>
                  </a:extLst>
                </p14:cNvPr>
                <p14:cNvContentPartPr/>
                <p14:nvPr/>
              </p14:nvContentPartPr>
              <p14:xfrm>
                <a:off x="3160375" y="5241862"/>
                <a:ext cx="235080" cy="1015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C05014B-F6C4-5D88-5347-E78D04EE1D7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154255" y="5235742"/>
                  <a:ext cx="247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BEB34F4-CE4E-4E08-2871-AECE1B097631}"/>
                    </a:ext>
                  </a:extLst>
                </p14:cNvPr>
                <p14:cNvContentPartPr/>
                <p14:nvPr/>
              </p14:nvContentPartPr>
              <p14:xfrm>
                <a:off x="3387895" y="5182462"/>
                <a:ext cx="15480" cy="435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BEB34F4-CE4E-4E08-2871-AECE1B09763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381775" y="5176342"/>
                  <a:ext cx="27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697F53F-7054-EB7D-9E9A-CC565C294823}"/>
                    </a:ext>
                  </a:extLst>
                </p14:cNvPr>
                <p14:cNvContentPartPr/>
                <p14:nvPr/>
              </p14:nvContentPartPr>
              <p14:xfrm>
                <a:off x="3411655" y="5233582"/>
                <a:ext cx="59040" cy="457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697F53F-7054-EB7D-9E9A-CC565C294823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405535" y="5227462"/>
                  <a:ext cx="71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2B1F25E-83A6-1A09-400F-B09562E6D71E}"/>
                    </a:ext>
                  </a:extLst>
                </p14:cNvPr>
                <p14:cNvContentPartPr/>
                <p14:nvPr/>
              </p14:nvContentPartPr>
              <p14:xfrm>
                <a:off x="3481495" y="5083462"/>
                <a:ext cx="163080" cy="2041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2B1F25E-83A6-1A09-400F-B09562E6D71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475375" y="5077342"/>
                  <a:ext cx="175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B79D7CD-6D15-4822-9572-AA0B45802FF6}"/>
                    </a:ext>
                  </a:extLst>
                </p14:cNvPr>
                <p14:cNvContentPartPr/>
                <p14:nvPr/>
              </p14:nvContentPartPr>
              <p14:xfrm>
                <a:off x="3640255" y="5154022"/>
                <a:ext cx="41400" cy="1087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B79D7CD-6D15-4822-9572-AA0B45802FF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634135" y="5147902"/>
                  <a:ext cx="53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0DCAF6A6-6A08-5AA8-69AD-064CCB1EA102}"/>
                    </a:ext>
                  </a:extLst>
                </p14:cNvPr>
                <p14:cNvContentPartPr/>
                <p14:nvPr/>
              </p14:nvContentPartPr>
              <p14:xfrm>
                <a:off x="3340735" y="5451742"/>
                <a:ext cx="108360" cy="1684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0DCAF6A6-6A08-5AA8-69AD-064CCB1EA10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334615" y="5445622"/>
                  <a:ext cx="120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B31C846-46F6-7E45-1CE1-79A32B3584C3}"/>
                    </a:ext>
                  </a:extLst>
                </p14:cNvPr>
                <p14:cNvContentPartPr/>
                <p14:nvPr/>
              </p14:nvContentPartPr>
              <p14:xfrm>
                <a:off x="3477175" y="5457502"/>
                <a:ext cx="146880" cy="92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B31C846-46F6-7E45-1CE1-79A32B3584C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471055" y="5451382"/>
                  <a:ext cx="159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08D7686F-2152-2580-5A0B-E43AB45CF84D}"/>
                    </a:ext>
                  </a:extLst>
                </p14:cNvPr>
                <p14:cNvContentPartPr/>
                <p14:nvPr/>
              </p14:nvContentPartPr>
              <p14:xfrm>
                <a:off x="3555295" y="5386582"/>
                <a:ext cx="152280" cy="1209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08D7686F-2152-2580-5A0B-E43AB45CF84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549175" y="5380462"/>
                  <a:ext cx="164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CF52560-4F5D-7AED-C867-3814C80598A9}"/>
                    </a:ext>
                  </a:extLst>
                </p14:cNvPr>
                <p14:cNvContentPartPr/>
                <p14:nvPr/>
              </p14:nvContentPartPr>
              <p14:xfrm>
                <a:off x="3478615" y="4515022"/>
                <a:ext cx="92520" cy="3214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CF52560-4F5D-7AED-C867-3814C80598A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472495" y="4508902"/>
                  <a:ext cx="1047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69DAB24-9C09-B983-94B7-BF71CFD8B86D}"/>
                    </a:ext>
                  </a:extLst>
                </p14:cNvPr>
                <p14:cNvContentPartPr/>
                <p14:nvPr/>
              </p14:nvContentPartPr>
              <p14:xfrm>
                <a:off x="2700295" y="4576582"/>
                <a:ext cx="74880" cy="3348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69DAB24-9C09-B983-94B7-BF71CFD8B86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694175" y="4570462"/>
                  <a:ext cx="871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B18DC76-FBC6-1DDF-63CF-97EF1EEFCBC3}"/>
                    </a:ext>
                  </a:extLst>
                </p14:cNvPr>
                <p14:cNvContentPartPr/>
                <p14:nvPr/>
              </p14:nvContentPartPr>
              <p14:xfrm>
                <a:off x="3719455" y="4612222"/>
                <a:ext cx="192960" cy="406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B18DC76-FBC6-1DDF-63CF-97EF1EEFCBC3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713335" y="4606102"/>
                  <a:ext cx="205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5FA7596-E2AE-6C9D-075C-B9EFF32F618E}"/>
                    </a:ext>
                  </a:extLst>
                </p14:cNvPr>
                <p14:cNvContentPartPr/>
                <p14:nvPr/>
              </p14:nvContentPartPr>
              <p14:xfrm>
                <a:off x="3734575" y="4730302"/>
                <a:ext cx="164520" cy="298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5FA7596-E2AE-6C9D-075C-B9EFF32F618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728455" y="4724182"/>
                  <a:ext cx="176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14EE4F7-3546-08D0-1B7A-C6D199135CB2}"/>
                    </a:ext>
                  </a:extLst>
                </p14:cNvPr>
                <p14:cNvContentPartPr/>
                <p14:nvPr/>
              </p14:nvContentPartPr>
              <p14:xfrm>
                <a:off x="4092775" y="4541302"/>
                <a:ext cx="100800" cy="1425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14EE4F7-3546-08D0-1B7A-C6D199135CB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086655" y="4535182"/>
                  <a:ext cx="113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2238CAE-C85F-FAFC-5039-F5301A22072F}"/>
                    </a:ext>
                  </a:extLst>
                </p14:cNvPr>
                <p14:cNvContentPartPr/>
                <p14:nvPr/>
              </p14:nvContentPartPr>
              <p14:xfrm>
                <a:off x="4294735" y="4551382"/>
                <a:ext cx="25920" cy="1278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2238CAE-C85F-FAFC-5039-F5301A22072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288615" y="4545262"/>
                  <a:ext cx="38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4519BDE-784D-2CF9-1F1A-10AB84621B48}"/>
                    </a:ext>
                  </a:extLst>
                </p14:cNvPr>
                <p14:cNvContentPartPr/>
                <p14:nvPr/>
              </p14:nvContentPartPr>
              <p14:xfrm>
                <a:off x="4257295" y="4611142"/>
                <a:ext cx="102600" cy="147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4519BDE-784D-2CF9-1F1A-10AB84621B4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251175" y="4605022"/>
                  <a:ext cx="114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B3A4B37-1006-05F5-6797-A9FFD3163F6F}"/>
                    </a:ext>
                  </a:extLst>
                </p14:cNvPr>
                <p14:cNvContentPartPr/>
                <p14:nvPr/>
              </p14:nvContentPartPr>
              <p14:xfrm>
                <a:off x="4445935" y="4536262"/>
                <a:ext cx="104760" cy="928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B3A4B37-1006-05F5-6797-A9FFD3163F6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439815" y="4530142"/>
                  <a:ext cx="117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FA4DD23-36F8-50E9-2052-7A88AF0AB7D0}"/>
                    </a:ext>
                  </a:extLst>
                </p14:cNvPr>
                <p14:cNvContentPartPr/>
                <p14:nvPr/>
              </p14:nvContentPartPr>
              <p14:xfrm>
                <a:off x="4590655" y="4421782"/>
                <a:ext cx="105120" cy="2354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FA4DD23-36F8-50E9-2052-7A88AF0AB7D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584535" y="4415662"/>
                  <a:ext cx="117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C737F80-4865-796B-F8AE-93110E806C62}"/>
                    </a:ext>
                  </a:extLst>
                </p14:cNvPr>
                <p14:cNvContentPartPr/>
                <p14:nvPr/>
              </p14:nvContentPartPr>
              <p14:xfrm>
                <a:off x="4009975" y="4455262"/>
                <a:ext cx="103680" cy="3153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C737F80-4865-796B-F8AE-93110E806C62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003855" y="4449142"/>
                  <a:ext cx="1159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08A4BD6-DB86-E48C-3141-1C8D3DDB03B1}"/>
                    </a:ext>
                  </a:extLst>
                </p14:cNvPr>
                <p14:cNvContentPartPr/>
                <p14:nvPr/>
              </p14:nvContentPartPr>
              <p14:xfrm>
                <a:off x="4472935" y="4809142"/>
                <a:ext cx="26640" cy="1328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08A4BD6-DB86-E48C-3141-1C8D3DDB03B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466815" y="4803022"/>
                  <a:ext cx="38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81F829D-B2CB-0CF3-4F00-B715B4741A4D}"/>
                    </a:ext>
                  </a:extLst>
                </p14:cNvPr>
                <p14:cNvContentPartPr/>
                <p14:nvPr/>
              </p14:nvContentPartPr>
              <p14:xfrm>
                <a:off x="4429015" y="4738222"/>
                <a:ext cx="125280" cy="1022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81F829D-B2CB-0CF3-4F00-B715B4741A4D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422895" y="4732102"/>
                  <a:ext cx="137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606B3AF-4192-C3EF-EA3F-560EF0D8CCE5}"/>
                    </a:ext>
                  </a:extLst>
                </p14:cNvPr>
                <p14:cNvContentPartPr/>
                <p14:nvPr/>
              </p14:nvContentPartPr>
              <p14:xfrm>
                <a:off x="4264495" y="5080942"/>
                <a:ext cx="106200" cy="1310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606B3AF-4192-C3EF-EA3F-560EF0D8CCE5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258375" y="5074822"/>
                  <a:ext cx="118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D3612A2-FA8C-2661-2449-82C686703229}"/>
                    </a:ext>
                  </a:extLst>
                </p14:cNvPr>
                <p14:cNvContentPartPr/>
                <p14:nvPr/>
              </p14:nvContentPartPr>
              <p14:xfrm>
                <a:off x="4398055" y="5002822"/>
                <a:ext cx="219600" cy="1659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D3612A2-FA8C-2661-2449-82C68670322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391935" y="4996702"/>
                  <a:ext cx="231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0A9A9BC-203E-FC6E-4B04-6C78D95F914A}"/>
                    </a:ext>
                  </a:extLst>
                </p14:cNvPr>
                <p14:cNvContentPartPr/>
                <p14:nvPr/>
              </p14:nvContentPartPr>
              <p14:xfrm>
                <a:off x="4327855" y="5318902"/>
                <a:ext cx="106200" cy="1623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0A9A9BC-203E-FC6E-4B04-6C78D95F914A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321735" y="5312782"/>
                  <a:ext cx="118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4631CF2C-C8B5-6A6E-8029-296D7BE87160}"/>
                    </a:ext>
                  </a:extLst>
                </p14:cNvPr>
                <p14:cNvContentPartPr/>
                <p14:nvPr/>
              </p14:nvContentPartPr>
              <p14:xfrm>
                <a:off x="4326415" y="5348062"/>
                <a:ext cx="232200" cy="648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4631CF2C-C8B5-6A6E-8029-296D7BE8716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320295" y="5341942"/>
                  <a:ext cx="244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1987B17-FA48-9825-6849-63A8CAD9D5EB}"/>
                    </a:ext>
                  </a:extLst>
                </p14:cNvPr>
                <p14:cNvContentPartPr/>
                <p14:nvPr/>
              </p14:nvContentPartPr>
              <p14:xfrm>
                <a:off x="4540615" y="5268862"/>
                <a:ext cx="155880" cy="1004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1987B17-FA48-9825-6849-63A8CAD9D5E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534495" y="5262742"/>
                  <a:ext cx="168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B9B3F37-AD98-BE58-BE70-B11708DD85C8}"/>
                    </a:ext>
                  </a:extLst>
                </p14:cNvPr>
                <p14:cNvContentPartPr/>
                <p14:nvPr/>
              </p14:nvContentPartPr>
              <p14:xfrm>
                <a:off x="4762735" y="4365622"/>
                <a:ext cx="41400" cy="2444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B9B3F37-AD98-BE58-BE70-B11708DD85C8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756615" y="4359502"/>
                  <a:ext cx="53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E2A49CD-B9E4-FCB2-0014-8A7A9E8BCEF0}"/>
                    </a:ext>
                  </a:extLst>
                </p14:cNvPr>
                <p14:cNvContentPartPr/>
                <p14:nvPr/>
              </p14:nvContentPartPr>
              <p14:xfrm>
                <a:off x="4883695" y="4380742"/>
                <a:ext cx="127440" cy="1940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E2A49CD-B9E4-FCB2-0014-8A7A9E8BCEF0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877575" y="4374622"/>
                  <a:ext cx="139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15E33E5-0F89-934C-F6B4-DDE4B6BC73A7}"/>
                    </a:ext>
                  </a:extLst>
                </p14:cNvPr>
                <p14:cNvContentPartPr/>
                <p14:nvPr/>
              </p14:nvContentPartPr>
              <p14:xfrm>
                <a:off x="5052175" y="4381102"/>
                <a:ext cx="120240" cy="1710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15E33E5-0F89-934C-F6B4-DDE4B6BC73A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046055" y="4374982"/>
                  <a:ext cx="132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1A557F87-06C2-C37D-0EFE-42748FF63CCE}"/>
                    </a:ext>
                  </a:extLst>
                </p14:cNvPr>
                <p14:cNvContentPartPr/>
                <p14:nvPr/>
              </p14:nvContentPartPr>
              <p14:xfrm>
                <a:off x="5356735" y="4385782"/>
                <a:ext cx="14400" cy="1256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1A557F87-06C2-C37D-0EFE-42748FF63CC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350615" y="4379662"/>
                  <a:ext cx="26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044CAD0-DC76-CC9E-CFC8-45A313442E09}"/>
                    </a:ext>
                  </a:extLst>
                </p14:cNvPr>
                <p14:cNvContentPartPr/>
                <p14:nvPr/>
              </p14:nvContentPartPr>
              <p14:xfrm>
                <a:off x="5429095" y="4367782"/>
                <a:ext cx="12600" cy="1375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044CAD0-DC76-CC9E-CFC8-45A313442E09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422975" y="4361662"/>
                  <a:ext cx="24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AB55E9D-4BD6-DC6D-BA3A-F4920E799AB9}"/>
                    </a:ext>
                  </a:extLst>
                </p14:cNvPr>
                <p14:cNvContentPartPr/>
                <p14:nvPr/>
              </p14:nvContentPartPr>
              <p14:xfrm>
                <a:off x="5288335" y="4332862"/>
                <a:ext cx="176040" cy="475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AB55E9D-4BD6-DC6D-BA3A-F4920E799AB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282215" y="4326742"/>
                  <a:ext cx="188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D44DF13-BCC9-185A-EFB2-B0B2144ABCA4}"/>
                    </a:ext>
                  </a:extLst>
                </p14:cNvPr>
                <p14:cNvContentPartPr/>
                <p14:nvPr/>
              </p14:nvContentPartPr>
              <p14:xfrm>
                <a:off x="5488135" y="4254382"/>
                <a:ext cx="66600" cy="3236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D44DF13-BCC9-185A-EFB2-B0B2144ABCA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482015" y="4248262"/>
                  <a:ext cx="788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51BF76B-4B8C-9439-1C70-D2D6967813A4}"/>
                    </a:ext>
                  </a:extLst>
                </p14:cNvPr>
                <p14:cNvContentPartPr/>
                <p14:nvPr/>
              </p14:nvContentPartPr>
              <p14:xfrm>
                <a:off x="5366095" y="4726342"/>
                <a:ext cx="39600" cy="1375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51BF76B-4B8C-9439-1C70-D2D6967813A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359975" y="4720222"/>
                  <a:ext cx="51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979AA03-C86E-2D0F-E4BF-30A04020CEE0}"/>
                    </a:ext>
                  </a:extLst>
                </p14:cNvPr>
                <p14:cNvContentPartPr/>
                <p14:nvPr/>
              </p14:nvContentPartPr>
              <p14:xfrm>
                <a:off x="5259535" y="4610782"/>
                <a:ext cx="177120" cy="1476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979AA03-C86E-2D0F-E4BF-30A04020CEE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253415" y="4604662"/>
                  <a:ext cx="189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05E1501D-2852-685B-7FD6-1FD2B2F4D9F6}"/>
                    </a:ext>
                  </a:extLst>
                </p14:cNvPr>
                <p14:cNvContentPartPr/>
                <p14:nvPr/>
              </p14:nvContentPartPr>
              <p14:xfrm>
                <a:off x="5182855" y="5084542"/>
                <a:ext cx="160920" cy="903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05E1501D-2852-685B-7FD6-1FD2B2F4D9F6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176735" y="5078422"/>
                  <a:ext cx="173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93D29C3A-B00B-04AD-35E4-49181864C11C}"/>
                    </a:ext>
                  </a:extLst>
                </p14:cNvPr>
                <p14:cNvContentPartPr/>
                <p14:nvPr/>
              </p14:nvContentPartPr>
              <p14:xfrm>
                <a:off x="5274655" y="4979782"/>
                <a:ext cx="7560" cy="205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93D29C3A-B00B-04AD-35E4-49181864C11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268535" y="4973662"/>
                  <a:ext cx="19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0A9EB92-FD1B-A877-083A-B8402ADB7979}"/>
                    </a:ext>
                  </a:extLst>
                </p14:cNvPr>
                <p14:cNvContentPartPr/>
                <p14:nvPr/>
              </p14:nvContentPartPr>
              <p14:xfrm>
                <a:off x="5163415" y="5016502"/>
                <a:ext cx="92160" cy="2174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0A9EB92-FD1B-A877-083A-B8402ADB7979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157295" y="5010382"/>
                  <a:ext cx="104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8E170D02-AFD4-4E1D-5417-C9C16CEB6D6A}"/>
                    </a:ext>
                  </a:extLst>
                </p14:cNvPr>
                <p14:cNvContentPartPr/>
                <p14:nvPr/>
              </p14:nvContentPartPr>
              <p14:xfrm>
                <a:off x="5157655" y="5029102"/>
                <a:ext cx="76320" cy="298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8E170D02-AFD4-4E1D-5417-C9C16CEB6D6A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151535" y="5022982"/>
                  <a:ext cx="88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80D16D07-7B35-614F-A243-A0B7848800B8}"/>
                    </a:ext>
                  </a:extLst>
                </p14:cNvPr>
                <p14:cNvContentPartPr/>
                <p14:nvPr/>
              </p14:nvContentPartPr>
              <p14:xfrm>
                <a:off x="5403535" y="4908502"/>
                <a:ext cx="96840" cy="2800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80D16D07-7B35-614F-A243-A0B7848800B8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397415" y="4902382"/>
                  <a:ext cx="109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8E0E2EA-0ACF-C735-5F3B-89F699D4C1FD}"/>
                    </a:ext>
                  </a:extLst>
                </p14:cNvPr>
                <p14:cNvContentPartPr/>
                <p14:nvPr/>
              </p14:nvContentPartPr>
              <p14:xfrm>
                <a:off x="5515855" y="4854502"/>
                <a:ext cx="193680" cy="2404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8E0E2EA-0ACF-C735-5F3B-89F699D4C1F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509735" y="4848382"/>
                  <a:ext cx="205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4189083-C415-11A2-00D1-D2D0D8CE0810}"/>
                    </a:ext>
                  </a:extLst>
                </p14:cNvPr>
                <p14:cNvContentPartPr/>
                <p14:nvPr/>
              </p14:nvContentPartPr>
              <p14:xfrm>
                <a:off x="5710255" y="4872862"/>
                <a:ext cx="15480" cy="421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4189083-C415-11A2-00D1-D2D0D8CE081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704135" y="4866742"/>
                  <a:ext cx="27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69E6047-1741-7538-D16C-9AC848EC0751}"/>
                    </a:ext>
                  </a:extLst>
                </p14:cNvPr>
                <p14:cNvContentPartPr/>
                <p14:nvPr/>
              </p14:nvContentPartPr>
              <p14:xfrm>
                <a:off x="5777215" y="4923982"/>
                <a:ext cx="144360" cy="730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69E6047-1741-7538-D16C-9AC848EC075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771095" y="4917862"/>
                  <a:ext cx="156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06CF0BD-21E3-169C-C2CD-C6CDC9DE154F}"/>
                    </a:ext>
                  </a:extLst>
                </p14:cNvPr>
                <p14:cNvContentPartPr/>
                <p14:nvPr/>
              </p14:nvContentPartPr>
              <p14:xfrm>
                <a:off x="3370615" y="5970502"/>
                <a:ext cx="135720" cy="280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06CF0BD-21E3-169C-C2CD-C6CDC9DE154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364495" y="5964382"/>
                  <a:ext cx="147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1BF0E7E-F601-7CB5-D1A9-5DE43FAF0043}"/>
                    </a:ext>
                  </a:extLst>
                </p14:cNvPr>
                <p14:cNvContentPartPr/>
                <p14:nvPr/>
              </p14:nvContentPartPr>
              <p14:xfrm>
                <a:off x="3410575" y="6051142"/>
                <a:ext cx="131040" cy="410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1BF0E7E-F601-7CB5-D1A9-5DE43FAF004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404455" y="6045022"/>
                  <a:ext cx="143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059B078-BA80-B623-1D4B-804848727EB9}"/>
                    </a:ext>
                  </a:extLst>
                </p14:cNvPr>
                <p14:cNvContentPartPr/>
                <p14:nvPr/>
              </p14:nvContentPartPr>
              <p14:xfrm>
                <a:off x="3511015" y="5883022"/>
                <a:ext cx="155160" cy="2527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059B078-BA80-B623-1D4B-804848727EB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504895" y="5876902"/>
                  <a:ext cx="167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439F763-F12D-1AC0-37F7-C829F91E5265}"/>
                    </a:ext>
                  </a:extLst>
                </p14:cNvPr>
                <p14:cNvContentPartPr/>
                <p14:nvPr/>
              </p14:nvContentPartPr>
              <p14:xfrm>
                <a:off x="3921415" y="5836582"/>
                <a:ext cx="75600" cy="1857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439F763-F12D-1AC0-37F7-C829F91E526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915295" y="5830462"/>
                  <a:ext cx="87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E4FF94C6-D61B-BF22-270B-E895FB92EE79}"/>
                    </a:ext>
                  </a:extLst>
                </p14:cNvPr>
                <p14:cNvContentPartPr/>
                <p14:nvPr/>
              </p14:nvContentPartPr>
              <p14:xfrm>
                <a:off x="3916015" y="5795902"/>
                <a:ext cx="311040" cy="529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E4FF94C6-D61B-BF22-270B-E895FB92EE7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909895" y="5789782"/>
                  <a:ext cx="323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371CE03F-96C7-3284-4107-E799EF120757}"/>
                    </a:ext>
                  </a:extLst>
                </p14:cNvPr>
                <p14:cNvContentPartPr/>
                <p14:nvPr/>
              </p14:nvContentPartPr>
              <p14:xfrm>
                <a:off x="4144255" y="5887342"/>
                <a:ext cx="97200" cy="324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371CE03F-96C7-3284-4107-E799EF12075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138135" y="5881222"/>
                  <a:ext cx="109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CD8AEC5-9362-0352-6BCB-87E7EC86E8C8}"/>
                    </a:ext>
                  </a:extLst>
                </p14:cNvPr>
                <p14:cNvContentPartPr/>
                <p14:nvPr/>
              </p14:nvContentPartPr>
              <p14:xfrm>
                <a:off x="4372495" y="5660182"/>
                <a:ext cx="139680" cy="2876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CD8AEC5-9362-0352-6BCB-87E7EC86E8C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366375" y="5654062"/>
                  <a:ext cx="151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A8A4F2DB-8599-4407-ABA9-86C622EB2912}"/>
                    </a:ext>
                  </a:extLst>
                </p14:cNvPr>
                <p14:cNvContentPartPr/>
                <p14:nvPr/>
              </p14:nvContentPartPr>
              <p14:xfrm>
                <a:off x="4560775" y="5655502"/>
                <a:ext cx="75240" cy="1882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A8A4F2DB-8599-4407-ABA9-86C622EB291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554655" y="5649382"/>
                  <a:ext cx="87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546509C-1430-6F71-8085-53E64A989443}"/>
                    </a:ext>
                  </a:extLst>
                </p14:cNvPr>
                <p14:cNvContentPartPr/>
                <p14:nvPr/>
              </p14:nvContentPartPr>
              <p14:xfrm>
                <a:off x="4757335" y="5638582"/>
                <a:ext cx="4320" cy="1710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546509C-1430-6F71-8085-53E64A98944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751215" y="5632462"/>
                  <a:ext cx="16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4AA71E6-3614-F60A-8CED-9F63E5EBD04F}"/>
                    </a:ext>
                  </a:extLst>
                </p14:cNvPr>
                <p14:cNvContentPartPr/>
                <p14:nvPr/>
              </p14:nvContentPartPr>
              <p14:xfrm>
                <a:off x="4706215" y="5701582"/>
                <a:ext cx="108720" cy="428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4AA71E6-3614-F60A-8CED-9F63E5EBD04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700095" y="5695462"/>
                  <a:ext cx="120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E0A5737A-CDC2-4BA9-9E79-64559FD99272}"/>
                    </a:ext>
                  </a:extLst>
                </p14:cNvPr>
                <p14:cNvContentPartPr/>
                <p14:nvPr/>
              </p14:nvContentPartPr>
              <p14:xfrm>
                <a:off x="4948855" y="5512222"/>
                <a:ext cx="60840" cy="1825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E0A5737A-CDC2-4BA9-9E79-64559FD99272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942735" y="5506102"/>
                  <a:ext cx="73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20A7C77D-2D34-E8CA-48EA-699AA5E78D77}"/>
                    </a:ext>
                  </a:extLst>
                </p14:cNvPr>
                <p14:cNvContentPartPr/>
                <p14:nvPr/>
              </p14:nvContentPartPr>
              <p14:xfrm>
                <a:off x="5062615" y="5528062"/>
                <a:ext cx="84960" cy="1540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20A7C77D-2D34-E8CA-48EA-699AA5E78D77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056495" y="5521942"/>
                  <a:ext cx="97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C446CE0-CEB3-7BB5-8356-DAC1957BE8B1}"/>
                    </a:ext>
                  </a:extLst>
                </p14:cNvPr>
                <p14:cNvContentPartPr/>
                <p14:nvPr/>
              </p14:nvContentPartPr>
              <p14:xfrm>
                <a:off x="5248375" y="5479102"/>
                <a:ext cx="61920" cy="1382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C446CE0-CEB3-7BB5-8356-DAC1957BE8B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242255" y="5472982"/>
                  <a:ext cx="74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1051815-7D87-EE37-A375-A23297ABA6DE}"/>
                    </a:ext>
                  </a:extLst>
                </p14:cNvPr>
                <p14:cNvContentPartPr/>
                <p14:nvPr/>
              </p14:nvContentPartPr>
              <p14:xfrm>
                <a:off x="5174935" y="5427622"/>
                <a:ext cx="204120" cy="1634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1051815-7D87-EE37-A375-A23297ABA6D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168815" y="5421502"/>
                  <a:ext cx="216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D50DFF4-FFF5-34C8-6DFE-BED14AD48441}"/>
                    </a:ext>
                  </a:extLst>
                </p14:cNvPr>
                <p14:cNvContentPartPr/>
                <p14:nvPr/>
              </p14:nvContentPartPr>
              <p14:xfrm>
                <a:off x="5410375" y="5340142"/>
                <a:ext cx="51840" cy="2671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D50DFF4-FFF5-34C8-6DFE-BED14AD4844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404255" y="5334022"/>
                  <a:ext cx="640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E1C3B31-89DA-5A1F-1E3D-1F8266C14B52}"/>
                    </a:ext>
                  </a:extLst>
                </p14:cNvPr>
                <p14:cNvContentPartPr/>
                <p14:nvPr/>
              </p14:nvContentPartPr>
              <p14:xfrm>
                <a:off x="5512975" y="5283262"/>
                <a:ext cx="102600" cy="2786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E1C3B31-89DA-5A1F-1E3D-1F8266C14B52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506855" y="5277142"/>
                  <a:ext cx="114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CD88835-94EF-2483-589A-E0A9DD2BB344}"/>
                    </a:ext>
                  </a:extLst>
                </p14:cNvPr>
                <p14:cNvContentPartPr/>
                <p14:nvPr/>
              </p14:nvContentPartPr>
              <p14:xfrm>
                <a:off x="5628535" y="5288662"/>
                <a:ext cx="64800" cy="2023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CD88835-94EF-2483-589A-E0A9DD2BB34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622415" y="5282542"/>
                  <a:ext cx="77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0DFE3D9-F455-FF72-111E-68C95C4C0A87}"/>
                    </a:ext>
                  </a:extLst>
                </p14:cNvPr>
                <p14:cNvContentPartPr/>
                <p14:nvPr/>
              </p14:nvContentPartPr>
              <p14:xfrm>
                <a:off x="5826895" y="5304142"/>
                <a:ext cx="33840" cy="1429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0DFE3D9-F455-FF72-111E-68C95C4C0A87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820775" y="5298022"/>
                  <a:ext cx="46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4E5CD68A-E973-E10C-F657-9C2BD31D3D00}"/>
                    </a:ext>
                  </a:extLst>
                </p14:cNvPr>
                <p14:cNvContentPartPr/>
                <p14:nvPr/>
              </p14:nvContentPartPr>
              <p14:xfrm>
                <a:off x="5790175" y="5343742"/>
                <a:ext cx="115560" cy="565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4E5CD68A-E973-E10C-F657-9C2BD31D3D0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784055" y="5337622"/>
                  <a:ext cx="127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1D94F070-9CF3-2539-400E-7BCCBE7F9645}"/>
                    </a:ext>
                  </a:extLst>
                </p14:cNvPr>
                <p14:cNvContentPartPr/>
                <p14:nvPr/>
              </p14:nvContentPartPr>
              <p14:xfrm>
                <a:off x="6000775" y="5190742"/>
                <a:ext cx="88560" cy="2170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1D94F070-9CF3-2539-400E-7BCCBE7F9645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994655" y="5184622"/>
                  <a:ext cx="100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A39B3D6-0885-6C74-0420-AED28443880D}"/>
                    </a:ext>
                  </a:extLst>
                </p14:cNvPr>
                <p14:cNvContentPartPr/>
                <p14:nvPr/>
              </p14:nvContentPartPr>
              <p14:xfrm>
                <a:off x="6114895" y="5123422"/>
                <a:ext cx="76680" cy="1886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A39B3D6-0885-6C74-0420-AED28443880D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108775" y="5117302"/>
                  <a:ext cx="88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3175538-9833-F811-1B9D-DC53DE9AE4BC}"/>
                    </a:ext>
                  </a:extLst>
                </p14:cNvPr>
                <p14:cNvContentPartPr/>
                <p14:nvPr/>
              </p14:nvContentPartPr>
              <p14:xfrm>
                <a:off x="6236575" y="5240062"/>
                <a:ext cx="21600" cy="964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3175538-9833-F811-1B9D-DC53DE9AE4BC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230455" y="5233942"/>
                  <a:ext cx="33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827F1E8-380B-530D-03FD-3EA37E061A89}"/>
                    </a:ext>
                  </a:extLst>
                </p14:cNvPr>
                <p14:cNvContentPartPr/>
                <p14:nvPr/>
              </p14:nvContentPartPr>
              <p14:xfrm>
                <a:off x="6259615" y="5056462"/>
                <a:ext cx="158400" cy="2203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827F1E8-380B-530D-03FD-3EA37E061A8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253495" y="5050342"/>
                  <a:ext cx="170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B48AB72-F199-468E-30D4-6B20E2836B16}"/>
                    </a:ext>
                  </a:extLst>
                </p14:cNvPr>
                <p14:cNvContentPartPr/>
                <p14:nvPr/>
              </p14:nvContentPartPr>
              <p14:xfrm>
                <a:off x="6549775" y="4984102"/>
                <a:ext cx="43560" cy="1386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B48AB72-F199-468E-30D4-6B20E2836B1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543655" y="4977982"/>
                  <a:ext cx="55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DEB78A0-EAA1-D7A0-DD9F-752D70248CFF}"/>
                    </a:ext>
                  </a:extLst>
                </p14:cNvPr>
                <p14:cNvContentPartPr/>
                <p14:nvPr/>
              </p14:nvContentPartPr>
              <p14:xfrm>
                <a:off x="6446455" y="4941262"/>
                <a:ext cx="199800" cy="1926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DEB78A0-EAA1-D7A0-DD9F-752D70248CFF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440335" y="4935142"/>
                  <a:ext cx="212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3DEF64D-3923-A1BA-B753-67031347C943}"/>
                    </a:ext>
                  </a:extLst>
                </p14:cNvPr>
                <p14:cNvContentPartPr/>
                <p14:nvPr/>
              </p14:nvContentPartPr>
              <p14:xfrm>
                <a:off x="6667855" y="4857742"/>
                <a:ext cx="91800" cy="3074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3DEF64D-3923-A1BA-B753-67031347C94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661735" y="4851622"/>
                  <a:ext cx="1040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0D753D4-93D1-C41F-F0BE-3B90290C3AC9}"/>
                    </a:ext>
                  </a:extLst>
                </p14:cNvPr>
                <p14:cNvContentPartPr/>
                <p14:nvPr/>
              </p14:nvContentPartPr>
              <p14:xfrm>
                <a:off x="6861175" y="4920742"/>
                <a:ext cx="117360" cy="590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0D753D4-93D1-C41F-F0BE-3B90290C3AC9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855055" y="4914622"/>
                  <a:ext cx="129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7CCBD60-1BEE-12BF-ADF6-BA808878CA8E}"/>
                    </a:ext>
                  </a:extLst>
                </p14:cNvPr>
                <p14:cNvContentPartPr/>
                <p14:nvPr/>
              </p14:nvContentPartPr>
              <p14:xfrm>
                <a:off x="7125055" y="4711582"/>
                <a:ext cx="141840" cy="2847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7CCBD60-1BEE-12BF-ADF6-BA808878CA8E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118935" y="4705462"/>
                  <a:ext cx="1540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74137B8-A1CD-752C-B046-52F269CBD09C}"/>
                    </a:ext>
                  </a:extLst>
                </p14:cNvPr>
                <p14:cNvContentPartPr/>
                <p14:nvPr/>
              </p14:nvContentPartPr>
              <p14:xfrm>
                <a:off x="7324135" y="4708702"/>
                <a:ext cx="93240" cy="972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74137B8-A1CD-752C-B046-52F269CBD09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318015" y="4702582"/>
                  <a:ext cx="105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F3AA75E-5360-45D2-8A37-A713C9CF453F}"/>
                    </a:ext>
                  </a:extLst>
                </p14:cNvPr>
                <p14:cNvContentPartPr/>
                <p14:nvPr/>
              </p14:nvContentPartPr>
              <p14:xfrm>
                <a:off x="7320535" y="4750462"/>
                <a:ext cx="132480" cy="957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F3AA75E-5360-45D2-8A37-A713C9CF453F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314415" y="4744342"/>
                  <a:ext cx="144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7329327-98EC-E77D-4D4C-C4EEF4FCAB41}"/>
                    </a:ext>
                  </a:extLst>
                </p14:cNvPr>
                <p14:cNvContentPartPr/>
                <p14:nvPr/>
              </p14:nvContentPartPr>
              <p14:xfrm>
                <a:off x="7468135" y="4565062"/>
                <a:ext cx="99000" cy="1972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7329327-98EC-E77D-4D4C-C4EEF4FCAB41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462015" y="4558942"/>
                  <a:ext cx="111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2FA468E-233A-FCA8-44AD-9B4AAA62947C}"/>
                    </a:ext>
                  </a:extLst>
                </p14:cNvPr>
                <p14:cNvContentPartPr/>
                <p14:nvPr/>
              </p14:nvContentPartPr>
              <p14:xfrm>
                <a:off x="7620775" y="4447342"/>
                <a:ext cx="162000" cy="2444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2FA468E-233A-FCA8-44AD-9B4AAA62947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614655" y="4441222"/>
                  <a:ext cx="174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A7D6225E-D8AA-E76B-058F-47156CBB8280}"/>
                    </a:ext>
                  </a:extLst>
                </p14:cNvPr>
                <p14:cNvContentPartPr/>
                <p14:nvPr/>
              </p14:nvContentPartPr>
              <p14:xfrm>
                <a:off x="7813375" y="4387222"/>
                <a:ext cx="107280" cy="1861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A7D6225E-D8AA-E76B-058F-47156CBB828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807255" y="4381102"/>
                  <a:ext cx="119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F7C1ECC4-30CC-B462-F435-90E5FF151842}"/>
                    </a:ext>
                  </a:extLst>
                </p14:cNvPr>
                <p14:cNvContentPartPr/>
                <p14:nvPr/>
              </p14:nvContentPartPr>
              <p14:xfrm>
                <a:off x="7928935" y="4323142"/>
                <a:ext cx="92160" cy="1828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F7C1ECC4-30CC-B462-F435-90E5FF15184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922815" y="4317022"/>
                  <a:ext cx="104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73536F7C-C63D-D7D9-1566-8EDA8E2F75C2}"/>
                    </a:ext>
                  </a:extLst>
                </p14:cNvPr>
                <p14:cNvContentPartPr/>
                <p14:nvPr/>
              </p14:nvContentPartPr>
              <p14:xfrm>
                <a:off x="8020015" y="4191382"/>
                <a:ext cx="154800" cy="2293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73536F7C-C63D-D7D9-1566-8EDA8E2F75C2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013895" y="4185262"/>
                  <a:ext cx="1670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9F37C7D5-E99F-B036-1CAE-70A82D811124}"/>
                    </a:ext>
                  </a:extLst>
                </p14:cNvPr>
                <p14:cNvContentPartPr/>
                <p14:nvPr/>
              </p14:nvContentPartPr>
              <p14:xfrm>
                <a:off x="8203975" y="4309462"/>
                <a:ext cx="111960" cy="1098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9F37C7D5-E99F-B036-1CAE-70A82D81112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197855" y="4303342"/>
                  <a:ext cx="124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76F19B2A-229F-75C4-C969-6C649DC8CAA5}"/>
                    </a:ext>
                  </a:extLst>
                </p14:cNvPr>
                <p14:cNvContentPartPr/>
                <p14:nvPr/>
              </p14:nvContentPartPr>
              <p14:xfrm>
                <a:off x="7399375" y="4544182"/>
                <a:ext cx="932760" cy="5914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76F19B2A-229F-75C4-C969-6C649DC8CAA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393255" y="4538062"/>
                  <a:ext cx="94500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5F2BEA4C-2927-E9D6-61C1-6D77CF500A26}"/>
                    </a:ext>
                  </a:extLst>
                </p14:cNvPr>
                <p14:cNvContentPartPr/>
                <p14:nvPr/>
              </p14:nvContentPartPr>
              <p14:xfrm>
                <a:off x="7468135" y="4677742"/>
                <a:ext cx="811440" cy="6195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5F2BEA4C-2927-E9D6-61C1-6D77CF500A2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462015" y="4671622"/>
                  <a:ext cx="82368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5EB2E1EF-6241-4369-6A8A-4180C9A0F6E0}"/>
                    </a:ext>
                  </a:extLst>
                </p14:cNvPr>
                <p14:cNvContentPartPr/>
                <p14:nvPr/>
              </p14:nvContentPartPr>
              <p14:xfrm>
                <a:off x="405295" y="4403782"/>
                <a:ext cx="2376720" cy="8272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5EB2E1EF-6241-4369-6A8A-4180C9A0F6E0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99175" y="4397662"/>
                  <a:ext cx="2388960" cy="83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679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2C75C9D-9EA5-427B-A6E2-38120DA600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CF29D7-F85A-CF58-C095-505C96CC3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5" y="82495"/>
            <a:ext cx="6483683" cy="21210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197D8DD-ED7C-BD3E-6A7A-0821B672B328}"/>
                  </a:ext>
                </a:extLst>
              </p14:cNvPr>
              <p14:cNvContentPartPr/>
              <p14:nvPr/>
            </p14:nvContentPartPr>
            <p14:xfrm>
              <a:off x="5028415" y="1748782"/>
              <a:ext cx="1440" cy="97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197D8DD-ED7C-BD3E-6A7A-0821B672B3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2295" y="1742662"/>
                <a:ext cx="136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2C9B94F-9E65-616F-AB2F-408F417A48C0}"/>
                  </a:ext>
                </a:extLst>
              </p14:cNvPr>
              <p14:cNvContentPartPr/>
              <p14:nvPr/>
            </p14:nvContentPartPr>
            <p14:xfrm>
              <a:off x="5221375" y="1196182"/>
              <a:ext cx="765720" cy="50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2C9B94F-9E65-616F-AB2F-408F417A48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5255" y="1190062"/>
                <a:ext cx="777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7D180F9-F6CD-2884-5D97-C2BA4F3B6534}"/>
                  </a:ext>
                </a:extLst>
              </p14:cNvPr>
              <p14:cNvContentPartPr/>
              <p14:nvPr/>
            </p14:nvContentPartPr>
            <p14:xfrm>
              <a:off x="7407655" y="956782"/>
              <a:ext cx="675360" cy="507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7D180F9-F6CD-2884-5D97-C2BA4F3B65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1535" y="950662"/>
                <a:ext cx="687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21632FA8-909D-F012-0871-703BD3EA399B}"/>
                  </a:ext>
                </a:extLst>
              </p14:cNvPr>
              <p14:cNvContentPartPr/>
              <p14:nvPr/>
            </p14:nvContentPartPr>
            <p14:xfrm>
              <a:off x="7753975" y="808102"/>
              <a:ext cx="19800" cy="504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21632FA8-909D-F012-0871-703BD3EA39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47855" y="801982"/>
                <a:ext cx="320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22752597-03E0-3DEF-E28B-81E3380AC91E}"/>
              </a:ext>
            </a:extLst>
          </p:cNvPr>
          <p:cNvGrpSpPr/>
          <p:nvPr/>
        </p:nvGrpSpPr>
        <p:grpSpPr>
          <a:xfrm>
            <a:off x="10391695" y="437662"/>
            <a:ext cx="677880" cy="326880"/>
            <a:chOff x="10391695" y="437662"/>
            <a:chExt cx="67788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E473319-717A-E719-8540-D22DE6FA1F67}"/>
                    </a:ext>
                  </a:extLst>
                </p14:cNvPr>
                <p14:cNvContentPartPr/>
                <p14:nvPr/>
              </p14:nvContentPartPr>
              <p14:xfrm>
                <a:off x="10391695" y="448102"/>
                <a:ext cx="18720" cy="316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E473319-717A-E719-8540-D22DE6FA1F6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85575" y="441982"/>
                  <a:ext cx="30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9613153-7169-499B-1AC7-EA20CAD318A7}"/>
                    </a:ext>
                  </a:extLst>
                </p14:cNvPr>
                <p14:cNvContentPartPr/>
                <p14:nvPr/>
              </p14:nvContentPartPr>
              <p14:xfrm>
                <a:off x="10620655" y="501742"/>
                <a:ext cx="13320" cy="185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9613153-7169-499B-1AC7-EA20CAD318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14535" y="495622"/>
                  <a:ext cx="25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B757D51-4E4F-708E-DCE5-D1D25551AE7D}"/>
                    </a:ext>
                  </a:extLst>
                </p14:cNvPr>
                <p14:cNvContentPartPr/>
                <p14:nvPr/>
              </p14:nvContentPartPr>
              <p14:xfrm>
                <a:off x="10522735" y="480862"/>
                <a:ext cx="168480" cy="244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B757D51-4E4F-708E-DCE5-D1D25551AE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16615" y="474742"/>
                  <a:ext cx="180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45E3166-382A-8A82-92DB-48C9D66DB7FA}"/>
                    </a:ext>
                  </a:extLst>
                </p14:cNvPr>
                <p14:cNvContentPartPr/>
                <p14:nvPr/>
              </p14:nvContentPartPr>
              <p14:xfrm>
                <a:off x="10767895" y="456742"/>
                <a:ext cx="37440" cy="246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45E3166-382A-8A82-92DB-48C9D66DB7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61775" y="450622"/>
                  <a:ext cx="49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6D2C80D-3307-150B-1E8A-85019B9AA93A}"/>
                    </a:ext>
                  </a:extLst>
                </p14:cNvPr>
                <p14:cNvContentPartPr/>
                <p14:nvPr/>
              </p14:nvContentPartPr>
              <p14:xfrm>
                <a:off x="10889575" y="437662"/>
                <a:ext cx="18360" cy="220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6D2C80D-3307-150B-1E8A-85019B9AA9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883455" y="431542"/>
                  <a:ext cx="30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3F53982-C39E-AE54-5EFA-665869AD7972}"/>
                    </a:ext>
                  </a:extLst>
                </p14:cNvPr>
                <p14:cNvContentPartPr/>
                <p14:nvPr/>
              </p14:nvContentPartPr>
              <p14:xfrm>
                <a:off x="10932055" y="477622"/>
                <a:ext cx="137520" cy="201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3F53982-C39E-AE54-5EFA-665869AD79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25935" y="471502"/>
                  <a:ext cx="14976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80CF9368-C02F-F4C5-6547-A0B5A107D0C8}"/>
              </a:ext>
            </a:extLst>
          </p:cNvPr>
          <p:cNvGrpSpPr/>
          <p:nvPr/>
        </p:nvGrpSpPr>
        <p:grpSpPr>
          <a:xfrm>
            <a:off x="11301055" y="474382"/>
            <a:ext cx="286560" cy="181080"/>
            <a:chOff x="11301055" y="474382"/>
            <a:chExt cx="28656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B326C8A-CF57-B7A5-657E-1CEE2CDDAC00}"/>
                    </a:ext>
                  </a:extLst>
                </p14:cNvPr>
                <p14:cNvContentPartPr/>
                <p14:nvPr/>
              </p14:nvContentPartPr>
              <p14:xfrm>
                <a:off x="11301055" y="474382"/>
                <a:ext cx="84600" cy="181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B326C8A-CF57-B7A5-657E-1CEE2CDDAC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294935" y="468262"/>
                  <a:ext cx="96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9EB8A4D-1890-2A95-148F-470ED4371974}"/>
                    </a:ext>
                  </a:extLst>
                </p14:cNvPr>
                <p14:cNvContentPartPr/>
                <p14:nvPr/>
              </p14:nvContentPartPr>
              <p14:xfrm>
                <a:off x="11396815" y="533062"/>
                <a:ext cx="190800" cy="93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9EB8A4D-1890-2A95-148F-470ED43719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390695" y="526942"/>
                  <a:ext cx="20304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DE0C16D-D73C-6D80-DA74-8A72DB1152A3}"/>
              </a:ext>
            </a:extLst>
          </p:cNvPr>
          <p:cNvGrpSpPr/>
          <p:nvPr/>
        </p:nvGrpSpPr>
        <p:grpSpPr>
          <a:xfrm>
            <a:off x="10719295" y="839062"/>
            <a:ext cx="398160" cy="356400"/>
            <a:chOff x="10719295" y="839062"/>
            <a:chExt cx="39816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284CE4A-A91A-FD43-D13F-C4A6FC6BF367}"/>
                    </a:ext>
                  </a:extLst>
                </p14:cNvPr>
                <p14:cNvContentPartPr/>
                <p14:nvPr/>
              </p14:nvContentPartPr>
              <p14:xfrm>
                <a:off x="10719295" y="839062"/>
                <a:ext cx="112680" cy="205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284CE4A-A91A-FD43-D13F-C4A6FC6BF3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13175" y="832942"/>
                  <a:ext cx="124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83246D7-48C9-25D3-2FE4-71D35D672931}"/>
                    </a:ext>
                  </a:extLst>
                </p14:cNvPr>
                <p14:cNvContentPartPr/>
                <p14:nvPr/>
              </p14:nvContentPartPr>
              <p14:xfrm>
                <a:off x="10861855" y="940582"/>
                <a:ext cx="56520" cy="78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83246D7-48C9-25D3-2FE4-71D35D67293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55735" y="934462"/>
                  <a:ext cx="68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80A9FCF-5B71-7026-9CBD-DDD5EDC4444F}"/>
                    </a:ext>
                  </a:extLst>
                </p14:cNvPr>
                <p14:cNvContentPartPr/>
                <p14:nvPr/>
              </p14:nvContentPartPr>
              <p14:xfrm>
                <a:off x="10972015" y="915742"/>
                <a:ext cx="145440" cy="279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80A9FCF-5B71-7026-9CBD-DDD5EDC4444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65895" y="909622"/>
                  <a:ext cx="15768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3463E84D-5D68-89DF-D0C8-269EFC24B4BA}"/>
              </a:ext>
            </a:extLst>
          </p:cNvPr>
          <p:cNvGrpSpPr/>
          <p:nvPr/>
        </p:nvGrpSpPr>
        <p:grpSpPr>
          <a:xfrm>
            <a:off x="10088215" y="1223902"/>
            <a:ext cx="1743120" cy="1634040"/>
            <a:chOff x="10088215" y="1223902"/>
            <a:chExt cx="1743120" cy="163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EF136A2-0908-86C7-0ADF-3B9DFC955E32}"/>
                    </a:ext>
                  </a:extLst>
                </p14:cNvPr>
                <p14:cNvContentPartPr/>
                <p14:nvPr/>
              </p14:nvContentPartPr>
              <p14:xfrm>
                <a:off x="10672135" y="1305982"/>
                <a:ext cx="47160" cy="271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EF136A2-0908-86C7-0ADF-3B9DFC955E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66015" y="1299862"/>
                  <a:ext cx="59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494BDAD-7A82-7AA2-3467-8DFC2F3652E9}"/>
                    </a:ext>
                  </a:extLst>
                </p14:cNvPr>
                <p14:cNvContentPartPr/>
                <p14:nvPr/>
              </p14:nvContentPartPr>
              <p14:xfrm>
                <a:off x="10744135" y="1437742"/>
                <a:ext cx="111960" cy="147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494BDAD-7A82-7AA2-3467-8DFC2F3652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38015" y="1431622"/>
                  <a:ext cx="124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5F26FC5-8EFD-3775-EC0C-94CA9A2807A9}"/>
                    </a:ext>
                  </a:extLst>
                </p14:cNvPr>
                <p14:cNvContentPartPr/>
                <p14:nvPr/>
              </p14:nvContentPartPr>
              <p14:xfrm>
                <a:off x="10780495" y="1417222"/>
                <a:ext cx="125640" cy="201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5F26FC5-8EFD-3775-EC0C-94CA9A2807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774375" y="1411102"/>
                  <a:ext cx="137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34F9385-E3C0-81ED-AB2B-79D3784FED67}"/>
                    </a:ext>
                  </a:extLst>
                </p14:cNvPr>
                <p14:cNvContentPartPr/>
                <p14:nvPr/>
              </p14:nvContentPartPr>
              <p14:xfrm>
                <a:off x="10964455" y="1283662"/>
                <a:ext cx="104040" cy="282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34F9385-E3C0-81ED-AB2B-79D3784FED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58335" y="1277542"/>
                  <a:ext cx="116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7C28199-6D5E-8B10-5EAA-94D1672E88D2}"/>
                    </a:ext>
                  </a:extLst>
                </p14:cNvPr>
                <p14:cNvContentPartPr/>
                <p14:nvPr/>
              </p14:nvContentPartPr>
              <p14:xfrm>
                <a:off x="11110615" y="1355302"/>
                <a:ext cx="200160" cy="204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7C28199-6D5E-8B10-5EAA-94D1672E88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04495" y="1349182"/>
                  <a:ext cx="212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52ED40B-7DDC-A615-57C2-814D22213E03}"/>
                    </a:ext>
                  </a:extLst>
                </p14:cNvPr>
                <p14:cNvContentPartPr/>
                <p14:nvPr/>
              </p14:nvContentPartPr>
              <p14:xfrm>
                <a:off x="11318335" y="1430902"/>
                <a:ext cx="27360" cy="14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52ED40B-7DDC-A615-57C2-814D22213E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312215" y="1424782"/>
                  <a:ext cx="3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7E0DE7E-3E67-F398-5DA0-045AE157999F}"/>
                    </a:ext>
                  </a:extLst>
                </p14:cNvPr>
                <p14:cNvContentPartPr/>
                <p14:nvPr/>
              </p14:nvContentPartPr>
              <p14:xfrm>
                <a:off x="11396455" y="1302742"/>
                <a:ext cx="199080" cy="271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7E0DE7E-3E67-F398-5DA0-045AE157999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90335" y="1296622"/>
                  <a:ext cx="211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1815288-4C0F-D196-A1A6-905AECDEC53E}"/>
                    </a:ext>
                  </a:extLst>
                </p14:cNvPr>
                <p14:cNvContentPartPr/>
                <p14:nvPr/>
              </p14:nvContentPartPr>
              <p14:xfrm>
                <a:off x="11578975" y="1223902"/>
                <a:ext cx="128520" cy="283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1815288-4C0F-D196-A1A6-905AECDEC5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572855" y="1217782"/>
                  <a:ext cx="140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25CE674-DBD2-374F-FE6E-E783012DA004}"/>
                    </a:ext>
                  </a:extLst>
                </p14:cNvPr>
                <p14:cNvContentPartPr/>
                <p14:nvPr/>
              </p14:nvContentPartPr>
              <p14:xfrm>
                <a:off x="11331295" y="1414342"/>
                <a:ext cx="27360" cy="42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25CE674-DBD2-374F-FE6E-E783012DA0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25175" y="1408222"/>
                  <a:ext cx="39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478B688-1E4D-188E-0709-C4667574E22A}"/>
                    </a:ext>
                  </a:extLst>
                </p14:cNvPr>
                <p14:cNvContentPartPr/>
                <p14:nvPr/>
              </p14:nvContentPartPr>
              <p14:xfrm>
                <a:off x="10653775" y="1859302"/>
                <a:ext cx="197640" cy="9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478B688-1E4D-188E-0709-C4667574E22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47655" y="1853182"/>
                  <a:ext cx="209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2B939E6-805C-A910-85B1-AE8F8EE7C444}"/>
                    </a:ext>
                  </a:extLst>
                </p14:cNvPr>
                <p14:cNvContentPartPr/>
                <p14:nvPr/>
              </p14:nvContentPartPr>
              <p14:xfrm>
                <a:off x="10659535" y="1937062"/>
                <a:ext cx="171000" cy="241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2B939E6-805C-A910-85B1-AE8F8EE7C4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53415" y="1930942"/>
                  <a:ext cx="183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FB0D75D-6BEC-3C46-46BD-E84F148196F3}"/>
                    </a:ext>
                  </a:extLst>
                </p14:cNvPr>
                <p14:cNvContentPartPr/>
                <p14:nvPr/>
              </p14:nvContentPartPr>
              <p14:xfrm>
                <a:off x="10924135" y="1723942"/>
                <a:ext cx="177840" cy="228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FB0D75D-6BEC-3C46-46BD-E84F148196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18015" y="1717822"/>
                  <a:ext cx="190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DFF013F-D256-DBC4-9E2E-7EA6AA61827B}"/>
                    </a:ext>
                  </a:extLst>
                </p14:cNvPr>
                <p14:cNvContentPartPr/>
                <p14:nvPr/>
              </p14:nvContentPartPr>
              <p14:xfrm>
                <a:off x="11149855" y="1778662"/>
                <a:ext cx="117360" cy="205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DFF013F-D256-DBC4-9E2E-7EA6AA6182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43735" y="1772542"/>
                  <a:ext cx="129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9C52695-66FC-909D-8D23-3CE5E602EFFB}"/>
                    </a:ext>
                  </a:extLst>
                </p14:cNvPr>
                <p14:cNvContentPartPr/>
                <p14:nvPr/>
              </p14:nvContentPartPr>
              <p14:xfrm>
                <a:off x="11152375" y="1833742"/>
                <a:ext cx="178920" cy="75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9C52695-66FC-909D-8D23-3CE5E602EF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146255" y="1827622"/>
                  <a:ext cx="191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B857113-92CF-484E-BBBD-9F41E4464754}"/>
                    </a:ext>
                  </a:extLst>
                </p14:cNvPr>
                <p14:cNvContentPartPr/>
                <p14:nvPr/>
              </p14:nvContentPartPr>
              <p14:xfrm>
                <a:off x="11423455" y="1771822"/>
                <a:ext cx="9000" cy="154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B857113-92CF-484E-BBBD-9F41E44647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417335" y="1765702"/>
                  <a:ext cx="21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F39C5BB-A61F-8436-CD06-74F2000AB05F}"/>
                    </a:ext>
                  </a:extLst>
                </p14:cNvPr>
                <p14:cNvContentPartPr/>
                <p14:nvPr/>
              </p14:nvContentPartPr>
              <p14:xfrm>
                <a:off x="11363695" y="1842382"/>
                <a:ext cx="120240" cy="28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F39C5BB-A61F-8436-CD06-74F2000AB05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57575" y="1836262"/>
                  <a:ext cx="132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B4238EF-C873-3A98-26E0-BA25011DB384}"/>
                    </a:ext>
                  </a:extLst>
                </p14:cNvPr>
                <p14:cNvContentPartPr/>
                <p14:nvPr/>
              </p14:nvContentPartPr>
              <p14:xfrm>
                <a:off x="11513455" y="1653022"/>
                <a:ext cx="188640" cy="244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B4238EF-C873-3A98-26E0-BA25011DB38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07335" y="1646902"/>
                  <a:ext cx="2008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CF9EF83-E5C1-6E3C-6CF3-404ECCC6E2DF}"/>
                    </a:ext>
                  </a:extLst>
                </p14:cNvPr>
                <p14:cNvContentPartPr/>
                <p14:nvPr/>
              </p14:nvContentPartPr>
              <p14:xfrm>
                <a:off x="11735935" y="1749862"/>
                <a:ext cx="95400" cy="307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CF9EF83-E5C1-6E3C-6CF3-404ECCC6E2D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729815" y="1743742"/>
                  <a:ext cx="1076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78CA97E-1956-035A-4048-B8268BB807F1}"/>
                    </a:ext>
                  </a:extLst>
                </p14:cNvPr>
                <p14:cNvContentPartPr/>
                <p14:nvPr/>
              </p14:nvContentPartPr>
              <p14:xfrm>
                <a:off x="10088215" y="1753102"/>
                <a:ext cx="30960" cy="5990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78CA97E-1956-035A-4048-B8268BB807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82095" y="1746982"/>
                  <a:ext cx="4320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9AA8A58-A6FD-E4C4-1DF7-0ECE6B5C3A80}"/>
                    </a:ext>
                  </a:extLst>
                </p14:cNvPr>
                <p14:cNvContentPartPr/>
                <p14:nvPr/>
              </p14:nvContentPartPr>
              <p14:xfrm>
                <a:off x="10326535" y="2196982"/>
                <a:ext cx="43560" cy="189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9AA8A58-A6FD-E4C4-1DF7-0ECE6B5C3A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20415" y="2190862"/>
                  <a:ext cx="55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12495EE-72B4-F63A-1C9F-5F2E2BE22A7D}"/>
                    </a:ext>
                  </a:extLst>
                </p14:cNvPr>
                <p14:cNvContentPartPr/>
                <p14:nvPr/>
              </p14:nvContentPartPr>
              <p14:xfrm>
                <a:off x="10246255" y="2189782"/>
                <a:ext cx="188640" cy="2329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12495EE-72B4-F63A-1C9F-5F2E2BE22A7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40135" y="2183662"/>
                  <a:ext cx="200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1D696D3-7377-E1B7-8A4C-71B3DA2CA190}"/>
                    </a:ext>
                  </a:extLst>
                </p14:cNvPr>
                <p14:cNvContentPartPr/>
                <p14:nvPr/>
              </p14:nvContentPartPr>
              <p14:xfrm>
                <a:off x="10481335" y="2151262"/>
                <a:ext cx="44280" cy="244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1D696D3-7377-E1B7-8A4C-71B3DA2CA19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75215" y="2145142"/>
                  <a:ext cx="56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A0B5C31-217F-C6E8-64B1-527EBA1C84CD}"/>
                    </a:ext>
                  </a:extLst>
                </p14:cNvPr>
                <p14:cNvContentPartPr/>
                <p14:nvPr/>
              </p14:nvContentPartPr>
              <p14:xfrm>
                <a:off x="10591495" y="2137582"/>
                <a:ext cx="39600" cy="2001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A0B5C31-217F-C6E8-64B1-527EBA1C84C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85375" y="2131462"/>
                  <a:ext cx="51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F74BC9F-C6AB-7BDB-CBC9-17D050CBFDEC}"/>
                    </a:ext>
                  </a:extLst>
                </p14:cNvPr>
                <p14:cNvContentPartPr/>
                <p14:nvPr/>
              </p14:nvContentPartPr>
              <p14:xfrm>
                <a:off x="10669975" y="2137942"/>
                <a:ext cx="166680" cy="237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F74BC9F-C6AB-7BDB-CBC9-17D050CBFD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63855" y="2131822"/>
                  <a:ext cx="178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EE61D6C-1114-C16A-B067-469E98349556}"/>
                    </a:ext>
                  </a:extLst>
                </p14:cNvPr>
                <p14:cNvContentPartPr/>
                <p14:nvPr/>
              </p14:nvContentPartPr>
              <p14:xfrm>
                <a:off x="10867255" y="2211742"/>
                <a:ext cx="82440" cy="1609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EE61D6C-1114-C16A-B067-469E9834955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61135" y="2205622"/>
                  <a:ext cx="94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137E244-8E75-92D1-C163-80A1ECB6FA3B}"/>
                    </a:ext>
                  </a:extLst>
                </p14:cNvPr>
                <p14:cNvContentPartPr/>
                <p14:nvPr/>
              </p14:nvContentPartPr>
              <p14:xfrm>
                <a:off x="11123935" y="2170342"/>
                <a:ext cx="140040" cy="187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137E244-8E75-92D1-C163-80A1ECB6FA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17815" y="2164222"/>
                  <a:ext cx="152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BC114E8-68D0-A54B-9039-B170082DD16A}"/>
                    </a:ext>
                  </a:extLst>
                </p14:cNvPr>
                <p14:cNvContentPartPr/>
                <p14:nvPr/>
              </p14:nvContentPartPr>
              <p14:xfrm>
                <a:off x="11234095" y="2238742"/>
                <a:ext cx="101160" cy="111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BC114E8-68D0-A54B-9039-B170082DD16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27975" y="2232622"/>
                  <a:ext cx="113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EFDC48C-E318-C946-6E7E-453889CE5C8A}"/>
                    </a:ext>
                  </a:extLst>
                </p14:cNvPr>
                <p14:cNvContentPartPr/>
                <p14:nvPr/>
              </p14:nvContentPartPr>
              <p14:xfrm>
                <a:off x="11364415" y="2106982"/>
                <a:ext cx="113400" cy="2210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EFDC48C-E318-C946-6E7E-453889CE5C8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358295" y="2100862"/>
                  <a:ext cx="125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6688D08-4CBD-DDA7-DE5C-A07F15111D07}"/>
                    </a:ext>
                  </a:extLst>
                </p14:cNvPr>
                <p14:cNvContentPartPr/>
                <p14:nvPr/>
              </p14:nvContentPartPr>
              <p14:xfrm>
                <a:off x="11496175" y="2131102"/>
                <a:ext cx="327960" cy="192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6688D08-4CBD-DDA7-DE5C-A07F15111D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90055" y="2124982"/>
                  <a:ext cx="340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5078674-3FE0-D928-CBE9-124BDF2E8F13}"/>
                    </a:ext>
                  </a:extLst>
                </p14:cNvPr>
                <p14:cNvContentPartPr/>
                <p14:nvPr/>
              </p14:nvContentPartPr>
              <p14:xfrm>
                <a:off x="10478455" y="2625742"/>
                <a:ext cx="28080" cy="140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5078674-3FE0-D928-CBE9-124BDF2E8F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72335" y="2619622"/>
                  <a:ext cx="40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D4D7B0B-8994-3087-E213-2E72A1ECC326}"/>
                    </a:ext>
                  </a:extLst>
                </p14:cNvPr>
                <p14:cNvContentPartPr/>
                <p14:nvPr/>
              </p14:nvContentPartPr>
              <p14:xfrm>
                <a:off x="10394935" y="2593702"/>
                <a:ext cx="227160" cy="218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D4D7B0B-8994-3087-E213-2E72A1ECC3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88815" y="2587582"/>
                  <a:ext cx="239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9767845-90E4-69EE-5534-882375948994}"/>
                    </a:ext>
                  </a:extLst>
                </p14:cNvPr>
                <p14:cNvContentPartPr/>
                <p14:nvPr/>
              </p14:nvContentPartPr>
              <p14:xfrm>
                <a:off x="10682215" y="2742382"/>
                <a:ext cx="28800" cy="55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9767845-90E4-69EE-5534-8823759489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76095" y="2736262"/>
                  <a:ext cx="41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A0A23BC-DBC7-DC6A-B0BA-B50E0B63A4D9}"/>
                    </a:ext>
                  </a:extLst>
                </p14:cNvPr>
                <p14:cNvContentPartPr/>
                <p14:nvPr/>
              </p14:nvContentPartPr>
              <p14:xfrm>
                <a:off x="10737295" y="2554462"/>
                <a:ext cx="127440" cy="3034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A0A23BC-DBC7-DC6A-B0BA-B50E0B63A4D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31175" y="2548342"/>
                  <a:ext cx="139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2331B24-CEA4-6903-539E-BE619950A7E3}"/>
                    </a:ext>
                  </a:extLst>
                </p14:cNvPr>
                <p14:cNvContentPartPr/>
                <p14:nvPr/>
              </p14:nvContentPartPr>
              <p14:xfrm>
                <a:off x="10849975" y="2654542"/>
                <a:ext cx="262080" cy="95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2331B24-CEA4-6903-539E-BE619950A7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43855" y="2648422"/>
                  <a:ext cx="274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175DFF3-46CF-C1AD-E050-24FFCD77B192}"/>
                    </a:ext>
                  </a:extLst>
                </p14:cNvPr>
                <p14:cNvContentPartPr/>
                <p14:nvPr/>
              </p14:nvContentPartPr>
              <p14:xfrm>
                <a:off x="11137975" y="2536462"/>
                <a:ext cx="198720" cy="2134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175DFF3-46CF-C1AD-E050-24FFCD77B1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131855" y="2530342"/>
                  <a:ext cx="210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5F86E05-1C9C-2511-918D-D4A17C4C6551}"/>
                    </a:ext>
                  </a:extLst>
                </p14:cNvPr>
                <p14:cNvContentPartPr/>
                <p14:nvPr/>
              </p14:nvContentPartPr>
              <p14:xfrm>
                <a:off x="11315455" y="2510902"/>
                <a:ext cx="14760" cy="39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5F86E05-1C9C-2511-918D-D4A17C4C655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309335" y="2504782"/>
                  <a:ext cx="27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C6EF35E-7950-6D49-C59E-D039067FCFAF}"/>
                    </a:ext>
                  </a:extLst>
                </p14:cNvPr>
                <p14:cNvContentPartPr/>
                <p14:nvPr/>
              </p14:nvContentPartPr>
              <p14:xfrm>
                <a:off x="11391415" y="2469862"/>
                <a:ext cx="270000" cy="259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C6EF35E-7950-6D49-C59E-D039067FCFA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385295" y="2463742"/>
                  <a:ext cx="28224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051C5379-E8DF-6CA2-FD4B-FCDFB50F93DF}"/>
                  </a:ext>
                </a:extLst>
              </p14:cNvPr>
              <p14:cNvContentPartPr/>
              <p14:nvPr/>
            </p14:nvContentPartPr>
            <p14:xfrm>
              <a:off x="6778375" y="1829422"/>
              <a:ext cx="663120" cy="4471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051C5379-E8DF-6CA2-FD4B-FCDFB50F93D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2255" y="1823302"/>
                <a:ext cx="675360" cy="45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EDD2F64A-1E63-99CF-158B-D0FDF6F94C1B}"/>
              </a:ext>
            </a:extLst>
          </p:cNvPr>
          <p:cNvGrpSpPr/>
          <p:nvPr/>
        </p:nvGrpSpPr>
        <p:grpSpPr>
          <a:xfrm>
            <a:off x="10182535" y="2969542"/>
            <a:ext cx="1248480" cy="852840"/>
            <a:chOff x="10182535" y="2969542"/>
            <a:chExt cx="1248480" cy="85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2101488-0B89-ADB8-D620-F4E2CF259FD4}"/>
                    </a:ext>
                  </a:extLst>
                </p14:cNvPr>
                <p14:cNvContentPartPr/>
                <p14:nvPr/>
              </p14:nvContentPartPr>
              <p14:xfrm>
                <a:off x="10182535" y="3035782"/>
                <a:ext cx="97200" cy="304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2101488-0B89-ADB8-D620-F4E2CF259F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76415" y="3029662"/>
                  <a:ext cx="109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B85E8CA-345F-4E20-51F1-E6707B24B4C6}"/>
                    </a:ext>
                  </a:extLst>
                </p14:cNvPr>
                <p14:cNvContentPartPr/>
                <p14:nvPr/>
              </p14:nvContentPartPr>
              <p14:xfrm>
                <a:off x="10331215" y="3010582"/>
                <a:ext cx="169200" cy="235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B85E8CA-345F-4E20-51F1-E6707B24B4C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25095" y="3004462"/>
                  <a:ext cx="181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8372947-73DF-D300-F6D8-90CAFA691FB3}"/>
                    </a:ext>
                  </a:extLst>
                </p14:cNvPr>
                <p14:cNvContentPartPr/>
                <p14:nvPr/>
              </p14:nvContentPartPr>
              <p14:xfrm>
                <a:off x="10430935" y="3014902"/>
                <a:ext cx="207360" cy="2073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8372947-73DF-D300-F6D8-90CAFA691F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424815" y="3008782"/>
                  <a:ext cx="219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DA41D37-26BF-6866-BD61-B3CF598A8510}"/>
                    </a:ext>
                  </a:extLst>
                </p14:cNvPr>
                <p14:cNvContentPartPr/>
                <p14:nvPr/>
              </p14:nvContentPartPr>
              <p14:xfrm>
                <a:off x="10721815" y="3094822"/>
                <a:ext cx="196920" cy="871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DA41D37-26BF-6866-BD61-B3CF598A85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15695" y="3088702"/>
                  <a:ext cx="209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D5FF1F9-80F6-5405-7B70-CD20EC17A7D0}"/>
                    </a:ext>
                  </a:extLst>
                </p14:cNvPr>
                <p14:cNvContentPartPr/>
                <p14:nvPr/>
              </p14:nvContentPartPr>
              <p14:xfrm>
                <a:off x="10965175" y="2969542"/>
                <a:ext cx="335520" cy="198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D5FF1F9-80F6-5405-7B70-CD20EC17A7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59055" y="2963422"/>
                  <a:ext cx="347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E2A4F1D-CECA-2A02-F1BE-423C80742FA9}"/>
                    </a:ext>
                  </a:extLst>
                </p14:cNvPr>
                <p14:cNvContentPartPr/>
                <p14:nvPr/>
              </p14:nvContentPartPr>
              <p14:xfrm>
                <a:off x="11310055" y="2977102"/>
                <a:ext cx="120960" cy="159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E2A4F1D-CECA-2A02-F1BE-423C80742F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03935" y="2970982"/>
                  <a:ext cx="133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2C2042A-9095-0F79-5B9B-F4313C2E2355}"/>
                    </a:ext>
                  </a:extLst>
                </p14:cNvPr>
                <p14:cNvContentPartPr/>
                <p14:nvPr/>
              </p14:nvContentPartPr>
              <p14:xfrm>
                <a:off x="10188295" y="3530782"/>
                <a:ext cx="103680" cy="291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2C2042A-9095-0F79-5B9B-F4313C2E235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82175" y="3524662"/>
                  <a:ext cx="115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2F0F5C6-1E9C-3441-8123-FF05D252D0EC}"/>
                    </a:ext>
                  </a:extLst>
                </p14:cNvPr>
                <p14:cNvContentPartPr/>
                <p14:nvPr/>
              </p14:nvContentPartPr>
              <p14:xfrm>
                <a:off x="10282255" y="3479302"/>
                <a:ext cx="26280" cy="121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2F0F5C6-1E9C-3441-8123-FF05D252D0E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76135" y="3473182"/>
                  <a:ext cx="38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E687885-30CC-A8D4-C8C1-03B6171892CD}"/>
                    </a:ext>
                  </a:extLst>
                </p14:cNvPr>
                <p14:cNvContentPartPr/>
                <p14:nvPr/>
              </p14:nvContentPartPr>
              <p14:xfrm>
                <a:off x="10417975" y="3465622"/>
                <a:ext cx="240480" cy="291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E687885-30CC-A8D4-C8C1-03B6171892C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11855" y="3459502"/>
                  <a:ext cx="252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ADD3612-484F-CD7F-B778-E4D7C8BB6809}"/>
                    </a:ext>
                  </a:extLst>
                </p14:cNvPr>
                <p14:cNvContentPartPr/>
                <p14:nvPr/>
              </p14:nvContentPartPr>
              <p14:xfrm>
                <a:off x="10632535" y="3463822"/>
                <a:ext cx="276480" cy="2721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ADD3612-484F-CD7F-B778-E4D7C8BB680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26415" y="3457702"/>
                  <a:ext cx="288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9C6904B-FCC2-93E4-EA35-C7BA20D0F0D4}"/>
                    </a:ext>
                  </a:extLst>
                </p14:cNvPr>
                <p14:cNvContentPartPr/>
                <p14:nvPr/>
              </p14:nvContentPartPr>
              <p14:xfrm>
                <a:off x="10776175" y="3588022"/>
                <a:ext cx="141840" cy="637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9C6904B-FCC2-93E4-EA35-C7BA20D0F0D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70055" y="3581902"/>
                  <a:ext cx="154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E2EA1BC-BD0C-8754-87DE-CEDB474F1A2F}"/>
                    </a:ext>
                  </a:extLst>
                </p14:cNvPr>
                <p14:cNvContentPartPr/>
                <p14:nvPr/>
              </p14:nvContentPartPr>
              <p14:xfrm>
                <a:off x="11095495" y="3256102"/>
                <a:ext cx="86760" cy="193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E2EA1BC-BD0C-8754-87DE-CEDB474F1A2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89375" y="3249982"/>
                  <a:ext cx="99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4A9D21E-BF93-9CDF-6425-6F5BF02007DA}"/>
                    </a:ext>
                  </a:extLst>
                </p14:cNvPr>
                <p14:cNvContentPartPr/>
                <p14:nvPr/>
              </p14:nvContentPartPr>
              <p14:xfrm>
                <a:off x="11060935" y="3447262"/>
                <a:ext cx="252000" cy="142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4A9D21E-BF93-9CDF-6425-6F5BF02007D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54815" y="3441142"/>
                  <a:ext cx="264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E5319D4-6FBC-E0C1-1D29-DC64BAA5BDB9}"/>
                    </a:ext>
                  </a:extLst>
                </p14:cNvPr>
                <p14:cNvContentPartPr/>
                <p14:nvPr/>
              </p14:nvContentPartPr>
              <p14:xfrm>
                <a:off x="11135815" y="3526462"/>
                <a:ext cx="179280" cy="243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E5319D4-6FBC-E0C1-1D29-DC64BAA5BDB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29695" y="3520342"/>
                  <a:ext cx="19152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8CE795BA-B1E6-6134-4EA8-660E41B44467}"/>
              </a:ext>
            </a:extLst>
          </p:cNvPr>
          <p:cNvGrpSpPr/>
          <p:nvPr/>
        </p:nvGrpSpPr>
        <p:grpSpPr>
          <a:xfrm>
            <a:off x="6758935" y="90622"/>
            <a:ext cx="3025080" cy="3403440"/>
            <a:chOff x="6758935" y="90622"/>
            <a:chExt cx="3025080" cy="340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AAA6C78-5E6B-4446-9BA7-C553A4A766BA}"/>
                    </a:ext>
                  </a:extLst>
                </p14:cNvPr>
                <p14:cNvContentPartPr/>
                <p14:nvPr/>
              </p14:nvContentPartPr>
              <p14:xfrm>
                <a:off x="7308655" y="156502"/>
                <a:ext cx="153360" cy="1803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AAA6C78-5E6B-4446-9BA7-C553A4A766B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02535" y="150382"/>
                  <a:ext cx="165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FA01119-2C43-381F-3EE6-49B98EEF8617}"/>
                    </a:ext>
                  </a:extLst>
                </p14:cNvPr>
                <p14:cNvContentPartPr/>
                <p14:nvPr/>
              </p14:nvContentPartPr>
              <p14:xfrm>
                <a:off x="7363375" y="279622"/>
                <a:ext cx="117000" cy="71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FA01119-2C43-381F-3EE6-49B98EEF86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57255" y="273502"/>
                  <a:ext cx="129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266BE6E-DD4E-152A-E633-BCD9D6B204F0}"/>
                    </a:ext>
                  </a:extLst>
                </p14:cNvPr>
                <p14:cNvContentPartPr/>
                <p14:nvPr/>
              </p14:nvContentPartPr>
              <p14:xfrm>
                <a:off x="7521055" y="232462"/>
                <a:ext cx="65880" cy="88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266BE6E-DD4E-152A-E633-BCD9D6B204F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14935" y="226342"/>
                  <a:ext cx="78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B0580D4-ECAA-A16D-25FB-E097A0600F35}"/>
                    </a:ext>
                  </a:extLst>
                </p14:cNvPr>
                <p14:cNvContentPartPr/>
                <p14:nvPr/>
              </p14:nvContentPartPr>
              <p14:xfrm>
                <a:off x="7649575" y="157942"/>
                <a:ext cx="374760" cy="157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B0580D4-ECAA-A16D-25FB-E097A0600F3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43455" y="151822"/>
                  <a:ext cx="387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E902F05-CCAE-50A2-1DDF-4A9257183A81}"/>
                    </a:ext>
                  </a:extLst>
                </p14:cNvPr>
                <p14:cNvContentPartPr/>
                <p14:nvPr/>
              </p14:nvContentPartPr>
              <p14:xfrm>
                <a:off x="8041615" y="90622"/>
                <a:ext cx="326880" cy="190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E902F05-CCAE-50A2-1DDF-4A9257183A8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35495" y="84502"/>
                  <a:ext cx="339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157E006-B03F-6512-0859-6986C03FC0F7}"/>
                    </a:ext>
                  </a:extLst>
                </p14:cNvPr>
                <p14:cNvContentPartPr/>
                <p14:nvPr/>
              </p14:nvContentPartPr>
              <p14:xfrm>
                <a:off x="8336455" y="178462"/>
                <a:ext cx="157680" cy="113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157E006-B03F-6512-0859-6986C03FC0F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30335" y="172342"/>
                  <a:ext cx="169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D4A2CAF-E1BB-4F2A-03AD-41ED8FEF670F}"/>
                    </a:ext>
                  </a:extLst>
                </p14:cNvPr>
                <p14:cNvContentPartPr/>
                <p14:nvPr/>
              </p14:nvContentPartPr>
              <p14:xfrm>
                <a:off x="8206495" y="125542"/>
                <a:ext cx="48960" cy="30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D4A2CAF-E1BB-4F2A-03AD-41ED8FEF670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00375" y="119422"/>
                  <a:ext cx="61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D6A9E79-F7AF-0D47-3497-E43670562C2E}"/>
                    </a:ext>
                  </a:extLst>
                </p14:cNvPr>
                <p14:cNvContentPartPr/>
                <p14:nvPr/>
              </p14:nvContentPartPr>
              <p14:xfrm>
                <a:off x="8552455" y="114022"/>
                <a:ext cx="317520" cy="382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D6A9E79-F7AF-0D47-3497-E43670562C2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46335" y="107902"/>
                  <a:ext cx="3297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51C7B8E-F060-BCEB-2153-4EE5D55B90C8}"/>
                    </a:ext>
                  </a:extLst>
                </p14:cNvPr>
                <p14:cNvContentPartPr/>
                <p14:nvPr/>
              </p14:nvContentPartPr>
              <p14:xfrm>
                <a:off x="8855575" y="144982"/>
                <a:ext cx="6120" cy="1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51C7B8E-F060-BCEB-2153-4EE5D55B90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49455" y="138862"/>
                  <a:ext cx="183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B046425-E489-F139-1CFC-194B49191224}"/>
                    </a:ext>
                  </a:extLst>
                </p14:cNvPr>
                <p14:cNvContentPartPr/>
                <p14:nvPr/>
              </p14:nvContentPartPr>
              <p14:xfrm>
                <a:off x="8947015" y="103942"/>
                <a:ext cx="360000" cy="354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B046425-E489-F139-1CFC-194B4919122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940895" y="97822"/>
                  <a:ext cx="3722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7A56655-F0B4-20A3-50AE-1DC8A1F10E15}"/>
                    </a:ext>
                  </a:extLst>
                </p14:cNvPr>
                <p14:cNvContentPartPr/>
                <p14:nvPr/>
              </p14:nvContentPartPr>
              <p14:xfrm>
                <a:off x="9515095" y="191062"/>
                <a:ext cx="12240" cy="8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7A56655-F0B4-20A3-50AE-1DC8A1F10E1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08975" y="184942"/>
                  <a:ext cx="2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88F94B1-8317-5B5B-6520-7F9515AA22B1}"/>
                    </a:ext>
                  </a:extLst>
                </p14:cNvPr>
                <p14:cNvContentPartPr/>
                <p14:nvPr/>
              </p14:nvContentPartPr>
              <p14:xfrm>
                <a:off x="9520135" y="285742"/>
                <a:ext cx="6480" cy="9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88F94B1-8317-5B5B-6520-7F9515AA22B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14015" y="279622"/>
                  <a:ext cx="1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8A50969-5A0F-D8E0-30F3-FB0913FB22D4}"/>
                    </a:ext>
                  </a:extLst>
                </p14:cNvPr>
                <p14:cNvContentPartPr/>
                <p14:nvPr/>
              </p14:nvContentPartPr>
              <p14:xfrm>
                <a:off x="8324575" y="748702"/>
                <a:ext cx="238320" cy="43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8A50969-5A0F-D8E0-30F3-FB0913FB22D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18455" y="742582"/>
                  <a:ext cx="250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0F75044-C0FA-391C-D561-79373EA0C3F9}"/>
                    </a:ext>
                  </a:extLst>
                </p14:cNvPr>
                <p14:cNvContentPartPr/>
                <p14:nvPr/>
              </p14:nvContentPartPr>
              <p14:xfrm>
                <a:off x="8341855" y="814222"/>
                <a:ext cx="185760" cy="38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0F75044-C0FA-391C-D561-79373EA0C3F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35735" y="808102"/>
                  <a:ext cx="198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0BF2921-64E0-5D07-DFF0-CC6C81598AE7}"/>
                    </a:ext>
                  </a:extLst>
                </p14:cNvPr>
                <p14:cNvContentPartPr/>
                <p14:nvPr/>
              </p14:nvContentPartPr>
              <p14:xfrm>
                <a:off x="8939095" y="641782"/>
                <a:ext cx="21960" cy="162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0BF2921-64E0-5D07-DFF0-CC6C81598A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32975" y="635662"/>
                  <a:ext cx="34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7A3E43D-2AFE-B4B3-D4F5-D39DCD62703D}"/>
                    </a:ext>
                  </a:extLst>
                </p14:cNvPr>
                <p14:cNvContentPartPr/>
                <p14:nvPr/>
              </p14:nvContentPartPr>
              <p14:xfrm>
                <a:off x="8836135" y="604702"/>
                <a:ext cx="229320" cy="104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7A3E43D-2AFE-B4B3-D4F5-D39DCD62703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30015" y="598582"/>
                  <a:ext cx="241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F0CE882-736A-A4E8-8ABA-FADB74DC323D}"/>
                    </a:ext>
                  </a:extLst>
                </p14:cNvPr>
                <p14:cNvContentPartPr/>
                <p14:nvPr/>
              </p14:nvContentPartPr>
              <p14:xfrm>
                <a:off x="9195055" y="688222"/>
                <a:ext cx="48960" cy="44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F0CE882-736A-A4E8-8ABA-FADB74DC323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88935" y="682102"/>
                  <a:ext cx="61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F774DB3-B999-208C-57D9-FDAB104FD3D3}"/>
                    </a:ext>
                  </a:extLst>
                </p14:cNvPr>
                <p14:cNvContentPartPr/>
                <p14:nvPr/>
              </p14:nvContentPartPr>
              <p14:xfrm>
                <a:off x="9404215" y="630982"/>
                <a:ext cx="138240" cy="72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F774DB3-B999-208C-57D9-FDAB104FD3D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98095" y="624862"/>
                  <a:ext cx="150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6548BEE-57BF-73A6-AFF0-D28585CD3731}"/>
                    </a:ext>
                  </a:extLst>
                </p14:cNvPr>
                <p14:cNvContentPartPr/>
                <p14:nvPr/>
              </p14:nvContentPartPr>
              <p14:xfrm>
                <a:off x="9492775" y="588142"/>
                <a:ext cx="79200" cy="315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6548BEE-57BF-73A6-AFF0-D28585CD373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86655" y="582022"/>
                  <a:ext cx="914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89F068B-97DD-7733-547B-BB0F1154DEAD}"/>
                    </a:ext>
                  </a:extLst>
                </p14:cNvPr>
                <p14:cNvContentPartPr/>
                <p14:nvPr/>
              </p14:nvContentPartPr>
              <p14:xfrm>
                <a:off x="9357055" y="900262"/>
                <a:ext cx="254520" cy="47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89F068B-97DD-7733-547B-BB0F1154DEA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50935" y="894142"/>
                  <a:ext cx="266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B1BEE28-F083-42E1-5902-D4A3A2DC0BBC}"/>
                    </a:ext>
                  </a:extLst>
                </p14:cNvPr>
                <p14:cNvContentPartPr/>
                <p14:nvPr/>
              </p14:nvContentPartPr>
              <p14:xfrm>
                <a:off x="8882575" y="920062"/>
                <a:ext cx="214920" cy="32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B1BEE28-F083-42E1-5902-D4A3A2DC0BB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76455" y="913942"/>
                  <a:ext cx="227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092B7FA-6C2D-2915-83A2-1A0E46F27892}"/>
                    </a:ext>
                  </a:extLst>
                </p14:cNvPr>
                <p14:cNvContentPartPr/>
                <p14:nvPr/>
              </p14:nvContentPartPr>
              <p14:xfrm>
                <a:off x="7765855" y="585262"/>
                <a:ext cx="5040" cy="118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092B7FA-6C2D-2915-83A2-1A0E46F2789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59735" y="579142"/>
                  <a:ext cx="17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3A2F16E-70B6-CC4B-8B15-403628483D7F}"/>
                    </a:ext>
                  </a:extLst>
                </p14:cNvPr>
                <p14:cNvContentPartPr/>
                <p14:nvPr/>
              </p14:nvContentPartPr>
              <p14:xfrm>
                <a:off x="7810855" y="431902"/>
                <a:ext cx="1465200" cy="147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3A2F16E-70B6-CC4B-8B15-403628483D7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04735" y="425782"/>
                  <a:ext cx="1477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4A3724B-90A2-E65B-E786-D5C91F83D6E2}"/>
                    </a:ext>
                  </a:extLst>
                </p14:cNvPr>
                <p14:cNvContentPartPr/>
                <p14:nvPr/>
              </p14:nvContentPartPr>
              <p14:xfrm>
                <a:off x="9231055" y="474382"/>
                <a:ext cx="28800" cy="131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4A3724B-90A2-E65B-E786-D5C91F83D6E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24935" y="468262"/>
                  <a:ext cx="41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3908C37-82FA-F653-711D-6874595236C3}"/>
                    </a:ext>
                  </a:extLst>
                </p14:cNvPr>
                <p14:cNvContentPartPr/>
                <p14:nvPr/>
              </p14:nvContentPartPr>
              <p14:xfrm>
                <a:off x="9201895" y="549982"/>
                <a:ext cx="85320" cy="101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3908C37-82FA-F653-711D-6874595236C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95775" y="543862"/>
                  <a:ext cx="97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E66ECA-E88D-6F76-FCD7-2B7C6AEC9C58}"/>
                    </a:ext>
                  </a:extLst>
                </p14:cNvPr>
                <p14:cNvContentPartPr/>
                <p14:nvPr/>
              </p14:nvContentPartPr>
              <p14:xfrm>
                <a:off x="7494055" y="674902"/>
                <a:ext cx="157320" cy="234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E66ECA-E88D-6F76-FCD7-2B7C6AEC9C5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87935" y="668782"/>
                  <a:ext cx="169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4E4DB9F-B87A-207F-7858-919897001EFF}"/>
                    </a:ext>
                  </a:extLst>
                </p14:cNvPr>
                <p14:cNvContentPartPr/>
                <p14:nvPr/>
              </p14:nvContentPartPr>
              <p14:xfrm>
                <a:off x="7914535" y="700462"/>
                <a:ext cx="157680" cy="160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4E4DB9F-B87A-207F-7858-919897001EF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08415" y="694342"/>
                  <a:ext cx="169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E9E3AF9-3081-47E0-B258-112DAE50BFAB}"/>
                    </a:ext>
                  </a:extLst>
                </p14:cNvPr>
                <p14:cNvContentPartPr/>
                <p14:nvPr/>
              </p14:nvContentPartPr>
              <p14:xfrm>
                <a:off x="7741015" y="691102"/>
                <a:ext cx="59760" cy="100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E9E3AF9-3081-47E0-B258-112DAE50BFA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34895" y="684982"/>
                  <a:ext cx="72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A2331C3-9879-BDF7-D43E-6767CE03D989}"/>
                    </a:ext>
                  </a:extLst>
                </p14:cNvPr>
                <p14:cNvContentPartPr/>
                <p14:nvPr/>
              </p14:nvContentPartPr>
              <p14:xfrm>
                <a:off x="7116415" y="1286902"/>
                <a:ext cx="229320" cy="336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A2331C3-9879-BDF7-D43E-6767CE03D9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10295" y="1280782"/>
                  <a:ext cx="2415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65BF2C0-0DC1-6728-D077-4E3DCCB31529}"/>
                    </a:ext>
                  </a:extLst>
                </p14:cNvPr>
                <p14:cNvContentPartPr/>
                <p14:nvPr/>
              </p14:nvContentPartPr>
              <p14:xfrm>
                <a:off x="7442575" y="1286182"/>
                <a:ext cx="53640" cy="352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65BF2C0-0DC1-6728-D077-4E3DCCB3152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36455" y="1280062"/>
                  <a:ext cx="658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5D26AE5-B571-94D6-47F5-DE9AE1A7F67E}"/>
                    </a:ext>
                  </a:extLst>
                </p14:cNvPr>
                <p14:cNvContentPartPr/>
                <p14:nvPr/>
              </p14:nvContentPartPr>
              <p14:xfrm>
                <a:off x="7584415" y="1348462"/>
                <a:ext cx="108360" cy="181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5D26AE5-B571-94D6-47F5-DE9AE1A7F67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78295" y="1342342"/>
                  <a:ext cx="120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E1DC337-B849-863A-5610-9AFABDD26045}"/>
                    </a:ext>
                  </a:extLst>
                </p14:cNvPr>
                <p14:cNvContentPartPr/>
                <p14:nvPr/>
              </p14:nvContentPartPr>
              <p14:xfrm>
                <a:off x="7775215" y="1435582"/>
                <a:ext cx="6480" cy="17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E1DC337-B849-863A-5610-9AFABDD2604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69095" y="1429462"/>
                  <a:ext cx="18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8828984-65F1-17E2-BB9E-C7DAFE431FA9}"/>
                    </a:ext>
                  </a:extLst>
                </p14:cNvPr>
                <p14:cNvContentPartPr/>
                <p14:nvPr/>
              </p14:nvContentPartPr>
              <p14:xfrm>
                <a:off x="7875655" y="1341982"/>
                <a:ext cx="123480" cy="127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8828984-65F1-17E2-BB9E-C7DAFE431FA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69535" y="1335862"/>
                  <a:ext cx="135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C573589-8063-DD07-19E7-89CC5EC63307}"/>
                    </a:ext>
                  </a:extLst>
                </p14:cNvPr>
                <p14:cNvContentPartPr/>
                <p14:nvPr/>
              </p14:nvContentPartPr>
              <p14:xfrm>
                <a:off x="8039815" y="1258822"/>
                <a:ext cx="106200" cy="282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C573589-8063-DD07-19E7-89CC5EC633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33695" y="1252702"/>
                  <a:ext cx="118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06D207C-EC4B-61F4-6B5B-49BB8D9E26A0}"/>
                    </a:ext>
                  </a:extLst>
                </p14:cNvPr>
                <p14:cNvContentPartPr/>
                <p14:nvPr/>
              </p14:nvContentPartPr>
              <p14:xfrm>
                <a:off x="8366335" y="1385902"/>
                <a:ext cx="187200" cy="96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06D207C-EC4B-61F4-6B5B-49BB8D9E26A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60215" y="1379782"/>
                  <a:ext cx="199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DA04326-85A6-6A37-B89F-02C8B940CF25}"/>
                    </a:ext>
                  </a:extLst>
                </p14:cNvPr>
                <p14:cNvContentPartPr/>
                <p14:nvPr/>
              </p14:nvContentPartPr>
              <p14:xfrm>
                <a:off x="8763415" y="1215982"/>
                <a:ext cx="191880" cy="200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DA04326-85A6-6A37-B89F-02C8B940CF2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57295" y="1209862"/>
                  <a:ext cx="204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018B600-50FF-43ED-E276-9AC247511FA7}"/>
                    </a:ext>
                  </a:extLst>
                </p14:cNvPr>
                <p14:cNvContentPartPr/>
                <p14:nvPr/>
              </p14:nvContentPartPr>
              <p14:xfrm>
                <a:off x="9079855" y="1151902"/>
                <a:ext cx="63000" cy="295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018B600-50FF-43ED-E276-9AC247511FA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73735" y="1145782"/>
                  <a:ext cx="75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B730A6F-261B-9056-1B52-D5A1BC6EC042}"/>
                    </a:ext>
                  </a:extLst>
                </p14:cNvPr>
                <p14:cNvContentPartPr/>
                <p14:nvPr/>
              </p14:nvContentPartPr>
              <p14:xfrm>
                <a:off x="9212335" y="1185382"/>
                <a:ext cx="225360" cy="233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B730A6F-261B-9056-1B52-D5A1BC6EC04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06215" y="1179262"/>
                  <a:ext cx="237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6FFE2A0-AFDE-3940-268F-9F0C38E8536A}"/>
                    </a:ext>
                  </a:extLst>
                </p14:cNvPr>
                <p14:cNvContentPartPr/>
                <p14:nvPr/>
              </p14:nvContentPartPr>
              <p14:xfrm>
                <a:off x="9473695" y="1232182"/>
                <a:ext cx="186480" cy="1051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6FFE2A0-AFDE-3940-268F-9F0C38E8536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67575" y="1226062"/>
                  <a:ext cx="198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2009AFF-E19F-638D-ED24-381FE84C4203}"/>
                    </a:ext>
                  </a:extLst>
                </p14:cNvPr>
                <p14:cNvContentPartPr/>
                <p14:nvPr/>
              </p14:nvContentPartPr>
              <p14:xfrm>
                <a:off x="9603655" y="1144342"/>
                <a:ext cx="180360" cy="313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2009AFF-E19F-638D-ED24-381FE84C420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97535" y="1138222"/>
                  <a:ext cx="1926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AA3A7C4-421E-3424-E11B-2BEB8573C293}"/>
                    </a:ext>
                  </a:extLst>
                </p14:cNvPr>
                <p14:cNvContentPartPr/>
                <p14:nvPr/>
              </p14:nvContentPartPr>
              <p14:xfrm>
                <a:off x="8355535" y="1877662"/>
                <a:ext cx="124200" cy="10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AA3A7C4-421E-3424-E11B-2BEB8573C29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49415" y="1871542"/>
                  <a:ext cx="136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A0A1803-F68C-5296-8B6D-834957CA5A35}"/>
                    </a:ext>
                  </a:extLst>
                </p14:cNvPr>
                <p14:cNvContentPartPr/>
                <p14:nvPr/>
              </p14:nvContentPartPr>
              <p14:xfrm>
                <a:off x="8361295" y="1953622"/>
                <a:ext cx="108720" cy="27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A0A1803-F68C-5296-8B6D-834957CA5A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55175" y="1947502"/>
                  <a:ext cx="120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3BA0680-EDBB-D9C5-3D3D-7260B8484317}"/>
                    </a:ext>
                  </a:extLst>
                </p14:cNvPr>
                <p14:cNvContentPartPr/>
                <p14:nvPr/>
              </p14:nvContentPartPr>
              <p14:xfrm>
                <a:off x="8621575" y="1741942"/>
                <a:ext cx="181800" cy="181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3BA0680-EDBB-D9C5-3D3D-7260B84843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15455" y="1735822"/>
                  <a:ext cx="194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3F0F2C9-B211-6962-EE3D-5258D77D37DA}"/>
                    </a:ext>
                  </a:extLst>
                </p14:cNvPr>
                <p14:cNvContentPartPr/>
                <p14:nvPr/>
              </p14:nvContentPartPr>
              <p14:xfrm>
                <a:off x="8948095" y="1757062"/>
                <a:ext cx="7920" cy="144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3F0F2C9-B211-6962-EE3D-5258D77D37D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41975" y="1750942"/>
                  <a:ext cx="20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67A85F0-01F2-6838-793D-A16787AFEA29}"/>
                    </a:ext>
                  </a:extLst>
                </p14:cNvPr>
                <p14:cNvContentPartPr/>
                <p14:nvPr/>
              </p14:nvContentPartPr>
              <p14:xfrm>
                <a:off x="8889775" y="1696222"/>
                <a:ext cx="164520" cy="128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67A85F0-01F2-6838-793D-A16787AFEA2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83655" y="1690102"/>
                  <a:ext cx="176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77DD40B-C48B-86D9-52EE-280EBB42B8BA}"/>
                    </a:ext>
                  </a:extLst>
                </p14:cNvPr>
                <p14:cNvContentPartPr/>
                <p14:nvPr/>
              </p14:nvContentPartPr>
              <p14:xfrm>
                <a:off x="9108295" y="1834822"/>
                <a:ext cx="114840" cy="126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77DD40B-C48B-86D9-52EE-280EBB42B8B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02175" y="1828702"/>
                  <a:ext cx="127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4F29F25-5791-DFB3-005C-20A92CE7918F}"/>
                    </a:ext>
                  </a:extLst>
                </p14:cNvPr>
                <p14:cNvContentPartPr/>
                <p14:nvPr/>
              </p14:nvContentPartPr>
              <p14:xfrm>
                <a:off x="9342655" y="1696942"/>
                <a:ext cx="208800" cy="172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4F29F25-5791-DFB3-005C-20A92CE7918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36535" y="1690822"/>
                  <a:ext cx="221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F7765FD-3760-083A-E7F0-A92099BE2CB5}"/>
                    </a:ext>
                  </a:extLst>
                </p14:cNvPr>
                <p14:cNvContentPartPr/>
                <p14:nvPr/>
              </p14:nvContentPartPr>
              <p14:xfrm>
                <a:off x="9620215" y="1763542"/>
                <a:ext cx="123840" cy="69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F7765FD-3760-083A-E7F0-A92099BE2CB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14095" y="1757422"/>
                  <a:ext cx="136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1E09D97-1F6B-21D0-44BC-998084362ADC}"/>
                    </a:ext>
                  </a:extLst>
                </p14:cNvPr>
                <p14:cNvContentPartPr/>
                <p14:nvPr/>
              </p14:nvContentPartPr>
              <p14:xfrm>
                <a:off x="9701215" y="1753462"/>
                <a:ext cx="57960" cy="253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1E09D97-1F6B-21D0-44BC-998084362AD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95095" y="1747342"/>
                  <a:ext cx="70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6E90A22-5BDF-5079-1793-70F47015BBF7}"/>
                    </a:ext>
                  </a:extLst>
                </p14:cNvPr>
                <p14:cNvContentPartPr/>
                <p14:nvPr/>
              </p14:nvContentPartPr>
              <p14:xfrm>
                <a:off x="7435375" y="941662"/>
                <a:ext cx="122760" cy="37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6E90A22-5BDF-5079-1793-70F47015BBF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29255" y="935542"/>
                  <a:ext cx="135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C3D9BEE-C4A9-1597-3452-1E8D33F95476}"/>
                    </a:ext>
                  </a:extLst>
                </p14:cNvPr>
                <p14:cNvContentPartPr/>
                <p14:nvPr/>
              </p14:nvContentPartPr>
              <p14:xfrm>
                <a:off x="7365535" y="588502"/>
                <a:ext cx="353160" cy="491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C3D9BEE-C4A9-1597-3452-1E8D33F9547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59415" y="582382"/>
                  <a:ext cx="36540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EF9EC1D-C9E2-3034-7820-AC321541A425}"/>
                    </a:ext>
                  </a:extLst>
                </p14:cNvPr>
                <p14:cNvContentPartPr/>
                <p14:nvPr/>
              </p14:nvContentPartPr>
              <p14:xfrm>
                <a:off x="6758935" y="1813582"/>
                <a:ext cx="594360" cy="453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EF9EC1D-C9E2-3034-7820-AC321541A42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752815" y="1807462"/>
                  <a:ext cx="6066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83D1A1C-46A0-7E7F-F78D-598E34730CBF}"/>
                    </a:ext>
                  </a:extLst>
                </p14:cNvPr>
                <p14:cNvContentPartPr/>
                <p14:nvPr/>
              </p14:nvContentPartPr>
              <p14:xfrm>
                <a:off x="6888175" y="1909702"/>
                <a:ext cx="168120" cy="1936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83D1A1C-46A0-7E7F-F78D-598E34730C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82055" y="1903582"/>
                  <a:ext cx="180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606472B-93C1-9190-3BD1-9DD1ECCD8267}"/>
                    </a:ext>
                  </a:extLst>
                </p14:cNvPr>
                <p14:cNvContentPartPr/>
                <p14:nvPr/>
              </p14:nvContentPartPr>
              <p14:xfrm>
                <a:off x="7230895" y="1917262"/>
                <a:ext cx="65520" cy="156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606472B-93C1-9190-3BD1-9DD1ECCD826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24775" y="1911142"/>
                  <a:ext cx="77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0AB367A-4B64-3CC5-F6C1-40B6BED35029}"/>
                    </a:ext>
                  </a:extLst>
                </p14:cNvPr>
                <p14:cNvContentPartPr/>
                <p14:nvPr/>
              </p14:nvContentPartPr>
              <p14:xfrm>
                <a:off x="7451215" y="1976662"/>
                <a:ext cx="96840" cy="104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0AB367A-4B64-3CC5-F6C1-40B6BED3502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45095" y="1970542"/>
                  <a:ext cx="109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827C6FF-315D-5147-2250-EB12D7967938}"/>
                    </a:ext>
                  </a:extLst>
                </p14:cNvPr>
                <p14:cNvContentPartPr/>
                <p14:nvPr/>
              </p14:nvContentPartPr>
              <p14:xfrm>
                <a:off x="7651735" y="1856422"/>
                <a:ext cx="163080" cy="176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827C6FF-315D-5147-2250-EB12D796793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45615" y="1850302"/>
                  <a:ext cx="175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0C7B941-267E-702F-9C71-188BAE65E482}"/>
                    </a:ext>
                  </a:extLst>
                </p14:cNvPr>
                <p14:cNvContentPartPr/>
                <p14:nvPr/>
              </p14:nvContentPartPr>
              <p14:xfrm>
                <a:off x="7934335" y="1881622"/>
                <a:ext cx="106560" cy="139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0C7B941-267E-702F-9C71-188BAE65E48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28215" y="1875502"/>
                  <a:ext cx="118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3AF69D6-ED8B-8809-03B2-E5E243E43562}"/>
                    </a:ext>
                  </a:extLst>
                </p14:cNvPr>
                <p14:cNvContentPartPr/>
                <p14:nvPr/>
              </p14:nvContentPartPr>
              <p14:xfrm>
                <a:off x="6981055" y="2427382"/>
                <a:ext cx="70920" cy="1792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3AF69D6-ED8B-8809-03B2-E5E243E4356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74935" y="2421262"/>
                  <a:ext cx="83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A285C48-9601-BC28-68C2-6A389E083B90}"/>
                    </a:ext>
                  </a:extLst>
                </p14:cNvPr>
                <p14:cNvContentPartPr/>
                <p14:nvPr/>
              </p14:nvContentPartPr>
              <p14:xfrm>
                <a:off x="6996535" y="2431702"/>
                <a:ext cx="119160" cy="183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A285C48-9601-BC28-68C2-6A389E083B9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90415" y="2425582"/>
                  <a:ext cx="131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1D827C9-4773-94F9-90D6-EC70CB6BF158}"/>
                    </a:ext>
                  </a:extLst>
                </p14:cNvPr>
                <p14:cNvContentPartPr/>
                <p14:nvPr/>
              </p14:nvContentPartPr>
              <p14:xfrm>
                <a:off x="7151695" y="2384542"/>
                <a:ext cx="88920" cy="177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1D827C9-4773-94F9-90D6-EC70CB6BF15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45575" y="2378422"/>
                  <a:ext cx="101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6E5BE07-0BBA-7449-3379-4D0D8620BBDA}"/>
                    </a:ext>
                  </a:extLst>
                </p14:cNvPr>
                <p14:cNvContentPartPr/>
                <p14:nvPr/>
              </p14:nvContentPartPr>
              <p14:xfrm>
                <a:off x="6995095" y="2603422"/>
                <a:ext cx="312120" cy="153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6E5BE07-0BBA-7449-3379-4D0D8620BBD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988975" y="2597302"/>
                  <a:ext cx="324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3DC5033-EAE8-F229-6AAD-AB1F056B4EB8}"/>
                    </a:ext>
                  </a:extLst>
                </p14:cNvPr>
                <p14:cNvContentPartPr/>
                <p14:nvPr/>
              </p14:nvContentPartPr>
              <p14:xfrm>
                <a:off x="7091575" y="2712862"/>
                <a:ext cx="168120" cy="230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3DC5033-EAE8-F229-6AAD-AB1F056B4EB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85455" y="2706742"/>
                  <a:ext cx="180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0DB1AA1-A3C7-D0E7-E093-20A0B4F96EBF}"/>
                    </a:ext>
                  </a:extLst>
                </p14:cNvPr>
                <p14:cNvContentPartPr/>
                <p14:nvPr/>
              </p14:nvContentPartPr>
              <p14:xfrm>
                <a:off x="7544455" y="2456182"/>
                <a:ext cx="51480" cy="136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0DB1AA1-A3C7-D0E7-E093-20A0B4F96EB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538335" y="2450062"/>
                  <a:ext cx="63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3763A70-C8E7-FEC7-4350-46168E5D5784}"/>
                    </a:ext>
                  </a:extLst>
                </p14:cNvPr>
                <p14:cNvContentPartPr/>
                <p14:nvPr/>
              </p14:nvContentPartPr>
              <p14:xfrm>
                <a:off x="7499455" y="2512702"/>
                <a:ext cx="121680" cy="324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3763A70-C8E7-FEC7-4350-46168E5D578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93335" y="2506582"/>
                  <a:ext cx="133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C4F2583-0CCC-93AC-68CE-FA47A0EFFDD3}"/>
                    </a:ext>
                  </a:extLst>
                </p14:cNvPr>
                <p14:cNvContentPartPr/>
                <p14:nvPr/>
              </p14:nvContentPartPr>
              <p14:xfrm>
                <a:off x="7770175" y="2274022"/>
                <a:ext cx="61560" cy="149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C4F2583-0CCC-93AC-68CE-FA47A0EFFDD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64055" y="2267902"/>
                  <a:ext cx="73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76D2584-76A6-EF7D-202F-BB70DFDA5DE3}"/>
                    </a:ext>
                  </a:extLst>
                </p14:cNvPr>
                <p14:cNvContentPartPr/>
                <p14:nvPr/>
              </p14:nvContentPartPr>
              <p14:xfrm>
                <a:off x="7768375" y="2265742"/>
                <a:ext cx="142200" cy="153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76D2584-76A6-EF7D-202F-BB70DFDA5D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62255" y="2259622"/>
                  <a:ext cx="154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BB2C75B-691D-FF4D-CA93-A39DFA88FB3D}"/>
                    </a:ext>
                  </a:extLst>
                </p14:cNvPr>
                <p14:cNvContentPartPr/>
                <p14:nvPr/>
              </p14:nvContentPartPr>
              <p14:xfrm>
                <a:off x="7932175" y="2276182"/>
                <a:ext cx="67320" cy="831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BB2C75B-691D-FF4D-CA93-A39DFA88FB3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26055" y="2270062"/>
                  <a:ext cx="79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D2B5179-6D45-A257-8669-097E7423E7E5}"/>
                    </a:ext>
                  </a:extLst>
                </p14:cNvPr>
                <p14:cNvContentPartPr/>
                <p14:nvPr/>
              </p14:nvContentPartPr>
              <p14:xfrm>
                <a:off x="7777735" y="2436022"/>
                <a:ext cx="264600" cy="315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D2B5179-6D45-A257-8669-097E7423E7E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771615" y="2429902"/>
                  <a:ext cx="2768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047417B-785C-B2F8-B6AF-85EB43280DFD}"/>
                    </a:ext>
                  </a:extLst>
                </p14:cNvPr>
                <p14:cNvContentPartPr/>
                <p14:nvPr/>
              </p14:nvContentPartPr>
              <p14:xfrm>
                <a:off x="8384695" y="2403982"/>
                <a:ext cx="128880" cy="20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047417B-785C-B2F8-B6AF-85EB43280DF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378575" y="2397862"/>
                  <a:ext cx="141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BD36AFD-E451-2A7E-7C3C-38490512F5BC}"/>
                    </a:ext>
                  </a:extLst>
                </p14:cNvPr>
                <p14:cNvContentPartPr/>
                <p14:nvPr/>
              </p14:nvContentPartPr>
              <p14:xfrm>
                <a:off x="8416015" y="2465902"/>
                <a:ext cx="134640" cy="363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BD36AFD-E451-2A7E-7C3C-38490512F5B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09895" y="2459782"/>
                  <a:ext cx="146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11B0C7E-36AE-A366-1220-13B5F9C47298}"/>
                    </a:ext>
                  </a:extLst>
                </p14:cNvPr>
                <p14:cNvContentPartPr/>
                <p14:nvPr/>
              </p14:nvContentPartPr>
              <p14:xfrm>
                <a:off x="8662255" y="2167462"/>
                <a:ext cx="117360" cy="160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11B0C7E-36AE-A366-1220-13B5F9C4729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656135" y="2161342"/>
                  <a:ext cx="129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C60885F-4314-4CD2-3B5B-6679AB57856E}"/>
                    </a:ext>
                  </a:extLst>
                </p14:cNvPr>
                <p14:cNvContentPartPr/>
                <p14:nvPr/>
              </p14:nvContentPartPr>
              <p14:xfrm>
                <a:off x="8673055" y="2119582"/>
                <a:ext cx="271800" cy="2196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C60885F-4314-4CD2-3B5B-6679AB57856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66935" y="2113462"/>
                  <a:ext cx="284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9994E27-F6D3-BBE4-23E7-E32AAD949CF8}"/>
                    </a:ext>
                  </a:extLst>
                </p14:cNvPr>
                <p14:cNvContentPartPr/>
                <p14:nvPr/>
              </p14:nvContentPartPr>
              <p14:xfrm>
                <a:off x="8684215" y="2312902"/>
                <a:ext cx="293760" cy="1047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9994E27-F6D3-BBE4-23E7-E32AAD949CF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678095" y="2306782"/>
                  <a:ext cx="306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B4E563A-F2C3-14AC-2751-3ACE8E6A5CBE}"/>
                    </a:ext>
                  </a:extLst>
                </p14:cNvPr>
                <p14:cNvContentPartPr/>
                <p14:nvPr/>
              </p14:nvContentPartPr>
              <p14:xfrm>
                <a:off x="8744695" y="2474542"/>
                <a:ext cx="159480" cy="1807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B4E563A-F2C3-14AC-2751-3ACE8E6A5CB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38575" y="2468422"/>
                  <a:ext cx="171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C808904-0F69-2FE6-1504-8BD06BCD8A69}"/>
                    </a:ext>
                  </a:extLst>
                </p14:cNvPr>
                <p14:cNvContentPartPr/>
                <p14:nvPr/>
              </p14:nvContentPartPr>
              <p14:xfrm>
                <a:off x="9133855" y="2258902"/>
                <a:ext cx="29880" cy="115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C808904-0F69-2FE6-1504-8BD06BCD8A6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27735" y="2252782"/>
                  <a:ext cx="42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A67B0ED-F0D1-477D-9970-1A16E7753563}"/>
                    </a:ext>
                  </a:extLst>
                </p14:cNvPr>
                <p14:cNvContentPartPr/>
                <p14:nvPr/>
              </p14:nvContentPartPr>
              <p14:xfrm>
                <a:off x="9094615" y="2298142"/>
                <a:ext cx="126720" cy="25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A67B0ED-F0D1-477D-9970-1A16E77535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88495" y="2292022"/>
                  <a:ext cx="138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FC8AA70-1D1C-8B1D-B013-98A1B6B973F0}"/>
                    </a:ext>
                  </a:extLst>
                </p14:cNvPr>
                <p14:cNvContentPartPr/>
                <p14:nvPr/>
              </p14:nvContentPartPr>
              <p14:xfrm>
                <a:off x="9348415" y="2099422"/>
                <a:ext cx="99360" cy="1591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FC8AA70-1D1C-8B1D-B013-98A1B6B973F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342295" y="2093302"/>
                  <a:ext cx="111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65AD6AA-02D0-AC23-B8A8-5CFB3397E500}"/>
                    </a:ext>
                  </a:extLst>
                </p14:cNvPr>
                <p14:cNvContentPartPr/>
                <p14:nvPr/>
              </p14:nvContentPartPr>
              <p14:xfrm>
                <a:off x="9334015" y="2219302"/>
                <a:ext cx="163800" cy="57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65AD6AA-02D0-AC23-B8A8-5CFB3397E50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27895" y="2213182"/>
                  <a:ext cx="176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5CEE3F5-CBB6-C9FB-E2E6-FED0CA4125DF}"/>
                    </a:ext>
                  </a:extLst>
                </p14:cNvPr>
                <p14:cNvContentPartPr/>
                <p14:nvPr/>
              </p14:nvContentPartPr>
              <p14:xfrm>
                <a:off x="9529135" y="2081062"/>
                <a:ext cx="85680" cy="1558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5CEE3F5-CBB6-C9FB-E2E6-FED0CA4125D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523015" y="2074942"/>
                  <a:ext cx="97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F9E2834-D2E2-19E6-8EA1-0A2665CFC95B}"/>
                    </a:ext>
                  </a:extLst>
                </p14:cNvPr>
                <p14:cNvContentPartPr/>
                <p14:nvPr/>
              </p14:nvContentPartPr>
              <p14:xfrm>
                <a:off x="9335815" y="2251342"/>
                <a:ext cx="366120" cy="125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F9E2834-D2E2-19E6-8EA1-0A2665CFC95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329695" y="2245222"/>
                  <a:ext cx="378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1711F61-0870-7663-236B-432CFBC16BFC}"/>
                    </a:ext>
                  </a:extLst>
                </p14:cNvPr>
                <p14:cNvContentPartPr/>
                <p14:nvPr/>
              </p14:nvContentPartPr>
              <p14:xfrm>
                <a:off x="9458215" y="2458702"/>
                <a:ext cx="89280" cy="421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1711F61-0870-7663-236B-432CFBC16BF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52095" y="2452582"/>
                  <a:ext cx="101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9E8A07E-B600-0CF8-4BD2-C94E016FAF26}"/>
                    </a:ext>
                  </a:extLst>
                </p14:cNvPr>
                <p14:cNvContentPartPr/>
                <p14:nvPr/>
              </p14:nvContentPartPr>
              <p14:xfrm>
                <a:off x="9522295" y="2434942"/>
                <a:ext cx="30960" cy="2001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9E8A07E-B600-0CF8-4BD2-C94E016FAF2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16175" y="2428822"/>
                  <a:ext cx="43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D2832EB-2BD2-7E27-CE9E-35159EC18829}"/>
                    </a:ext>
                  </a:extLst>
                </p14:cNvPr>
                <p14:cNvContentPartPr/>
                <p14:nvPr/>
              </p14:nvContentPartPr>
              <p14:xfrm>
                <a:off x="7332055" y="3069622"/>
                <a:ext cx="298080" cy="1119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D2832EB-2BD2-7E27-CE9E-35159EC1882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25935" y="3063502"/>
                  <a:ext cx="310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013AA56-4B28-AD64-AFD3-78F74D94A614}"/>
                    </a:ext>
                  </a:extLst>
                </p14:cNvPr>
                <p14:cNvContentPartPr/>
                <p14:nvPr/>
              </p14:nvContentPartPr>
              <p14:xfrm>
                <a:off x="7662175" y="2943262"/>
                <a:ext cx="218160" cy="2872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013AA56-4B28-AD64-AFD3-78F74D94A61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56055" y="2937142"/>
                  <a:ext cx="230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E0D7DF5-AD88-EA8E-5FFC-776DC00E1A41}"/>
                    </a:ext>
                  </a:extLst>
                </p14:cNvPr>
                <p14:cNvContentPartPr/>
                <p14:nvPr/>
              </p14:nvContentPartPr>
              <p14:xfrm>
                <a:off x="8121895" y="2955502"/>
                <a:ext cx="480240" cy="777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E0D7DF5-AD88-EA8E-5FFC-776DC00E1A4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15775" y="2949382"/>
                  <a:ext cx="492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72C7A75-EC69-EC71-2F97-C8E739ED00FD}"/>
                    </a:ext>
                  </a:extLst>
                </p14:cNvPr>
                <p14:cNvContentPartPr/>
                <p14:nvPr/>
              </p14:nvContentPartPr>
              <p14:xfrm>
                <a:off x="8636695" y="2792782"/>
                <a:ext cx="162360" cy="2523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72C7A75-EC69-EC71-2F97-C8E739ED00F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30575" y="2786662"/>
                  <a:ext cx="174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8603928-A36A-294A-C954-04A73113C01C}"/>
                    </a:ext>
                  </a:extLst>
                </p14:cNvPr>
                <p14:cNvContentPartPr/>
                <p14:nvPr/>
              </p14:nvContentPartPr>
              <p14:xfrm>
                <a:off x="8850535" y="2787382"/>
                <a:ext cx="476640" cy="403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8603928-A36A-294A-C954-04A73113C01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44415" y="2781262"/>
                  <a:ext cx="488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59CE361-2FE5-C222-766F-CC3BFF7D8075}"/>
                    </a:ext>
                  </a:extLst>
                </p14:cNvPr>
                <p14:cNvContentPartPr/>
                <p14:nvPr/>
              </p14:nvContentPartPr>
              <p14:xfrm>
                <a:off x="9301615" y="2663902"/>
                <a:ext cx="222120" cy="205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59CE361-2FE5-C222-766F-CC3BFF7D807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295495" y="2657782"/>
                  <a:ext cx="234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394F43B-2EA3-3387-0681-80E61A0B1DC3}"/>
                    </a:ext>
                  </a:extLst>
                </p14:cNvPr>
                <p14:cNvContentPartPr/>
                <p14:nvPr/>
              </p14:nvContentPartPr>
              <p14:xfrm>
                <a:off x="7795375" y="3330262"/>
                <a:ext cx="178920" cy="1638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394F43B-2EA3-3387-0681-80E61A0B1DC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789255" y="3324142"/>
                  <a:ext cx="191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681F957-8D9C-B32D-2B80-5BCE59D5F463}"/>
                    </a:ext>
                  </a:extLst>
                </p14:cNvPr>
                <p14:cNvContentPartPr/>
                <p14:nvPr/>
              </p14:nvContentPartPr>
              <p14:xfrm>
                <a:off x="8041975" y="3370942"/>
                <a:ext cx="88920" cy="1177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681F957-8D9C-B32D-2B80-5BCE59D5F46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35855" y="3364822"/>
                  <a:ext cx="101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D438813-A0C6-556F-5372-61C3A3FEEA2F}"/>
                    </a:ext>
                  </a:extLst>
                </p14:cNvPr>
                <p14:cNvContentPartPr/>
                <p14:nvPr/>
              </p14:nvContentPartPr>
              <p14:xfrm>
                <a:off x="8185975" y="3170782"/>
                <a:ext cx="180360" cy="278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D438813-A0C6-556F-5372-61C3A3FEEA2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179855" y="3164662"/>
                  <a:ext cx="1926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683ABBB-84FF-5C34-C163-5DB42AC076D2}"/>
                    </a:ext>
                  </a:extLst>
                </p14:cNvPr>
                <p14:cNvContentPartPr/>
                <p14:nvPr/>
              </p14:nvContentPartPr>
              <p14:xfrm>
                <a:off x="8400175" y="3261862"/>
                <a:ext cx="59760" cy="1303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683ABBB-84FF-5C34-C163-5DB42AC076D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394055" y="3255742"/>
                  <a:ext cx="72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28D34CD-6B70-796B-E5C8-1085D8B5B024}"/>
                    </a:ext>
                  </a:extLst>
                </p14:cNvPr>
                <p14:cNvContentPartPr/>
                <p14:nvPr/>
              </p14:nvContentPartPr>
              <p14:xfrm>
                <a:off x="8493415" y="3144862"/>
                <a:ext cx="354960" cy="221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28D34CD-6B70-796B-E5C8-1085D8B5B02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87295" y="3138742"/>
                  <a:ext cx="367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7091BB0-79E4-B8EA-D952-F3C6B7F14106}"/>
                    </a:ext>
                  </a:extLst>
                </p14:cNvPr>
                <p14:cNvContentPartPr/>
                <p14:nvPr/>
              </p14:nvContentPartPr>
              <p14:xfrm>
                <a:off x="8894455" y="3170782"/>
                <a:ext cx="99000" cy="87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7091BB0-79E4-B8EA-D952-F3C6B7F1410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888335" y="3164662"/>
                  <a:ext cx="111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FF2CFB8-E3E8-EB5C-EBCA-7EA8F548026B}"/>
                    </a:ext>
                  </a:extLst>
                </p14:cNvPr>
                <p14:cNvContentPartPr/>
                <p14:nvPr/>
              </p14:nvContentPartPr>
              <p14:xfrm>
                <a:off x="9017575" y="3120022"/>
                <a:ext cx="56160" cy="140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FF2CFB8-E3E8-EB5C-EBCA-7EA8F548026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011455" y="3113902"/>
                  <a:ext cx="68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CEBB1F6-3F84-6E45-0A45-43EF13571B03}"/>
                    </a:ext>
                  </a:extLst>
                </p14:cNvPr>
                <p14:cNvContentPartPr/>
                <p14:nvPr/>
              </p14:nvContentPartPr>
              <p14:xfrm>
                <a:off x="9120895" y="3076822"/>
                <a:ext cx="131400" cy="1321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CEBB1F6-3F84-6E45-0A45-43EF13571B0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114775" y="3070702"/>
                  <a:ext cx="143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EF29285-6A75-3666-55A0-88818FDA5669}"/>
                    </a:ext>
                  </a:extLst>
                </p14:cNvPr>
                <p14:cNvContentPartPr/>
                <p14:nvPr/>
              </p14:nvContentPartPr>
              <p14:xfrm>
                <a:off x="9264895" y="2969902"/>
                <a:ext cx="286920" cy="1897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EF29285-6A75-3666-55A0-88818FDA566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58775" y="2963782"/>
                  <a:ext cx="29916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286B16DD-01FA-B374-B381-6C4B68D85AD4}"/>
              </a:ext>
            </a:extLst>
          </p:cNvPr>
          <p:cNvGrpSpPr/>
          <p:nvPr/>
        </p:nvGrpSpPr>
        <p:grpSpPr>
          <a:xfrm>
            <a:off x="6740215" y="503542"/>
            <a:ext cx="295200" cy="348120"/>
            <a:chOff x="6740215" y="503542"/>
            <a:chExt cx="29520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4B7613B-C087-10B7-6E63-3A109A215336}"/>
                    </a:ext>
                  </a:extLst>
                </p14:cNvPr>
                <p14:cNvContentPartPr/>
                <p14:nvPr/>
              </p14:nvContentPartPr>
              <p14:xfrm>
                <a:off x="6832015" y="623782"/>
                <a:ext cx="134640" cy="1332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4B7613B-C087-10B7-6E63-3A109A21533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825895" y="617662"/>
                  <a:ext cx="146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09354E3-30A6-EAC4-0074-848080B5EC78}"/>
                    </a:ext>
                  </a:extLst>
                </p14:cNvPr>
                <p14:cNvContentPartPr/>
                <p14:nvPr/>
              </p14:nvContentPartPr>
              <p14:xfrm>
                <a:off x="6964495" y="503542"/>
                <a:ext cx="70920" cy="257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09354E3-30A6-EAC4-0074-848080B5EC7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958375" y="497422"/>
                  <a:ext cx="83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68E8665-9AFB-3038-82C3-3D13FA4303EA}"/>
                    </a:ext>
                  </a:extLst>
                </p14:cNvPr>
                <p14:cNvContentPartPr/>
                <p14:nvPr/>
              </p14:nvContentPartPr>
              <p14:xfrm>
                <a:off x="6740215" y="545302"/>
                <a:ext cx="57600" cy="306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68E8665-9AFB-3038-82C3-3D13FA4303E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734095" y="539182"/>
                  <a:ext cx="6984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33BE993D-8B50-E7E5-A7D5-3E43FDBAAF32}"/>
              </a:ext>
            </a:extLst>
          </p:cNvPr>
          <p:cNvGrpSpPr/>
          <p:nvPr/>
        </p:nvGrpSpPr>
        <p:grpSpPr>
          <a:xfrm>
            <a:off x="148255" y="2600542"/>
            <a:ext cx="231840" cy="408960"/>
            <a:chOff x="148255" y="2600542"/>
            <a:chExt cx="23184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88184BA-DAA5-6E3F-09C4-B57FFA9363BF}"/>
                    </a:ext>
                  </a:extLst>
                </p14:cNvPr>
                <p14:cNvContentPartPr/>
                <p14:nvPr/>
              </p14:nvContentPartPr>
              <p14:xfrm>
                <a:off x="236095" y="2656342"/>
                <a:ext cx="98640" cy="2026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88184BA-DAA5-6E3F-09C4-B57FFA9363B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29975" y="2650222"/>
                  <a:ext cx="110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93D1799-AAF3-41A0-BFD4-759E0C7D742C}"/>
                    </a:ext>
                  </a:extLst>
                </p14:cNvPr>
                <p14:cNvContentPartPr/>
                <p14:nvPr/>
              </p14:nvContentPartPr>
              <p14:xfrm>
                <a:off x="286495" y="2634022"/>
                <a:ext cx="93600" cy="305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93D1799-AAF3-41A0-BFD4-759E0C7D742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0375" y="2627902"/>
                  <a:ext cx="1058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9050C17-D593-2D7D-8882-FF4B4EC87B82}"/>
                    </a:ext>
                  </a:extLst>
                </p14:cNvPr>
                <p14:cNvContentPartPr/>
                <p14:nvPr/>
              </p14:nvContentPartPr>
              <p14:xfrm>
                <a:off x="148255" y="2600542"/>
                <a:ext cx="67320" cy="4089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9050C17-D593-2D7D-8882-FF4B4EC87B8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42135" y="2594422"/>
                  <a:ext cx="79560" cy="42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E77B62DF-018E-D0A8-6F13-50CD082E294E}"/>
                  </a:ext>
                </a:extLst>
              </p14:cNvPr>
              <p14:cNvContentPartPr/>
              <p14:nvPr/>
            </p14:nvContentPartPr>
            <p14:xfrm>
              <a:off x="3726655" y="979462"/>
              <a:ext cx="193680" cy="2808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E77B62DF-018E-D0A8-6F13-50CD082E294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3720535" y="973342"/>
                <a:ext cx="2059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B5FC6F47-05C8-77DB-CFC6-4A2B304DEB04}"/>
              </a:ext>
            </a:extLst>
          </p:cNvPr>
          <p:cNvGrpSpPr/>
          <p:nvPr/>
        </p:nvGrpSpPr>
        <p:grpSpPr>
          <a:xfrm>
            <a:off x="708415" y="2530702"/>
            <a:ext cx="318600" cy="491040"/>
            <a:chOff x="708415" y="2530702"/>
            <a:chExt cx="31860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82C7BDC-4469-6764-7FB2-DA43EDD7EB70}"/>
                    </a:ext>
                  </a:extLst>
                </p14:cNvPr>
                <p14:cNvContentPartPr/>
                <p14:nvPr/>
              </p14:nvContentPartPr>
              <p14:xfrm>
                <a:off x="708415" y="2536102"/>
                <a:ext cx="79920" cy="1317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82C7BDC-4469-6764-7FB2-DA43EDD7EB7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02295" y="2529982"/>
                  <a:ext cx="92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408C732-C8B1-856A-A1D4-F0BACCC9CFE5}"/>
                    </a:ext>
                  </a:extLst>
                </p14:cNvPr>
                <p14:cNvContentPartPr/>
                <p14:nvPr/>
              </p14:nvContentPartPr>
              <p14:xfrm>
                <a:off x="710215" y="2548342"/>
                <a:ext cx="106200" cy="1670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408C732-C8B1-856A-A1D4-F0BACCC9CFE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04095" y="2542222"/>
                  <a:ext cx="118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AB27DA4-F70A-9C33-811A-676144BB5109}"/>
                    </a:ext>
                  </a:extLst>
                </p14:cNvPr>
                <p14:cNvContentPartPr/>
                <p14:nvPr/>
              </p14:nvContentPartPr>
              <p14:xfrm>
                <a:off x="895615" y="2530702"/>
                <a:ext cx="102240" cy="1296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AB27DA4-F70A-9C33-811A-676144BB510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89495" y="2524582"/>
                  <a:ext cx="114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07A117F-2D89-D746-5F50-C41D035460A2}"/>
                    </a:ext>
                  </a:extLst>
                </p14:cNvPr>
                <p14:cNvContentPartPr/>
                <p14:nvPr/>
              </p14:nvContentPartPr>
              <p14:xfrm>
                <a:off x="711655" y="2721502"/>
                <a:ext cx="315360" cy="950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07A117F-2D89-D746-5F50-C41D035460A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5535" y="2715382"/>
                  <a:ext cx="327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2439CA0-8CD9-99DF-5BBF-019226B8B516}"/>
                    </a:ext>
                  </a:extLst>
                </p14:cNvPr>
                <p14:cNvContentPartPr/>
                <p14:nvPr/>
              </p14:nvContentPartPr>
              <p14:xfrm>
                <a:off x="822895" y="2836342"/>
                <a:ext cx="114480" cy="1854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2439CA0-8CD9-99DF-5BBF-019226B8B51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16775" y="2830222"/>
                  <a:ext cx="1267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AA5D37A7-BF74-5A4C-3098-503FE4CF9561}"/>
              </a:ext>
            </a:extLst>
          </p:cNvPr>
          <p:cNvGrpSpPr/>
          <p:nvPr/>
        </p:nvGrpSpPr>
        <p:grpSpPr>
          <a:xfrm>
            <a:off x="1236535" y="2677942"/>
            <a:ext cx="122760" cy="118080"/>
            <a:chOff x="1236535" y="2677942"/>
            <a:chExt cx="12276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896E946-7CA5-8761-A48A-83D43403DBEE}"/>
                    </a:ext>
                  </a:extLst>
                </p14:cNvPr>
                <p14:cNvContentPartPr/>
                <p14:nvPr/>
              </p14:nvContentPartPr>
              <p14:xfrm>
                <a:off x="1299535" y="2677942"/>
                <a:ext cx="19080" cy="118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896E946-7CA5-8761-A48A-83D43403DBE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293415" y="2671822"/>
                  <a:ext cx="31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938B856-91EA-AC53-FBEC-2A6793C8543D}"/>
                    </a:ext>
                  </a:extLst>
                </p14:cNvPr>
                <p14:cNvContentPartPr/>
                <p14:nvPr/>
              </p14:nvContentPartPr>
              <p14:xfrm>
                <a:off x="1236535" y="2717542"/>
                <a:ext cx="122760" cy="338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938B856-91EA-AC53-FBEC-2A6793C8543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230415" y="2711422"/>
                  <a:ext cx="1350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BD129F9C-7CAE-8C78-AA76-57E598CD5D58}"/>
              </a:ext>
            </a:extLst>
          </p:cNvPr>
          <p:cNvGrpSpPr/>
          <p:nvPr/>
        </p:nvGrpSpPr>
        <p:grpSpPr>
          <a:xfrm>
            <a:off x="1635775" y="2460862"/>
            <a:ext cx="243000" cy="463320"/>
            <a:chOff x="1635775" y="2460862"/>
            <a:chExt cx="24300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C73FA1B-59AE-9CE2-14A1-3AFD296DF9F9}"/>
                    </a:ext>
                  </a:extLst>
                </p14:cNvPr>
                <p14:cNvContentPartPr/>
                <p14:nvPr/>
              </p14:nvContentPartPr>
              <p14:xfrm>
                <a:off x="1635775" y="2460862"/>
                <a:ext cx="97920" cy="1479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C73FA1B-59AE-9CE2-14A1-3AFD296DF9F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629655" y="2454742"/>
                  <a:ext cx="110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B08D5D0-839D-3D68-28E3-7DD1AD7A5716}"/>
                    </a:ext>
                  </a:extLst>
                </p14:cNvPr>
                <p14:cNvContentPartPr/>
                <p14:nvPr/>
              </p14:nvContentPartPr>
              <p14:xfrm>
                <a:off x="1651615" y="2493622"/>
                <a:ext cx="221760" cy="1080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B08D5D0-839D-3D68-28E3-7DD1AD7A571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645495" y="2487502"/>
                  <a:ext cx="234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4D62902-1931-9D7D-C12E-F2DC348727C5}"/>
                    </a:ext>
                  </a:extLst>
                </p14:cNvPr>
                <p14:cNvContentPartPr/>
                <p14:nvPr/>
              </p14:nvContentPartPr>
              <p14:xfrm>
                <a:off x="1636135" y="2669302"/>
                <a:ext cx="242640" cy="846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4D62902-1931-9D7D-C12E-F2DC348727C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630015" y="2663182"/>
                  <a:ext cx="254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DA56DCF-C18B-09A5-8522-26C0255A219A}"/>
                    </a:ext>
                  </a:extLst>
                </p14:cNvPr>
                <p14:cNvContentPartPr/>
                <p14:nvPr/>
              </p14:nvContentPartPr>
              <p14:xfrm>
                <a:off x="1689775" y="2778022"/>
                <a:ext cx="132840" cy="1461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DA56DCF-C18B-09A5-8522-26C0255A219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83655" y="2771902"/>
                  <a:ext cx="145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E2FA0DC2-EF0A-A91E-C0D9-B1D49CF4B148}"/>
              </a:ext>
            </a:extLst>
          </p:cNvPr>
          <p:cNvGrpSpPr/>
          <p:nvPr/>
        </p:nvGrpSpPr>
        <p:grpSpPr>
          <a:xfrm>
            <a:off x="2148775" y="2632582"/>
            <a:ext cx="162360" cy="114840"/>
            <a:chOff x="2148775" y="2632582"/>
            <a:chExt cx="16236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B5199FE-BF36-D29C-64C3-9DB47971ABE3}"/>
                    </a:ext>
                  </a:extLst>
                </p14:cNvPr>
                <p14:cNvContentPartPr/>
                <p14:nvPr/>
              </p14:nvContentPartPr>
              <p14:xfrm>
                <a:off x="2148775" y="2632582"/>
                <a:ext cx="131400" cy="352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B5199FE-BF36-D29C-64C3-9DB47971ABE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142655" y="2626462"/>
                  <a:ext cx="143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0F78E03-5E20-A859-DD48-621505456133}"/>
                    </a:ext>
                  </a:extLst>
                </p14:cNvPr>
                <p14:cNvContentPartPr/>
                <p14:nvPr/>
              </p14:nvContentPartPr>
              <p14:xfrm>
                <a:off x="2182975" y="2719342"/>
                <a:ext cx="128160" cy="280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0F78E03-5E20-A859-DD48-62150545613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176855" y="2713222"/>
                  <a:ext cx="1404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F1F8DC67-1E94-8428-E007-E251A50430A3}"/>
              </a:ext>
            </a:extLst>
          </p:cNvPr>
          <p:cNvGrpSpPr/>
          <p:nvPr/>
        </p:nvGrpSpPr>
        <p:grpSpPr>
          <a:xfrm>
            <a:off x="2671855" y="2383462"/>
            <a:ext cx="521640" cy="470520"/>
            <a:chOff x="2671855" y="2383462"/>
            <a:chExt cx="52164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4FB88EA-D375-090A-1AFE-B3DE5E8EF5D4}"/>
                    </a:ext>
                  </a:extLst>
                </p14:cNvPr>
                <p14:cNvContentPartPr/>
                <p14:nvPr/>
              </p14:nvContentPartPr>
              <p14:xfrm>
                <a:off x="2671855" y="2407222"/>
                <a:ext cx="61200" cy="1461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4FB88EA-D375-090A-1AFE-B3DE5E8EF5D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665735" y="2401102"/>
                  <a:ext cx="73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F7CC55C-CD5D-F422-ED1B-9A6B8F4F3DD9}"/>
                    </a:ext>
                  </a:extLst>
                </p14:cNvPr>
                <p14:cNvContentPartPr/>
                <p14:nvPr/>
              </p14:nvContentPartPr>
              <p14:xfrm>
                <a:off x="2708215" y="2409022"/>
                <a:ext cx="215640" cy="160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F7CC55C-CD5D-F422-ED1B-9A6B8F4F3DD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702095" y="2402902"/>
                  <a:ext cx="227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1353286-F2A1-80E5-74FE-726EE51FCEDF}"/>
                    </a:ext>
                  </a:extLst>
                </p14:cNvPr>
                <p14:cNvContentPartPr/>
                <p14:nvPr/>
              </p14:nvContentPartPr>
              <p14:xfrm>
                <a:off x="2838895" y="2383462"/>
                <a:ext cx="134640" cy="871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1353286-F2A1-80E5-74FE-726EE51FCED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832775" y="2377342"/>
                  <a:ext cx="146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583C9B6-8A98-6A5E-995C-15A960EC8397}"/>
                    </a:ext>
                  </a:extLst>
                </p14:cNvPr>
                <p14:cNvContentPartPr/>
                <p14:nvPr/>
              </p14:nvContentPartPr>
              <p14:xfrm>
                <a:off x="2691295" y="2573902"/>
                <a:ext cx="289800" cy="2800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583C9B6-8A98-6A5E-995C-15A960EC839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685175" y="2567782"/>
                  <a:ext cx="302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1A4E527-EF08-739C-64A0-C98849658E21}"/>
                    </a:ext>
                  </a:extLst>
                </p14:cNvPr>
                <p14:cNvContentPartPr/>
                <p14:nvPr/>
              </p14:nvContentPartPr>
              <p14:xfrm>
                <a:off x="2743135" y="2693062"/>
                <a:ext cx="172080" cy="90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1A4E527-EF08-739C-64A0-C98849658E2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737015" y="2686942"/>
                  <a:ext cx="184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0F393C1-EAF3-4228-92EC-3AB9F5FAF7EF}"/>
                    </a:ext>
                  </a:extLst>
                </p14:cNvPr>
                <p14:cNvContentPartPr/>
                <p14:nvPr/>
              </p14:nvContentPartPr>
              <p14:xfrm>
                <a:off x="3061015" y="2608102"/>
                <a:ext cx="132480" cy="1008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0F393C1-EAF3-4228-92EC-3AB9F5FAF7E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054895" y="2601982"/>
                  <a:ext cx="14472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9F9FC9B0-D9B6-5878-3B0F-0D3D996B4EA4}"/>
              </a:ext>
            </a:extLst>
          </p:cNvPr>
          <p:cNvGrpSpPr/>
          <p:nvPr/>
        </p:nvGrpSpPr>
        <p:grpSpPr>
          <a:xfrm>
            <a:off x="3470695" y="2371582"/>
            <a:ext cx="345240" cy="500040"/>
            <a:chOff x="3470695" y="2371582"/>
            <a:chExt cx="34524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AB8AA11-2187-7223-EBA8-A5CFD506FC01}"/>
                    </a:ext>
                  </a:extLst>
                </p14:cNvPr>
                <p14:cNvContentPartPr/>
                <p14:nvPr/>
              </p14:nvContentPartPr>
              <p14:xfrm>
                <a:off x="3480055" y="2380222"/>
                <a:ext cx="76320" cy="1252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AB8AA11-2187-7223-EBA8-A5CFD506FC0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473935" y="2374102"/>
                  <a:ext cx="88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F67DAAE-667B-DF6B-BF85-20BF88B6C076}"/>
                    </a:ext>
                  </a:extLst>
                </p14:cNvPr>
                <p14:cNvContentPartPr/>
                <p14:nvPr/>
              </p14:nvContentPartPr>
              <p14:xfrm>
                <a:off x="3470695" y="2371582"/>
                <a:ext cx="154800" cy="1742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F67DAAE-667B-DF6B-BF85-20BF88B6C07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464575" y="2365462"/>
                  <a:ext cx="167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D5903A4-5183-0B57-308E-1AC654004C5B}"/>
                    </a:ext>
                  </a:extLst>
                </p14:cNvPr>
                <p14:cNvContentPartPr/>
                <p14:nvPr/>
              </p14:nvContentPartPr>
              <p14:xfrm>
                <a:off x="3681295" y="2394622"/>
                <a:ext cx="87120" cy="1288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D5903A4-5183-0B57-308E-1AC654004C5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675175" y="2388502"/>
                  <a:ext cx="99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FB69A4E-66D1-80DA-701B-81FFBB6B6026}"/>
                    </a:ext>
                  </a:extLst>
                </p14:cNvPr>
                <p14:cNvContentPartPr/>
                <p14:nvPr/>
              </p14:nvContentPartPr>
              <p14:xfrm>
                <a:off x="3523975" y="2555182"/>
                <a:ext cx="291960" cy="813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FB69A4E-66D1-80DA-701B-81FFBB6B602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517855" y="2549062"/>
                  <a:ext cx="304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3105B46-94A4-41E6-B7CD-B1ADF74E764D}"/>
                    </a:ext>
                  </a:extLst>
                </p14:cNvPr>
                <p14:cNvContentPartPr/>
                <p14:nvPr/>
              </p14:nvContentPartPr>
              <p14:xfrm>
                <a:off x="3597055" y="2707822"/>
                <a:ext cx="92880" cy="1638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3105B46-94A4-41E6-B7CD-B1ADF74E764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590935" y="2701702"/>
                  <a:ext cx="10512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45778585-4DF3-6A4C-7FD9-FA6C3889BF32}"/>
              </a:ext>
            </a:extLst>
          </p:cNvPr>
          <p:cNvGrpSpPr/>
          <p:nvPr/>
        </p:nvGrpSpPr>
        <p:grpSpPr>
          <a:xfrm>
            <a:off x="786895" y="3180502"/>
            <a:ext cx="349200" cy="255960"/>
            <a:chOff x="786895" y="3180502"/>
            <a:chExt cx="34920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82C5ABF-D02A-D406-FAA0-381645E6636E}"/>
                    </a:ext>
                  </a:extLst>
                </p14:cNvPr>
                <p14:cNvContentPartPr/>
                <p14:nvPr/>
              </p14:nvContentPartPr>
              <p14:xfrm>
                <a:off x="786895" y="3233062"/>
                <a:ext cx="107280" cy="2034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82C5ABF-D02A-D406-FAA0-381645E6636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0775" y="3226942"/>
                  <a:ext cx="119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9A30DA6-694D-DE15-25E4-60F49E0BE2FD}"/>
                    </a:ext>
                  </a:extLst>
                </p14:cNvPr>
                <p14:cNvContentPartPr/>
                <p14:nvPr/>
              </p14:nvContentPartPr>
              <p14:xfrm>
                <a:off x="963655" y="3232702"/>
                <a:ext cx="64800" cy="1551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9A30DA6-694D-DE15-25E4-60F49E0BE2F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57535" y="3226582"/>
                  <a:ext cx="77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92301DD-3D04-4B7C-2785-3B0A61E62F9F}"/>
                    </a:ext>
                  </a:extLst>
                </p14:cNvPr>
                <p14:cNvContentPartPr/>
                <p14:nvPr/>
              </p14:nvContentPartPr>
              <p14:xfrm>
                <a:off x="924415" y="3180502"/>
                <a:ext cx="59040" cy="972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92301DD-3D04-4B7C-2785-3B0A61E62F9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18295" y="3174382"/>
                  <a:ext cx="71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77E184D-08FA-1708-5025-F13635E2E8D7}"/>
                    </a:ext>
                  </a:extLst>
                </p14:cNvPr>
                <p14:cNvContentPartPr/>
                <p14:nvPr/>
              </p14:nvContentPartPr>
              <p14:xfrm>
                <a:off x="1091455" y="3286702"/>
                <a:ext cx="44640" cy="111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77E184D-08FA-1708-5025-F13635E2E8D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85335" y="3280582"/>
                  <a:ext cx="5688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9E3076F8-4676-9947-AE71-20363E4A988A}"/>
              </a:ext>
            </a:extLst>
          </p:cNvPr>
          <p:cNvGrpSpPr/>
          <p:nvPr/>
        </p:nvGrpSpPr>
        <p:grpSpPr>
          <a:xfrm>
            <a:off x="1356775" y="3207142"/>
            <a:ext cx="120600" cy="167400"/>
            <a:chOff x="1356775" y="3207142"/>
            <a:chExt cx="12060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6A72ED5-C3EB-DE12-B270-98293F6C163D}"/>
                    </a:ext>
                  </a:extLst>
                </p14:cNvPr>
                <p14:cNvContentPartPr/>
                <p14:nvPr/>
              </p14:nvContentPartPr>
              <p14:xfrm>
                <a:off x="1418335" y="3207142"/>
                <a:ext cx="14760" cy="1674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6A72ED5-C3EB-DE12-B270-98293F6C163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412215" y="3201022"/>
                  <a:ext cx="27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1EB3300-3F17-0F95-B970-D499E67EE8FB}"/>
                    </a:ext>
                  </a:extLst>
                </p14:cNvPr>
                <p14:cNvContentPartPr/>
                <p14:nvPr/>
              </p14:nvContentPartPr>
              <p14:xfrm>
                <a:off x="1356775" y="3271942"/>
                <a:ext cx="120600" cy="43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1EB3300-3F17-0F95-B970-D499E67EE8F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350655" y="3265822"/>
                  <a:ext cx="132840" cy="1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4C62A165-8342-8967-1BAD-7D67EE01AC78}"/>
              </a:ext>
            </a:extLst>
          </p:cNvPr>
          <p:cNvGrpSpPr/>
          <p:nvPr/>
        </p:nvGrpSpPr>
        <p:grpSpPr>
          <a:xfrm>
            <a:off x="1630015" y="3090862"/>
            <a:ext cx="319680" cy="253800"/>
            <a:chOff x="1630015" y="3090862"/>
            <a:chExt cx="31968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AE87114-68CE-5B3D-A892-B8A4D3E71048}"/>
                    </a:ext>
                  </a:extLst>
                </p14:cNvPr>
                <p14:cNvContentPartPr/>
                <p14:nvPr/>
              </p14:nvContentPartPr>
              <p14:xfrm>
                <a:off x="1630015" y="3178342"/>
                <a:ext cx="104400" cy="1026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AE87114-68CE-5B3D-A892-B8A4D3E7104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623895" y="3172222"/>
                  <a:ext cx="116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3640802-6228-4F99-6306-B33B56606BBF}"/>
                    </a:ext>
                  </a:extLst>
                </p14:cNvPr>
                <p14:cNvContentPartPr/>
                <p14:nvPr/>
              </p14:nvContentPartPr>
              <p14:xfrm>
                <a:off x="1795975" y="3196342"/>
                <a:ext cx="61200" cy="1278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3640802-6228-4F99-6306-B33B56606BB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789855" y="3190222"/>
                  <a:ext cx="73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2938898-7848-963E-6404-10C95792CABE}"/>
                    </a:ext>
                  </a:extLst>
                </p14:cNvPr>
                <p14:cNvContentPartPr/>
                <p14:nvPr/>
              </p14:nvContentPartPr>
              <p14:xfrm>
                <a:off x="1757455" y="3090862"/>
                <a:ext cx="192240" cy="2538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2938898-7848-963E-6404-10C95792CAB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751335" y="3084742"/>
                  <a:ext cx="20448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017F0E21-8FFB-47BA-0F63-6F54AF37B626}"/>
              </a:ext>
            </a:extLst>
          </p:cNvPr>
          <p:cNvGrpSpPr/>
          <p:nvPr/>
        </p:nvGrpSpPr>
        <p:grpSpPr>
          <a:xfrm>
            <a:off x="2132215" y="3166102"/>
            <a:ext cx="191880" cy="111960"/>
            <a:chOff x="2132215" y="3166102"/>
            <a:chExt cx="191880" cy="11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11C8638-F3DE-7437-E642-9F8E2E01B331}"/>
                    </a:ext>
                  </a:extLst>
                </p14:cNvPr>
                <p14:cNvContentPartPr/>
                <p14:nvPr/>
              </p14:nvContentPartPr>
              <p14:xfrm>
                <a:off x="2132215" y="3166102"/>
                <a:ext cx="190080" cy="313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11C8638-F3DE-7437-E642-9F8E2E01B33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126095" y="3159982"/>
                  <a:ext cx="202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D370231-487F-0ADB-2872-D53EF3265320}"/>
                    </a:ext>
                  </a:extLst>
                </p14:cNvPr>
                <p14:cNvContentPartPr/>
                <p14:nvPr/>
              </p14:nvContentPartPr>
              <p14:xfrm>
                <a:off x="2156695" y="3245302"/>
                <a:ext cx="167400" cy="327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D370231-487F-0ADB-2872-D53EF326532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150575" y="3239182"/>
                  <a:ext cx="1796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B7D0B7B9-CBCE-47E0-7331-8DF65FC62BB8}"/>
              </a:ext>
            </a:extLst>
          </p:cNvPr>
          <p:cNvGrpSpPr/>
          <p:nvPr/>
        </p:nvGrpSpPr>
        <p:grpSpPr>
          <a:xfrm>
            <a:off x="2590495" y="2957662"/>
            <a:ext cx="354600" cy="531360"/>
            <a:chOff x="2590495" y="2957662"/>
            <a:chExt cx="35460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F1DB618-D4FC-3767-2E07-B0990092611B}"/>
                    </a:ext>
                  </a:extLst>
                </p14:cNvPr>
                <p14:cNvContentPartPr/>
                <p14:nvPr/>
              </p14:nvContentPartPr>
              <p14:xfrm>
                <a:off x="2590495" y="2987902"/>
                <a:ext cx="141840" cy="1508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F1DB618-D4FC-3767-2E07-B0990092611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584375" y="2981782"/>
                  <a:ext cx="154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22F4E50-69D3-92DD-B4C9-6CB296CD0298}"/>
                    </a:ext>
                  </a:extLst>
                </p14:cNvPr>
                <p14:cNvContentPartPr/>
                <p14:nvPr/>
              </p14:nvContentPartPr>
              <p14:xfrm>
                <a:off x="2603455" y="3131902"/>
                <a:ext cx="140040" cy="504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22F4E50-69D3-92DD-B4C9-6CB296CD029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597335" y="3125782"/>
                  <a:ext cx="152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DE1640B-DA71-A346-E2A0-4A667B517B4A}"/>
                    </a:ext>
                  </a:extLst>
                </p14:cNvPr>
                <p14:cNvContentPartPr/>
                <p14:nvPr/>
              </p14:nvContentPartPr>
              <p14:xfrm>
                <a:off x="2789215" y="2957662"/>
                <a:ext cx="155880" cy="1476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DE1640B-DA71-A346-E2A0-4A667B517B4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783095" y="2951542"/>
                  <a:ext cx="168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B9FC183-EE1F-1872-7061-7031BF15301B}"/>
                    </a:ext>
                  </a:extLst>
                </p14:cNvPr>
                <p14:cNvContentPartPr/>
                <p14:nvPr/>
              </p14:nvContentPartPr>
              <p14:xfrm>
                <a:off x="2605615" y="3183022"/>
                <a:ext cx="298080" cy="838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B9FC183-EE1F-1872-7061-7031BF15301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599495" y="3176902"/>
                  <a:ext cx="310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4108E38-F72F-F75E-3EDB-A4021555B93C}"/>
                    </a:ext>
                  </a:extLst>
                </p14:cNvPr>
                <p14:cNvContentPartPr/>
                <p14:nvPr/>
              </p14:nvContentPartPr>
              <p14:xfrm>
                <a:off x="2721535" y="3268702"/>
                <a:ext cx="141120" cy="2203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4108E38-F72F-F75E-3EDB-A4021555B93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715415" y="3262582"/>
                  <a:ext cx="1533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26EB4A5C-E513-F743-033C-A2ED714673DC}"/>
              </a:ext>
            </a:extLst>
          </p:cNvPr>
          <p:cNvGrpSpPr/>
          <p:nvPr/>
        </p:nvGrpSpPr>
        <p:grpSpPr>
          <a:xfrm>
            <a:off x="3109255" y="3105982"/>
            <a:ext cx="97920" cy="141840"/>
            <a:chOff x="3109255" y="3105982"/>
            <a:chExt cx="9792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5E80FCA-FE82-9B81-26C4-E1A511F6A835}"/>
                    </a:ext>
                  </a:extLst>
                </p14:cNvPr>
                <p14:cNvContentPartPr/>
                <p14:nvPr/>
              </p14:nvContentPartPr>
              <p14:xfrm>
                <a:off x="3153535" y="3105982"/>
                <a:ext cx="19800" cy="1418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5E80FCA-FE82-9B81-26C4-E1A511F6A83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147415" y="3099862"/>
                  <a:ext cx="32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7B286F2-4D7F-DF53-F92C-E6A5AB4CEDC4}"/>
                    </a:ext>
                  </a:extLst>
                </p14:cNvPr>
                <p14:cNvContentPartPr/>
                <p14:nvPr/>
              </p14:nvContentPartPr>
              <p14:xfrm>
                <a:off x="3109255" y="3180862"/>
                <a:ext cx="97920" cy="22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7B286F2-4D7F-DF53-F92C-E6A5AB4CEDC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103135" y="3174742"/>
                  <a:ext cx="11016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13633DE2-A306-2A9B-4E8C-D716742F2B66}"/>
                  </a:ext>
                </a:extLst>
              </p14:cNvPr>
              <p14:cNvContentPartPr/>
              <p14:nvPr/>
            </p14:nvContentPartPr>
            <p14:xfrm>
              <a:off x="439855" y="1234702"/>
              <a:ext cx="213480" cy="3456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13633DE2-A306-2A9B-4E8C-D716742F2B66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33735" y="1228582"/>
                <a:ext cx="22572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uppieren 292">
            <a:extLst>
              <a:ext uri="{FF2B5EF4-FFF2-40B4-BE49-F238E27FC236}">
                <a16:creationId xmlns:a16="http://schemas.microsoft.com/office/drawing/2014/main" id="{AB16ABC0-8AA7-E3C6-C000-A89E67FF1684}"/>
              </a:ext>
            </a:extLst>
          </p:cNvPr>
          <p:cNvGrpSpPr/>
          <p:nvPr/>
        </p:nvGrpSpPr>
        <p:grpSpPr>
          <a:xfrm>
            <a:off x="591055" y="3733462"/>
            <a:ext cx="269640" cy="206640"/>
            <a:chOff x="591055" y="3733462"/>
            <a:chExt cx="26964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285E8F8-D3D2-2B7E-066F-AEC90950C8D5}"/>
                    </a:ext>
                  </a:extLst>
                </p14:cNvPr>
                <p14:cNvContentPartPr/>
                <p14:nvPr/>
              </p14:nvContentPartPr>
              <p14:xfrm>
                <a:off x="591055" y="3809422"/>
                <a:ext cx="147960" cy="252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285E8F8-D3D2-2B7E-066F-AEC90950C8D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84935" y="3803302"/>
                  <a:ext cx="160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EF4725B-CDA1-198D-FA65-6316E994581F}"/>
                    </a:ext>
                  </a:extLst>
                </p14:cNvPr>
                <p14:cNvContentPartPr/>
                <p14:nvPr/>
              </p14:nvContentPartPr>
              <p14:xfrm>
                <a:off x="638575" y="3733462"/>
                <a:ext cx="222120" cy="2066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EF4725B-CDA1-198D-FA65-6316E994581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32455" y="3727342"/>
                  <a:ext cx="2343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B2947227-342D-C74E-3C6B-D3A029177A65}"/>
              </a:ext>
            </a:extLst>
          </p:cNvPr>
          <p:cNvGrpSpPr/>
          <p:nvPr/>
        </p:nvGrpSpPr>
        <p:grpSpPr>
          <a:xfrm>
            <a:off x="1125655" y="3617182"/>
            <a:ext cx="663840" cy="550800"/>
            <a:chOff x="1125655" y="3617182"/>
            <a:chExt cx="66384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25B01C8-A36F-2DE2-DC37-1C6687AC3D20}"/>
                    </a:ext>
                  </a:extLst>
                </p14:cNvPr>
                <p14:cNvContentPartPr/>
                <p14:nvPr/>
              </p14:nvContentPartPr>
              <p14:xfrm>
                <a:off x="1147975" y="3674062"/>
                <a:ext cx="48960" cy="1339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25B01C8-A36F-2DE2-DC37-1C6687AC3D2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41855" y="3667942"/>
                  <a:ext cx="61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2921909-C0E2-7822-44A6-61EC825EC5DC}"/>
                    </a:ext>
                  </a:extLst>
                </p14:cNvPr>
                <p14:cNvContentPartPr/>
                <p14:nvPr/>
              </p14:nvContentPartPr>
              <p14:xfrm>
                <a:off x="1157695" y="3659302"/>
                <a:ext cx="151920" cy="1645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2921909-C0E2-7822-44A6-61EC825EC5D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51575" y="3653182"/>
                  <a:ext cx="164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DD9592B-89B4-8F9D-DBC8-9FF804D4B0EF}"/>
                    </a:ext>
                  </a:extLst>
                </p14:cNvPr>
                <p14:cNvContentPartPr/>
                <p14:nvPr/>
              </p14:nvContentPartPr>
              <p14:xfrm>
                <a:off x="1349575" y="3617182"/>
                <a:ext cx="122040" cy="1414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DD9592B-89B4-8F9D-DBC8-9FF804D4B0E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343455" y="3611062"/>
                  <a:ext cx="134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EC233275-C5D1-AFCD-E5C9-965089E69688}"/>
                    </a:ext>
                  </a:extLst>
                </p14:cNvPr>
                <p14:cNvContentPartPr/>
                <p14:nvPr/>
              </p14:nvContentPartPr>
              <p14:xfrm>
                <a:off x="1125655" y="3829582"/>
                <a:ext cx="418320" cy="3384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EC233275-C5D1-AFCD-E5C9-965089E6968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9535" y="3823462"/>
                  <a:ext cx="4305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AB6C768-7F21-29FA-8B9D-1C3D01A66A40}"/>
                    </a:ext>
                  </a:extLst>
                </p14:cNvPr>
                <p14:cNvContentPartPr/>
                <p14:nvPr/>
              </p14:nvContentPartPr>
              <p14:xfrm>
                <a:off x="1242295" y="3939382"/>
                <a:ext cx="192600" cy="1069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AB6C768-7F21-29FA-8B9D-1C3D01A66A4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236175" y="3933262"/>
                  <a:ext cx="204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EA8C392-6BEB-F3D0-10C4-7B328897A474}"/>
                    </a:ext>
                  </a:extLst>
                </p14:cNvPr>
                <p14:cNvContentPartPr/>
                <p14:nvPr/>
              </p14:nvContentPartPr>
              <p14:xfrm>
                <a:off x="1637935" y="3797182"/>
                <a:ext cx="151560" cy="1065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EA8C392-6BEB-F3D0-10C4-7B328897A47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631815" y="3791062"/>
                  <a:ext cx="16380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173C3B6D-2F98-49C9-B252-C9C9496D9618}"/>
              </a:ext>
            </a:extLst>
          </p:cNvPr>
          <p:cNvGrpSpPr/>
          <p:nvPr/>
        </p:nvGrpSpPr>
        <p:grpSpPr>
          <a:xfrm>
            <a:off x="272815" y="4857742"/>
            <a:ext cx="406440" cy="415440"/>
            <a:chOff x="272815" y="4857742"/>
            <a:chExt cx="40644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33831528-9891-FFD3-61B5-6FE9197FE3EB}"/>
                    </a:ext>
                  </a:extLst>
                </p14:cNvPr>
                <p14:cNvContentPartPr/>
                <p14:nvPr/>
              </p14:nvContentPartPr>
              <p14:xfrm>
                <a:off x="413575" y="4941262"/>
                <a:ext cx="127440" cy="1645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33831528-9891-FFD3-61B5-6FE9197FE3E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07455" y="4935142"/>
                  <a:ext cx="139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560A917-A9CE-EECD-A4F1-577E43C4B160}"/>
                    </a:ext>
                  </a:extLst>
                </p14:cNvPr>
                <p14:cNvContentPartPr/>
                <p14:nvPr/>
              </p14:nvContentPartPr>
              <p14:xfrm>
                <a:off x="545695" y="4857742"/>
                <a:ext cx="133560" cy="3556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560A917-A9CE-EECD-A4F1-577E43C4B16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39575" y="4851622"/>
                  <a:ext cx="1458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D5A2C8C-CB5C-0F94-895E-84DA98DD65EB}"/>
                    </a:ext>
                  </a:extLst>
                </p14:cNvPr>
                <p14:cNvContentPartPr/>
                <p14:nvPr/>
              </p14:nvContentPartPr>
              <p14:xfrm>
                <a:off x="272815" y="4868182"/>
                <a:ext cx="131400" cy="4050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D5A2C8C-CB5C-0F94-895E-84DA98DD65E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66695" y="4862062"/>
                  <a:ext cx="14364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uppieren 305">
            <a:extLst>
              <a:ext uri="{FF2B5EF4-FFF2-40B4-BE49-F238E27FC236}">
                <a16:creationId xmlns:a16="http://schemas.microsoft.com/office/drawing/2014/main" id="{86B2650A-7F97-F89B-BE6F-2DB42EE70A9C}"/>
              </a:ext>
            </a:extLst>
          </p:cNvPr>
          <p:cNvGrpSpPr/>
          <p:nvPr/>
        </p:nvGrpSpPr>
        <p:grpSpPr>
          <a:xfrm>
            <a:off x="994615" y="4767382"/>
            <a:ext cx="778680" cy="340920"/>
            <a:chOff x="994615" y="4767382"/>
            <a:chExt cx="77868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E71AE09-2273-2F22-26D9-0B551BBAAD42}"/>
                    </a:ext>
                  </a:extLst>
                </p14:cNvPr>
                <p14:cNvContentPartPr/>
                <p14:nvPr/>
              </p14:nvContentPartPr>
              <p14:xfrm>
                <a:off x="1020535" y="4889782"/>
                <a:ext cx="159120" cy="1879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E71AE09-2273-2F22-26D9-0B551BBAAD4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14415" y="4883662"/>
                  <a:ext cx="171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736E47D-FA49-35A8-2EE4-B15C55C7BDD3}"/>
                    </a:ext>
                  </a:extLst>
                </p14:cNvPr>
                <p14:cNvContentPartPr/>
                <p14:nvPr/>
              </p14:nvContentPartPr>
              <p14:xfrm>
                <a:off x="1433815" y="4877542"/>
                <a:ext cx="27720" cy="1720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736E47D-FA49-35A8-2EE4-B15C55C7BDD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427695" y="4871422"/>
                  <a:ext cx="39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9B10393-69FE-C835-3937-EB492B42EEC8}"/>
                    </a:ext>
                  </a:extLst>
                </p14:cNvPr>
                <p14:cNvContentPartPr/>
                <p14:nvPr/>
              </p14:nvContentPartPr>
              <p14:xfrm>
                <a:off x="1384855" y="4874302"/>
                <a:ext cx="268560" cy="1335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9B10393-69FE-C835-3937-EB492B42EEC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378735" y="4868182"/>
                  <a:ext cx="280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544EC3B-8C4A-28DF-A5E0-870061A89AE2}"/>
                    </a:ext>
                  </a:extLst>
                </p14:cNvPr>
                <p14:cNvContentPartPr/>
                <p14:nvPr/>
              </p14:nvContentPartPr>
              <p14:xfrm>
                <a:off x="1635415" y="4767382"/>
                <a:ext cx="14760" cy="417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544EC3B-8C4A-28DF-A5E0-870061A89AE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629295" y="4761262"/>
                  <a:ext cx="27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3EBE150-755C-BD65-A6DE-70917F2EDD04}"/>
                    </a:ext>
                  </a:extLst>
                </p14:cNvPr>
                <p14:cNvContentPartPr/>
                <p14:nvPr/>
              </p14:nvContentPartPr>
              <p14:xfrm>
                <a:off x="994615" y="4783222"/>
                <a:ext cx="778680" cy="3250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3EBE150-755C-BD65-A6DE-70917F2EDD0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88495" y="4777102"/>
                  <a:ext cx="79092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D061CCEB-6BCA-D444-C0B8-8E0DC6345014}"/>
              </a:ext>
            </a:extLst>
          </p:cNvPr>
          <p:cNvGrpSpPr/>
          <p:nvPr/>
        </p:nvGrpSpPr>
        <p:grpSpPr>
          <a:xfrm>
            <a:off x="1938175" y="4838662"/>
            <a:ext cx="170280" cy="112320"/>
            <a:chOff x="1938175" y="4838662"/>
            <a:chExt cx="17028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6A9C58F-E34D-0BC0-4294-92E1F9C7A5B6}"/>
                    </a:ext>
                  </a:extLst>
                </p14:cNvPr>
                <p14:cNvContentPartPr/>
                <p14:nvPr/>
              </p14:nvContentPartPr>
              <p14:xfrm>
                <a:off x="1938175" y="4838662"/>
                <a:ext cx="170280" cy="158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6A9C58F-E34D-0BC0-4294-92E1F9C7A5B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932055" y="4832542"/>
                  <a:ext cx="182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4E0F769-4201-8249-9126-5D365343C276}"/>
                    </a:ext>
                  </a:extLst>
                </p14:cNvPr>
                <p14:cNvContentPartPr/>
                <p14:nvPr/>
              </p14:nvContentPartPr>
              <p14:xfrm>
                <a:off x="1981735" y="4922902"/>
                <a:ext cx="126360" cy="280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4E0F769-4201-8249-9126-5D365343C27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975615" y="4916782"/>
                  <a:ext cx="1386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uppieren 323">
            <a:extLst>
              <a:ext uri="{FF2B5EF4-FFF2-40B4-BE49-F238E27FC236}">
                <a16:creationId xmlns:a16="http://schemas.microsoft.com/office/drawing/2014/main" id="{DCD29D32-3044-2C17-F8EE-B67B138CD091}"/>
              </a:ext>
            </a:extLst>
          </p:cNvPr>
          <p:cNvGrpSpPr/>
          <p:nvPr/>
        </p:nvGrpSpPr>
        <p:grpSpPr>
          <a:xfrm>
            <a:off x="1311055" y="4229542"/>
            <a:ext cx="282960" cy="348120"/>
            <a:chOff x="1311055" y="4229542"/>
            <a:chExt cx="28296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AD5E288-2921-3509-8480-D6725EF7B977}"/>
                    </a:ext>
                  </a:extLst>
                </p14:cNvPr>
                <p14:cNvContentPartPr/>
                <p14:nvPr/>
              </p14:nvContentPartPr>
              <p14:xfrm>
                <a:off x="1389175" y="4229542"/>
                <a:ext cx="79560" cy="1069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AD5E288-2921-3509-8480-D6725EF7B97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383055" y="4223422"/>
                  <a:ext cx="91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E8CD51E-A089-2A5E-5553-29A6DBA17F52}"/>
                    </a:ext>
                  </a:extLst>
                </p14:cNvPr>
                <p14:cNvContentPartPr/>
                <p14:nvPr/>
              </p14:nvContentPartPr>
              <p14:xfrm>
                <a:off x="1398175" y="4433302"/>
                <a:ext cx="32400" cy="1443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E8CD51E-A089-2A5E-5553-29A6DBA17F5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392055" y="4427182"/>
                  <a:ext cx="44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07481A0-6A50-ECA8-EACB-D322534B2DC9}"/>
                    </a:ext>
                  </a:extLst>
                </p14:cNvPr>
                <p14:cNvContentPartPr/>
                <p14:nvPr/>
              </p14:nvContentPartPr>
              <p14:xfrm>
                <a:off x="1311055" y="4325302"/>
                <a:ext cx="282960" cy="2386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07481A0-6A50-ECA8-EACB-D322534B2DC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304935" y="4319182"/>
                  <a:ext cx="29520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uppieren 328">
            <a:extLst>
              <a:ext uri="{FF2B5EF4-FFF2-40B4-BE49-F238E27FC236}">
                <a16:creationId xmlns:a16="http://schemas.microsoft.com/office/drawing/2014/main" id="{5882F576-1D6E-8EAF-6502-881D7FB3D0EA}"/>
              </a:ext>
            </a:extLst>
          </p:cNvPr>
          <p:cNvGrpSpPr/>
          <p:nvPr/>
        </p:nvGrpSpPr>
        <p:grpSpPr>
          <a:xfrm>
            <a:off x="1619575" y="5303062"/>
            <a:ext cx="33840" cy="256680"/>
            <a:chOff x="1619575" y="5303062"/>
            <a:chExt cx="3384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805EB2F-4414-08AC-8B5F-D2C8F71C28F1}"/>
                    </a:ext>
                  </a:extLst>
                </p14:cNvPr>
                <p14:cNvContentPartPr/>
                <p14:nvPr/>
              </p14:nvContentPartPr>
              <p14:xfrm>
                <a:off x="1619575" y="5386582"/>
                <a:ext cx="33840" cy="1731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805EB2F-4414-08AC-8B5F-D2C8F71C28F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613455" y="5380462"/>
                  <a:ext cx="46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A192AFB-0E17-6FA1-49E2-8A0173FEBCC3}"/>
                    </a:ext>
                  </a:extLst>
                </p14:cNvPr>
                <p14:cNvContentPartPr/>
                <p14:nvPr/>
              </p14:nvContentPartPr>
              <p14:xfrm>
                <a:off x="1631815" y="5303062"/>
                <a:ext cx="10800" cy="75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A192AFB-0E17-6FA1-49E2-8A0173FEBCC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625695" y="5296942"/>
                  <a:ext cx="2304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1D36DF8F-E958-78CE-C8BB-7AB1716B3854}"/>
                  </a:ext>
                </a:extLst>
              </p14:cNvPr>
              <p14:cNvContentPartPr/>
              <p14:nvPr/>
            </p14:nvContentPartPr>
            <p14:xfrm>
              <a:off x="1918375" y="5395582"/>
              <a:ext cx="127440" cy="11916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1D36DF8F-E958-78CE-C8BB-7AB1716B3854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912255" y="5389462"/>
                <a:ext cx="13968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A35D84D6-289B-C985-90BC-12A26880FBC7}"/>
              </a:ext>
            </a:extLst>
          </p:cNvPr>
          <p:cNvGrpSpPr/>
          <p:nvPr/>
        </p:nvGrpSpPr>
        <p:grpSpPr>
          <a:xfrm>
            <a:off x="3423175" y="2988982"/>
            <a:ext cx="426240" cy="341280"/>
            <a:chOff x="3423175" y="2988982"/>
            <a:chExt cx="42624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C267AA3-BECA-C8A1-8D19-C791A5BFDF1B}"/>
                    </a:ext>
                  </a:extLst>
                </p14:cNvPr>
                <p14:cNvContentPartPr/>
                <p14:nvPr/>
              </p14:nvContentPartPr>
              <p14:xfrm>
                <a:off x="3423175" y="3029662"/>
                <a:ext cx="87480" cy="2062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C267AA3-BECA-C8A1-8D19-C791A5BFDF1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417055" y="3023542"/>
                  <a:ext cx="99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EFB6270-F875-4627-277C-91F15CB44246}"/>
                    </a:ext>
                  </a:extLst>
                </p14:cNvPr>
                <p14:cNvContentPartPr/>
                <p14:nvPr/>
              </p14:nvContentPartPr>
              <p14:xfrm>
                <a:off x="3680215" y="3021022"/>
                <a:ext cx="87120" cy="1594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EFB6270-F875-4627-277C-91F15CB4424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674095" y="3014902"/>
                  <a:ext cx="99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C8F5E67-4AE8-EEB5-4BBF-6283E90B42D3}"/>
                    </a:ext>
                  </a:extLst>
                </p14:cNvPr>
                <p14:cNvContentPartPr/>
                <p14:nvPr/>
              </p14:nvContentPartPr>
              <p14:xfrm>
                <a:off x="3609295" y="2988982"/>
                <a:ext cx="63360" cy="867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C8F5E67-4AE8-EEB5-4BBF-6283E90B42D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603175" y="2982862"/>
                  <a:ext cx="75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F30E7F1-04E4-DFED-4536-ED02D4F27287}"/>
                    </a:ext>
                  </a:extLst>
                </p14:cNvPr>
                <p14:cNvContentPartPr/>
                <p14:nvPr/>
              </p14:nvContentPartPr>
              <p14:xfrm>
                <a:off x="3802255" y="3131542"/>
                <a:ext cx="47160" cy="748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F30E7F1-04E4-DFED-4536-ED02D4F2728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796135" y="3125422"/>
                  <a:ext cx="59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F8E47CB-AA85-C914-2906-D7191A649C93}"/>
                    </a:ext>
                  </a:extLst>
                </p14:cNvPr>
                <p14:cNvContentPartPr/>
                <p14:nvPr/>
              </p14:nvContentPartPr>
              <p14:xfrm>
                <a:off x="3466015" y="3277702"/>
                <a:ext cx="368640" cy="525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F8E47CB-AA85-C914-2906-D7191A649C9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459895" y="3271582"/>
                  <a:ext cx="38088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7D3E1409-BF86-625F-D7CE-4C5922C96FE8}"/>
              </a:ext>
            </a:extLst>
          </p:cNvPr>
          <p:cNvGrpSpPr/>
          <p:nvPr/>
        </p:nvGrpSpPr>
        <p:grpSpPr>
          <a:xfrm>
            <a:off x="2033215" y="3577582"/>
            <a:ext cx="1261440" cy="344160"/>
            <a:chOff x="2033215" y="3577582"/>
            <a:chExt cx="126144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7A99221-06B9-A9B3-DC34-F7E1B9090C52}"/>
                    </a:ext>
                  </a:extLst>
                </p14:cNvPr>
                <p14:cNvContentPartPr/>
                <p14:nvPr/>
              </p14:nvContentPartPr>
              <p14:xfrm>
                <a:off x="2033215" y="3672622"/>
                <a:ext cx="99000" cy="2491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7A99221-06B9-A9B3-DC34-F7E1B9090C5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027095" y="3666502"/>
                  <a:ext cx="111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DA18AA5-FBD1-EB0E-9B0C-D30FAB8F5915}"/>
                    </a:ext>
                  </a:extLst>
                </p14:cNvPr>
                <p14:cNvContentPartPr/>
                <p14:nvPr/>
              </p14:nvContentPartPr>
              <p14:xfrm>
                <a:off x="2278015" y="3659662"/>
                <a:ext cx="47880" cy="144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DA18AA5-FBD1-EB0E-9B0C-D30FAB8F591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271895" y="3653542"/>
                  <a:ext cx="60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888CA60-6F62-0E5C-6194-97639582681A}"/>
                    </a:ext>
                  </a:extLst>
                </p14:cNvPr>
                <p14:cNvContentPartPr/>
                <p14:nvPr/>
              </p14:nvContentPartPr>
              <p14:xfrm>
                <a:off x="2211415" y="3635542"/>
                <a:ext cx="82440" cy="828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888CA60-6F62-0E5C-6194-97639582681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205295" y="3629422"/>
                  <a:ext cx="94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5D4D969-5226-9249-EFD5-19E270009F53}"/>
                    </a:ext>
                  </a:extLst>
                </p14:cNvPr>
                <p14:cNvContentPartPr/>
                <p14:nvPr/>
              </p14:nvContentPartPr>
              <p14:xfrm>
                <a:off x="2379895" y="3724102"/>
                <a:ext cx="227520" cy="1432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5D4D969-5226-9249-EFD5-19E270009F5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373775" y="3717982"/>
                  <a:ext cx="23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BD9B8B9-AD7D-CA96-7536-8FD95D67295B}"/>
                    </a:ext>
                  </a:extLst>
                </p14:cNvPr>
                <p14:cNvContentPartPr/>
                <p14:nvPr/>
              </p14:nvContentPartPr>
              <p14:xfrm>
                <a:off x="2958055" y="3621502"/>
                <a:ext cx="32760" cy="1108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BD9B8B9-AD7D-CA96-7536-8FD95D67295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951935" y="3615382"/>
                  <a:ext cx="45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21C726D-F406-DB4B-34BB-90CEAEADE6B9}"/>
                    </a:ext>
                  </a:extLst>
                </p14:cNvPr>
                <p14:cNvContentPartPr/>
                <p14:nvPr/>
              </p14:nvContentPartPr>
              <p14:xfrm>
                <a:off x="3007375" y="3707542"/>
                <a:ext cx="84960" cy="756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21C726D-F406-DB4B-34BB-90CEAEADE6B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001255" y="3701422"/>
                  <a:ext cx="97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F075919-1097-A808-7EC6-636A689F4056}"/>
                    </a:ext>
                  </a:extLst>
                </p14:cNvPr>
                <p14:cNvContentPartPr/>
                <p14:nvPr/>
              </p14:nvContentPartPr>
              <p14:xfrm>
                <a:off x="3153535" y="3626182"/>
                <a:ext cx="141120" cy="1015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F075919-1097-A808-7EC6-636A689F405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147415" y="3620062"/>
                  <a:ext cx="153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02FB588-F6B9-3D9B-6B3B-7AD6FBCF5273}"/>
                    </a:ext>
                  </a:extLst>
                </p14:cNvPr>
                <p14:cNvContentPartPr/>
                <p14:nvPr/>
              </p14:nvContentPartPr>
              <p14:xfrm>
                <a:off x="2702815" y="3600262"/>
                <a:ext cx="120600" cy="3132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02FB588-F6B9-3D9B-6B3B-7AD6FBCF527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696695" y="3594142"/>
                  <a:ext cx="1328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6E7A5C7-5F8F-9DCE-9DF1-FC26B0E92498}"/>
                    </a:ext>
                  </a:extLst>
                </p14:cNvPr>
                <p14:cNvContentPartPr/>
                <p14:nvPr/>
              </p14:nvContentPartPr>
              <p14:xfrm>
                <a:off x="2892175" y="3577582"/>
                <a:ext cx="49320" cy="892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6E7A5C7-5F8F-9DCE-9DF1-FC26B0E9249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886055" y="3571462"/>
                  <a:ext cx="615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AEF236B3-7A1F-7F4E-6392-3758401FD737}"/>
              </a:ext>
            </a:extLst>
          </p:cNvPr>
          <p:cNvGrpSpPr/>
          <p:nvPr/>
        </p:nvGrpSpPr>
        <p:grpSpPr>
          <a:xfrm>
            <a:off x="3452335" y="3454462"/>
            <a:ext cx="643320" cy="692280"/>
            <a:chOff x="3452335" y="3454462"/>
            <a:chExt cx="643320" cy="69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529E0FD-7B73-8DA9-B4B7-82AD2497451A}"/>
                    </a:ext>
                  </a:extLst>
                </p14:cNvPr>
                <p14:cNvContentPartPr/>
                <p14:nvPr/>
              </p14:nvContentPartPr>
              <p14:xfrm>
                <a:off x="3770215" y="3515302"/>
                <a:ext cx="88560" cy="1418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529E0FD-7B73-8DA9-B4B7-82AD2497451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764095" y="3509182"/>
                  <a:ext cx="100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67114CF-45BB-B64D-82E2-4AE53C281242}"/>
                    </a:ext>
                  </a:extLst>
                </p14:cNvPr>
                <p14:cNvContentPartPr/>
                <p14:nvPr/>
              </p14:nvContentPartPr>
              <p14:xfrm>
                <a:off x="3679135" y="3454462"/>
                <a:ext cx="266400" cy="2725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67114CF-45BB-B64D-82E2-4AE53C28124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673015" y="3448342"/>
                  <a:ext cx="2786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17A9CE2-B366-58C1-B0EA-D3A79BF87F97}"/>
                    </a:ext>
                  </a:extLst>
                </p14:cNvPr>
                <p14:cNvContentPartPr/>
                <p14:nvPr/>
              </p14:nvContentPartPr>
              <p14:xfrm>
                <a:off x="3637375" y="3734182"/>
                <a:ext cx="429480" cy="2505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17A9CE2-B366-58C1-B0EA-D3A79BF87F9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631255" y="3728062"/>
                  <a:ext cx="441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7A9CCCF-4FDD-FCB0-1DAA-241D623B24E5}"/>
                    </a:ext>
                  </a:extLst>
                </p14:cNvPr>
                <p14:cNvContentPartPr/>
                <p14:nvPr/>
              </p14:nvContentPartPr>
              <p14:xfrm>
                <a:off x="3661855" y="3847582"/>
                <a:ext cx="433800" cy="2991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7A9CCCF-4FDD-FCB0-1DAA-241D623B24E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655735" y="3841462"/>
                  <a:ext cx="4460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0679A98-4C08-FBE5-56A1-13EF868D5549}"/>
                    </a:ext>
                  </a:extLst>
                </p14:cNvPr>
                <p14:cNvContentPartPr/>
                <p14:nvPr/>
              </p14:nvContentPartPr>
              <p14:xfrm>
                <a:off x="3452335" y="3526822"/>
                <a:ext cx="126360" cy="2347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0679A98-4C08-FBE5-56A1-13EF868D554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446215" y="3520702"/>
                  <a:ext cx="138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547C4FE6-41FC-FF19-98E6-8A1E12C64969}"/>
                    </a:ext>
                  </a:extLst>
                </p14:cNvPr>
                <p14:cNvContentPartPr/>
                <p14:nvPr/>
              </p14:nvContentPartPr>
              <p14:xfrm>
                <a:off x="3509575" y="3491542"/>
                <a:ext cx="95760" cy="421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547C4FE6-41FC-FF19-98E6-8A1E12C6496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503455" y="3485422"/>
                  <a:ext cx="10800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B8C21573-0B9D-5B37-E3E3-FC916D22231E}"/>
                  </a:ext>
                </a:extLst>
              </p14:cNvPr>
              <p14:cNvContentPartPr/>
              <p14:nvPr/>
            </p14:nvContentPartPr>
            <p14:xfrm>
              <a:off x="2287735" y="4719862"/>
              <a:ext cx="303120" cy="23040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B8C21573-0B9D-5B37-E3E3-FC916D22231E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2281615" y="4713742"/>
                <a:ext cx="3153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A51609AD-B1D9-515F-62E1-13BB913533EB}"/>
                  </a:ext>
                </a:extLst>
              </p14:cNvPr>
              <p14:cNvContentPartPr/>
              <p14:nvPr/>
            </p14:nvContentPartPr>
            <p14:xfrm>
              <a:off x="2528215" y="4832542"/>
              <a:ext cx="101880" cy="2412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A51609AD-B1D9-515F-62E1-13BB913533EB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2522095" y="4826422"/>
                <a:ext cx="1141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CFE13562-C5B1-2743-97AE-463E5F9324C3}"/>
                  </a:ext>
                </a:extLst>
              </p14:cNvPr>
              <p14:cNvContentPartPr/>
              <p14:nvPr/>
            </p14:nvContentPartPr>
            <p14:xfrm>
              <a:off x="2725135" y="4659022"/>
              <a:ext cx="216720" cy="28656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CFE13562-C5B1-2743-97AE-463E5F9324C3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719015" y="4652902"/>
                <a:ext cx="2289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E6B70844-BB40-035B-4DE4-5F46E07D760B}"/>
                  </a:ext>
                </a:extLst>
              </p14:cNvPr>
              <p14:cNvContentPartPr/>
              <p14:nvPr/>
            </p14:nvContentPartPr>
            <p14:xfrm>
              <a:off x="2266855" y="4662622"/>
              <a:ext cx="44640" cy="31932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E6B70844-BB40-035B-4DE4-5F46E07D760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2260735" y="4656502"/>
                <a:ext cx="56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F923B962-68F1-EAB1-5142-814C921735A9}"/>
                  </a:ext>
                </a:extLst>
              </p14:cNvPr>
              <p14:cNvContentPartPr/>
              <p14:nvPr/>
            </p14:nvContentPartPr>
            <p14:xfrm>
              <a:off x="3027175" y="4602142"/>
              <a:ext cx="82800" cy="33048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F923B962-68F1-EAB1-5142-814C921735A9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3021055" y="4596022"/>
                <a:ext cx="9504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AED619BF-F9A0-7286-6F8C-A2C7DF3AB22D}"/>
                  </a:ext>
                </a:extLst>
              </p14:cNvPr>
              <p14:cNvContentPartPr/>
              <p14:nvPr/>
            </p14:nvContentPartPr>
            <p14:xfrm>
              <a:off x="3205735" y="4639582"/>
              <a:ext cx="133920" cy="17856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AED619BF-F9A0-7286-6F8C-A2C7DF3AB22D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3199615" y="4633462"/>
                <a:ext cx="1461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F5EEB20E-77D6-E90F-41EE-6D76DF715899}"/>
                  </a:ext>
                </a:extLst>
              </p14:cNvPr>
              <p14:cNvContentPartPr/>
              <p14:nvPr/>
            </p14:nvContentPartPr>
            <p14:xfrm>
              <a:off x="3395455" y="4643182"/>
              <a:ext cx="135720" cy="16020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F5EEB20E-77D6-E90F-41EE-6D76DF715899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3389335" y="4637062"/>
                <a:ext cx="1479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A98F3FD9-E09C-6F74-5B47-98CED679BC34}"/>
                  </a:ext>
                </a:extLst>
              </p14:cNvPr>
              <p14:cNvContentPartPr/>
              <p14:nvPr/>
            </p14:nvContentPartPr>
            <p14:xfrm>
              <a:off x="3639895" y="4646782"/>
              <a:ext cx="95760" cy="15480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A98F3FD9-E09C-6F74-5B47-98CED679BC34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3633775" y="4640662"/>
                <a:ext cx="1080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453E9EB6-08DD-870E-E9CA-97522B4385C1}"/>
                  </a:ext>
                </a:extLst>
              </p14:cNvPr>
              <p14:cNvContentPartPr/>
              <p14:nvPr/>
            </p14:nvContentPartPr>
            <p14:xfrm>
              <a:off x="3614335" y="4581262"/>
              <a:ext cx="125280" cy="3348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453E9EB6-08DD-870E-E9CA-97522B4385C1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3608215" y="4575142"/>
                <a:ext cx="137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0310BEA2-4A12-A9DC-73A0-C5105BA0811E}"/>
                  </a:ext>
                </a:extLst>
              </p14:cNvPr>
              <p14:cNvContentPartPr/>
              <p14:nvPr/>
            </p14:nvContentPartPr>
            <p14:xfrm>
              <a:off x="3765895" y="4539502"/>
              <a:ext cx="101520" cy="31500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0310BEA2-4A12-A9DC-73A0-C5105BA0811E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3759775" y="4533382"/>
                <a:ext cx="11376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4A391453-C1E5-F153-E114-44864B95BA62}"/>
                  </a:ext>
                </a:extLst>
              </p14:cNvPr>
              <p14:cNvContentPartPr/>
              <p14:nvPr/>
            </p14:nvContentPartPr>
            <p14:xfrm>
              <a:off x="2389615" y="5298742"/>
              <a:ext cx="107640" cy="14256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4A391453-C1E5-F153-E114-44864B95BA62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2383495" y="5292622"/>
                <a:ext cx="1198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5282C575-9336-CEE1-65C4-A1C1AAEB8328}"/>
                  </a:ext>
                </a:extLst>
              </p14:cNvPr>
              <p14:cNvContentPartPr/>
              <p14:nvPr/>
            </p14:nvContentPartPr>
            <p14:xfrm>
              <a:off x="2609575" y="5346982"/>
              <a:ext cx="75240" cy="612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5282C575-9336-CEE1-65C4-A1C1AAEB8328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603455" y="5340862"/>
                <a:ext cx="874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10B58849-BDA3-F7A5-B520-6DC3CB30F826}"/>
                  </a:ext>
                </a:extLst>
              </p14:cNvPr>
              <p14:cNvContentPartPr/>
              <p14:nvPr/>
            </p14:nvContentPartPr>
            <p14:xfrm>
              <a:off x="2799655" y="5228902"/>
              <a:ext cx="59760" cy="14796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10B58849-BDA3-F7A5-B520-6DC3CB30F826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2793535" y="5222782"/>
                <a:ext cx="720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10036F09-AFBA-7095-7392-F299B038606B}"/>
                  </a:ext>
                </a:extLst>
              </p14:cNvPr>
              <p14:cNvContentPartPr/>
              <p14:nvPr/>
            </p14:nvContentPartPr>
            <p14:xfrm>
              <a:off x="2877415" y="5246902"/>
              <a:ext cx="190800" cy="18036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10036F09-AFBA-7095-7392-F299B038606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2871295" y="5240782"/>
                <a:ext cx="2030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31646E7F-3093-0878-E514-D07D95326782}"/>
                  </a:ext>
                </a:extLst>
              </p14:cNvPr>
              <p14:cNvContentPartPr/>
              <p14:nvPr/>
            </p14:nvContentPartPr>
            <p14:xfrm>
              <a:off x="2950135" y="5205142"/>
              <a:ext cx="38880" cy="9900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31646E7F-3093-0878-E514-D07D95326782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2944015" y="5199022"/>
                <a:ext cx="5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F1C7D874-E60B-4EF9-9DDD-5336C9EBCFD9}"/>
                  </a:ext>
                </a:extLst>
              </p14:cNvPr>
              <p14:cNvContentPartPr/>
              <p14:nvPr/>
            </p14:nvContentPartPr>
            <p14:xfrm>
              <a:off x="3079735" y="5323222"/>
              <a:ext cx="32400" cy="7452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F1C7D874-E60B-4EF9-9DDD-5336C9EBCFD9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3073615" y="5317102"/>
                <a:ext cx="44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EC53140A-C591-9B14-7BCD-267102428D87}"/>
                  </a:ext>
                </a:extLst>
              </p14:cNvPr>
              <p14:cNvContentPartPr/>
              <p14:nvPr/>
            </p14:nvContentPartPr>
            <p14:xfrm>
              <a:off x="3099175" y="5149702"/>
              <a:ext cx="91800" cy="32112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EC53140A-C591-9B14-7BCD-267102428D87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3093055" y="5143582"/>
                <a:ext cx="1040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C3BA4E6E-F8D3-C9B2-BC17-22E81C05835F}"/>
                  </a:ext>
                </a:extLst>
              </p14:cNvPr>
              <p14:cNvContentPartPr/>
              <p14:nvPr/>
            </p14:nvContentPartPr>
            <p14:xfrm>
              <a:off x="2308975" y="5219182"/>
              <a:ext cx="68400" cy="33768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C3BA4E6E-F8D3-C9B2-BC17-22E81C05835F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2302855" y="5213062"/>
                <a:ext cx="8064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7392FCF4-FF49-AF8C-6A7C-6C1A18585B0E}"/>
                  </a:ext>
                </a:extLst>
              </p14:cNvPr>
              <p14:cNvContentPartPr/>
              <p14:nvPr/>
            </p14:nvContentPartPr>
            <p14:xfrm>
              <a:off x="3212215" y="5089582"/>
              <a:ext cx="63360" cy="31212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7392FCF4-FF49-AF8C-6A7C-6C1A18585B0E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3206095" y="5083462"/>
                <a:ext cx="756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F591E9F0-93E1-9B18-3CF3-5C04D2C9587B}"/>
                  </a:ext>
                </a:extLst>
              </p14:cNvPr>
              <p14:cNvContentPartPr/>
              <p14:nvPr/>
            </p14:nvContentPartPr>
            <p14:xfrm>
              <a:off x="3298255" y="5154382"/>
              <a:ext cx="115200" cy="19008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F591E9F0-93E1-9B18-3CF3-5C04D2C9587B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3292135" y="5148262"/>
                <a:ext cx="1274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715FE306-EBB4-D1E1-176F-50BC1E8121E6}"/>
                  </a:ext>
                </a:extLst>
              </p14:cNvPr>
              <p14:cNvContentPartPr/>
              <p14:nvPr/>
            </p14:nvContentPartPr>
            <p14:xfrm>
              <a:off x="3537295" y="5202622"/>
              <a:ext cx="16920" cy="13464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715FE306-EBB4-D1E1-176F-50BC1E8121E6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531175" y="5196502"/>
                <a:ext cx="291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6D62B4E7-3717-1361-13AC-D17FE55BA2FA}"/>
                  </a:ext>
                </a:extLst>
              </p14:cNvPr>
              <p14:cNvContentPartPr/>
              <p14:nvPr/>
            </p14:nvContentPartPr>
            <p14:xfrm>
              <a:off x="3468175" y="5270662"/>
              <a:ext cx="145440" cy="972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6D62B4E7-3717-1361-13AC-D17FE55BA2FA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3462055" y="5264542"/>
                <a:ext cx="1576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AF828E15-9348-7963-1A48-219A1A9CA309}"/>
                  </a:ext>
                </a:extLst>
              </p14:cNvPr>
              <p14:cNvContentPartPr/>
              <p14:nvPr/>
            </p14:nvContentPartPr>
            <p14:xfrm>
              <a:off x="3689215" y="5124502"/>
              <a:ext cx="139320" cy="20592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AF828E15-9348-7963-1A48-219A1A9CA309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3683095" y="5118382"/>
                <a:ext cx="1515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C8C89B36-FBA8-D115-A886-95C4FE5496C0}"/>
                  </a:ext>
                </a:extLst>
              </p14:cNvPr>
              <p14:cNvContentPartPr/>
              <p14:nvPr/>
            </p14:nvContentPartPr>
            <p14:xfrm>
              <a:off x="3743935" y="5063302"/>
              <a:ext cx="101520" cy="5508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C8C89B36-FBA8-D115-A886-95C4FE5496C0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3737815" y="5057182"/>
                <a:ext cx="1137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C83725DF-8001-F3C1-A567-D69C7A73C17A}"/>
                  </a:ext>
                </a:extLst>
              </p14:cNvPr>
              <p14:cNvContentPartPr/>
              <p14:nvPr/>
            </p14:nvContentPartPr>
            <p14:xfrm>
              <a:off x="3888295" y="5030182"/>
              <a:ext cx="139680" cy="25776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C83725DF-8001-F3C1-A567-D69C7A73C17A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3882175" y="5024062"/>
                <a:ext cx="1519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F8FB8913-05F1-8384-581F-D4A7FD2B7575}"/>
                  </a:ext>
                </a:extLst>
              </p14:cNvPr>
              <p14:cNvContentPartPr/>
              <p14:nvPr/>
            </p14:nvContentPartPr>
            <p14:xfrm>
              <a:off x="4063255" y="5168422"/>
              <a:ext cx="36720" cy="12780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F8FB8913-05F1-8384-581F-D4A7FD2B7575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4057135" y="5162302"/>
                <a:ext cx="489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F05A869B-1BA4-6A45-BC57-4B1E7C8475ED}"/>
                  </a:ext>
                </a:extLst>
              </p14:cNvPr>
              <p14:cNvContentPartPr/>
              <p14:nvPr/>
            </p14:nvContentPartPr>
            <p14:xfrm>
              <a:off x="4102855" y="4997062"/>
              <a:ext cx="51840" cy="37296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F05A869B-1BA4-6A45-BC57-4B1E7C8475ED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4096735" y="4990942"/>
                <a:ext cx="640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49D2A2EB-7DE1-9F3E-C90D-1C3C75CB659D}"/>
                  </a:ext>
                </a:extLst>
              </p14:cNvPr>
              <p14:cNvContentPartPr/>
              <p14:nvPr/>
            </p14:nvContentPartPr>
            <p14:xfrm>
              <a:off x="4240735" y="5110102"/>
              <a:ext cx="123840" cy="3384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49D2A2EB-7DE1-9F3E-C90D-1C3C75CB659D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4234615" y="5103982"/>
                <a:ext cx="136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ADD3F9AD-B532-F8F8-6172-08CBBAEEC286}"/>
                  </a:ext>
                </a:extLst>
              </p14:cNvPr>
              <p14:cNvContentPartPr/>
              <p14:nvPr/>
            </p14:nvContentPartPr>
            <p14:xfrm>
              <a:off x="4250095" y="5169502"/>
              <a:ext cx="149400" cy="5508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ADD3F9AD-B532-F8F8-6172-08CBBAEEC286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4243975" y="5163382"/>
                <a:ext cx="1616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AF3D85D3-0E08-56B7-1FC2-812205D5585D}"/>
                  </a:ext>
                </a:extLst>
              </p14:cNvPr>
              <p14:cNvContentPartPr/>
              <p14:nvPr/>
            </p14:nvContentPartPr>
            <p14:xfrm>
              <a:off x="4543855" y="4997062"/>
              <a:ext cx="81720" cy="15876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AF3D85D3-0E08-56B7-1FC2-812205D5585D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4537735" y="4990942"/>
                <a:ext cx="939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B2F345B3-7543-3AEF-A245-D127F3C18404}"/>
                  </a:ext>
                </a:extLst>
              </p14:cNvPr>
              <p14:cNvContentPartPr/>
              <p14:nvPr/>
            </p14:nvContentPartPr>
            <p14:xfrm>
              <a:off x="4687855" y="5091022"/>
              <a:ext cx="39600" cy="13284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B2F345B3-7543-3AEF-A245-D127F3C18404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4681735" y="5084902"/>
                <a:ext cx="518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D702FDB3-4B58-2AF2-F81E-10D61AED347A}"/>
                  </a:ext>
                </a:extLst>
              </p14:cNvPr>
              <p14:cNvContentPartPr/>
              <p14:nvPr/>
            </p14:nvContentPartPr>
            <p14:xfrm>
              <a:off x="4788295" y="4901662"/>
              <a:ext cx="74160" cy="22068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D702FDB3-4B58-2AF2-F81E-10D61AED347A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4782175" y="4895542"/>
                <a:ext cx="864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E73B667A-C06F-04D2-E288-A75E3540F091}"/>
                  </a:ext>
                </a:extLst>
              </p14:cNvPr>
              <p14:cNvContentPartPr/>
              <p14:nvPr/>
            </p14:nvContentPartPr>
            <p14:xfrm>
              <a:off x="5006815" y="4849102"/>
              <a:ext cx="58680" cy="20016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E73B667A-C06F-04D2-E288-A75E3540F091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5000695" y="4842982"/>
                <a:ext cx="709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A9110A83-BA2B-729E-5AFD-7538899CA542}"/>
                  </a:ext>
                </a:extLst>
              </p14:cNvPr>
              <p14:cNvContentPartPr/>
              <p14:nvPr/>
            </p14:nvContentPartPr>
            <p14:xfrm>
              <a:off x="4909615" y="4809502"/>
              <a:ext cx="93240" cy="13176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A9110A83-BA2B-729E-5AFD-7538899CA542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4903495" y="4803382"/>
                <a:ext cx="105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84DC6B58-AFD0-7419-33B1-0F220BADAE39}"/>
                  </a:ext>
                </a:extLst>
              </p14:cNvPr>
              <p14:cNvContentPartPr/>
              <p14:nvPr/>
            </p14:nvContentPartPr>
            <p14:xfrm>
              <a:off x="5091415" y="4947742"/>
              <a:ext cx="82440" cy="11916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84DC6B58-AFD0-7419-33B1-0F220BADAE39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5085295" y="4941622"/>
                <a:ext cx="946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A797BFDF-6608-49C6-1AB9-7BD6512DE6BB}"/>
                  </a:ext>
                </a:extLst>
              </p14:cNvPr>
              <p14:cNvContentPartPr/>
              <p14:nvPr/>
            </p14:nvContentPartPr>
            <p14:xfrm>
              <a:off x="4499575" y="5081302"/>
              <a:ext cx="947880" cy="36396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A797BFDF-6608-49C6-1AB9-7BD6512DE6BB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4493455" y="5075182"/>
                <a:ext cx="960120" cy="37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CCF90CE8-54AE-7EC0-EA8A-2B485C9D96A0}"/>
              </a:ext>
            </a:extLst>
          </p:cNvPr>
          <p:cNvGrpSpPr/>
          <p:nvPr/>
        </p:nvGrpSpPr>
        <p:grpSpPr>
          <a:xfrm>
            <a:off x="5363935" y="4320262"/>
            <a:ext cx="2918160" cy="1770840"/>
            <a:chOff x="5363935" y="4320262"/>
            <a:chExt cx="2918160" cy="177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8BD4E16-541F-FE32-2ECD-97016DD1642D}"/>
                    </a:ext>
                  </a:extLst>
                </p14:cNvPr>
                <p14:cNvContentPartPr/>
                <p14:nvPr/>
              </p14:nvContentPartPr>
              <p14:xfrm>
                <a:off x="5755975" y="4594942"/>
                <a:ext cx="96120" cy="2761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8BD4E16-541F-FE32-2ECD-97016DD1642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749855" y="4588822"/>
                  <a:ext cx="108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E0C8AFF-F557-A117-6C7B-8152DBCA7848}"/>
                    </a:ext>
                  </a:extLst>
                </p14:cNvPr>
                <p14:cNvContentPartPr/>
                <p14:nvPr/>
              </p14:nvContentPartPr>
              <p14:xfrm>
                <a:off x="5971255" y="4568302"/>
                <a:ext cx="68040" cy="1980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E0C8AFF-F557-A117-6C7B-8152DBCA784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965135" y="4562182"/>
                  <a:ext cx="80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E47FA2B-31E8-9988-519A-01E42B18633F}"/>
                    </a:ext>
                  </a:extLst>
                </p14:cNvPr>
                <p14:cNvContentPartPr/>
                <p14:nvPr/>
              </p14:nvContentPartPr>
              <p14:xfrm>
                <a:off x="5902855" y="4504222"/>
                <a:ext cx="60840" cy="1332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E47FA2B-31E8-9988-519A-01E42B18633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896735" y="4498102"/>
                  <a:ext cx="73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A8BB8755-4D94-96A8-260C-902776C731FA}"/>
                    </a:ext>
                  </a:extLst>
                </p14:cNvPr>
                <p14:cNvContentPartPr/>
                <p14:nvPr/>
              </p14:nvContentPartPr>
              <p14:xfrm>
                <a:off x="6048295" y="4634902"/>
                <a:ext cx="68760" cy="810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A8BB8755-4D94-96A8-260C-902776C731FA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042175" y="4628782"/>
                  <a:ext cx="81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55397CA-1A3E-3883-AD72-B5704CBBBA45}"/>
                    </a:ext>
                  </a:extLst>
                </p14:cNvPr>
                <p14:cNvContentPartPr/>
                <p14:nvPr/>
              </p14:nvContentPartPr>
              <p14:xfrm>
                <a:off x="5990335" y="4957822"/>
                <a:ext cx="48240" cy="1764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55397CA-1A3E-3883-AD72-B5704CBBBA4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984215" y="4951702"/>
                  <a:ext cx="60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DC79EED-CCF2-C78F-3352-CD556B394C33}"/>
                    </a:ext>
                  </a:extLst>
                </p14:cNvPr>
                <p14:cNvContentPartPr/>
                <p14:nvPr/>
              </p14:nvContentPartPr>
              <p14:xfrm>
                <a:off x="5919775" y="4827502"/>
                <a:ext cx="123480" cy="1792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DC79EED-CCF2-C78F-3352-CD556B394C3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913655" y="4821382"/>
                  <a:ext cx="135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A7D0E1B-6F74-0C43-8F7F-ED528B7041D1}"/>
                    </a:ext>
                  </a:extLst>
                </p14:cNvPr>
                <p14:cNvContentPartPr/>
                <p14:nvPr/>
              </p14:nvContentPartPr>
              <p14:xfrm>
                <a:off x="6137935" y="4953502"/>
                <a:ext cx="394200" cy="2361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A7D0E1B-6F74-0C43-8F7F-ED528B7041D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131815" y="4947382"/>
                  <a:ext cx="406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77309A20-C3C1-883C-F991-31AD7E785783}"/>
                    </a:ext>
                  </a:extLst>
                </p14:cNvPr>
                <p14:cNvContentPartPr/>
                <p14:nvPr/>
              </p14:nvContentPartPr>
              <p14:xfrm>
                <a:off x="6539335" y="4905982"/>
                <a:ext cx="108720" cy="892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77309A20-C3C1-883C-F991-31AD7E78578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533215" y="4899862"/>
                  <a:ext cx="120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FEE5C66-F098-917D-A920-3E6F81492CAE}"/>
                    </a:ext>
                  </a:extLst>
                </p14:cNvPr>
                <p14:cNvContentPartPr/>
                <p14:nvPr/>
              </p14:nvContentPartPr>
              <p14:xfrm>
                <a:off x="6810775" y="4774942"/>
                <a:ext cx="205920" cy="1288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FEE5C66-F098-917D-A920-3E6F81492CA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804655" y="4768822"/>
                  <a:ext cx="218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D20E7DC-E9A9-F943-F599-9809A48C90FB}"/>
                    </a:ext>
                  </a:extLst>
                </p14:cNvPr>
                <p14:cNvContentPartPr/>
                <p14:nvPr/>
              </p14:nvContentPartPr>
              <p14:xfrm>
                <a:off x="7046575" y="4644622"/>
                <a:ext cx="259560" cy="1706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D20E7DC-E9A9-F943-F599-9809A48C90F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040455" y="4638502"/>
                  <a:ext cx="271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09019C0-60C8-2DDE-4199-C1F36A16A2CD}"/>
                    </a:ext>
                  </a:extLst>
                </p14:cNvPr>
                <p14:cNvContentPartPr/>
                <p14:nvPr/>
              </p14:nvContentPartPr>
              <p14:xfrm>
                <a:off x="6347095" y="5292982"/>
                <a:ext cx="269280" cy="1692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09019C0-60C8-2DDE-4199-C1F36A16A2C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340975" y="5286862"/>
                  <a:ext cx="281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128AC48-A2FB-7556-089C-E8D097ABF0C5}"/>
                    </a:ext>
                  </a:extLst>
                </p14:cNvPr>
                <p14:cNvContentPartPr/>
                <p14:nvPr/>
              </p14:nvContentPartPr>
              <p14:xfrm>
                <a:off x="6504775" y="5171662"/>
                <a:ext cx="36360" cy="61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128AC48-A2FB-7556-089C-E8D097ABF0C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498655" y="5165542"/>
                  <a:ext cx="48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1A81439-D9F7-B992-68A0-0C0E59FED7CF}"/>
                    </a:ext>
                  </a:extLst>
                </p14:cNvPr>
                <p14:cNvContentPartPr/>
                <p14:nvPr/>
              </p14:nvContentPartPr>
              <p14:xfrm>
                <a:off x="6642655" y="5078062"/>
                <a:ext cx="111240" cy="2628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1A81439-D9F7-B992-68A0-0C0E59FED7C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636535" y="5071942"/>
                  <a:ext cx="123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2A699E3-1B15-3459-77B5-C75DE1A8EB71}"/>
                    </a:ext>
                  </a:extLst>
                </p14:cNvPr>
                <p14:cNvContentPartPr/>
                <p14:nvPr/>
              </p14:nvContentPartPr>
              <p14:xfrm>
                <a:off x="6772975" y="5121982"/>
                <a:ext cx="111960" cy="1144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2A699E3-1B15-3459-77B5-C75DE1A8EB7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766855" y="5115862"/>
                  <a:ext cx="124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D760790-789E-8B31-550F-D904AF1B2003}"/>
                    </a:ext>
                  </a:extLst>
                </p14:cNvPr>
                <p14:cNvContentPartPr/>
                <p14:nvPr/>
              </p14:nvContentPartPr>
              <p14:xfrm>
                <a:off x="6922735" y="5001382"/>
                <a:ext cx="136080" cy="1785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D760790-789E-8B31-550F-D904AF1B200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916615" y="4995262"/>
                  <a:ext cx="148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64E7273-3C92-EB6C-2C39-35F0590C736C}"/>
                    </a:ext>
                  </a:extLst>
                </p14:cNvPr>
                <p14:cNvContentPartPr/>
                <p14:nvPr/>
              </p14:nvContentPartPr>
              <p14:xfrm>
                <a:off x="6077455" y="5916142"/>
                <a:ext cx="79920" cy="1749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64E7273-3C92-EB6C-2C39-35F0590C736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071335" y="5910022"/>
                  <a:ext cx="92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759CE560-2C9F-171E-9062-6E05F3DD356F}"/>
                    </a:ext>
                  </a:extLst>
                </p14:cNvPr>
                <p14:cNvContentPartPr/>
                <p14:nvPr/>
              </p14:nvContentPartPr>
              <p14:xfrm>
                <a:off x="6010495" y="5794822"/>
                <a:ext cx="354240" cy="1170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759CE560-2C9F-171E-9062-6E05F3DD356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004375" y="5788702"/>
                  <a:ext cx="366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F978DA6-68A4-8F1E-C0A8-48807F182227}"/>
                    </a:ext>
                  </a:extLst>
                </p14:cNvPr>
                <p14:cNvContentPartPr/>
                <p14:nvPr/>
              </p14:nvContentPartPr>
              <p14:xfrm>
                <a:off x="6280855" y="5890942"/>
                <a:ext cx="99360" cy="684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F978DA6-68A4-8F1E-C0A8-48807F18222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274735" y="5884822"/>
                  <a:ext cx="111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64D453BB-4C34-6F3E-C888-2A23A746BD53}"/>
                    </a:ext>
                  </a:extLst>
                </p14:cNvPr>
                <p14:cNvContentPartPr/>
                <p14:nvPr/>
              </p14:nvContentPartPr>
              <p14:xfrm>
                <a:off x="6525655" y="5635342"/>
                <a:ext cx="109440" cy="1742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64D453BB-4C34-6F3E-C888-2A23A746BD5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519535" y="5629222"/>
                  <a:ext cx="121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7198E2D-1B59-A1E8-26FF-3F202B03184D}"/>
                    </a:ext>
                  </a:extLst>
                </p14:cNvPr>
                <p14:cNvContentPartPr/>
                <p14:nvPr/>
              </p14:nvContentPartPr>
              <p14:xfrm>
                <a:off x="6785935" y="5577382"/>
                <a:ext cx="51120" cy="1274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7198E2D-1B59-A1E8-26FF-3F202B03184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779815" y="5571262"/>
                  <a:ext cx="63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5A0F625-DEBD-4C20-D68D-A1CECEF9C457}"/>
                    </a:ext>
                  </a:extLst>
                </p14:cNvPr>
                <p14:cNvContentPartPr/>
                <p14:nvPr/>
              </p14:nvContentPartPr>
              <p14:xfrm>
                <a:off x="6754975" y="5616262"/>
                <a:ext cx="75600" cy="586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5A0F625-DEBD-4C20-D68D-A1CECEF9C457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748855" y="5610142"/>
                  <a:ext cx="87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56FB051-616B-8D29-9A85-75DF4799E61E}"/>
                    </a:ext>
                  </a:extLst>
                </p14:cNvPr>
                <p14:cNvContentPartPr/>
                <p14:nvPr/>
              </p14:nvContentPartPr>
              <p14:xfrm>
                <a:off x="6968095" y="5434102"/>
                <a:ext cx="99360" cy="1479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56FB051-616B-8D29-9A85-75DF4799E61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961975" y="5427982"/>
                  <a:ext cx="111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A46176F-9E6F-CDF9-74CA-546576A8CB9A}"/>
                    </a:ext>
                  </a:extLst>
                </p14:cNvPr>
                <p14:cNvContentPartPr/>
                <p14:nvPr/>
              </p14:nvContentPartPr>
              <p14:xfrm>
                <a:off x="6903295" y="5380462"/>
                <a:ext cx="135000" cy="1126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A46176F-9E6F-CDF9-74CA-546576A8CB9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897175" y="5374342"/>
                  <a:ext cx="147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A88CC81-66DE-B494-E25A-74E679A4871E}"/>
                    </a:ext>
                  </a:extLst>
                </p14:cNvPr>
                <p14:cNvContentPartPr/>
                <p14:nvPr/>
              </p14:nvContentPartPr>
              <p14:xfrm>
                <a:off x="7229095" y="5213782"/>
                <a:ext cx="123120" cy="2008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A88CC81-66DE-B494-E25A-74E679A4871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222975" y="5207662"/>
                  <a:ext cx="135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DC6297B-D33B-42A6-2821-E72B5AC5E1AA}"/>
                    </a:ext>
                  </a:extLst>
                </p14:cNvPr>
                <p14:cNvContentPartPr/>
                <p14:nvPr/>
              </p14:nvContentPartPr>
              <p14:xfrm>
                <a:off x="7416295" y="5084182"/>
                <a:ext cx="70560" cy="2390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DC6297B-D33B-42A6-2821-E72B5AC5E1A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410175" y="5078062"/>
                  <a:ext cx="82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8D847CB8-55F6-E133-00E5-B023B2294DC5}"/>
                    </a:ext>
                  </a:extLst>
                </p14:cNvPr>
                <p14:cNvContentPartPr/>
                <p14:nvPr/>
              </p14:nvContentPartPr>
              <p14:xfrm>
                <a:off x="7429975" y="5035582"/>
                <a:ext cx="124200" cy="2156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8D847CB8-55F6-E133-00E5-B023B2294DC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423855" y="5029462"/>
                  <a:ext cx="136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DC4A35D9-808A-5469-A70B-C43CCF0ECA30}"/>
                    </a:ext>
                  </a:extLst>
                </p14:cNvPr>
                <p14:cNvContentPartPr/>
                <p14:nvPr/>
              </p14:nvContentPartPr>
              <p14:xfrm>
                <a:off x="7555255" y="5121982"/>
                <a:ext cx="104760" cy="885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DC4A35D9-808A-5469-A70B-C43CCF0ECA3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549135" y="5115862"/>
                  <a:ext cx="117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67D20DE-8F34-293D-BB61-B113FA2EF80D}"/>
                    </a:ext>
                  </a:extLst>
                </p14:cNvPr>
                <p14:cNvContentPartPr/>
                <p14:nvPr/>
              </p14:nvContentPartPr>
              <p14:xfrm>
                <a:off x="7689175" y="4997422"/>
                <a:ext cx="182160" cy="1288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67D20DE-8F34-293D-BB61-B113FA2EF80D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683055" y="4991302"/>
                  <a:ext cx="194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4A8BD38B-8AAD-3280-AC2A-E1D0B1F12825}"/>
                    </a:ext>
                  </a:extLst>
                </p14:cNvPr>
                <p14:cNvContentPartPr/>
                <p14:nvPr/>
              </p14:nvContentPartPr>
              <p14:xfrm>
                <a:off x="7277335" y="5558662"/>
                <a:ext cx="355680" cy="2325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4A8BD38B-8AAD-3280-AC2A-E1D0B1F1282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271215" y="5552542"/>
                  <a:ext cx="367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065DA13-5EF9-AE43-EB59-4E90E0225A25}"/>
                    </a:ext>
                  </a:extLst>
                </p14:cNvPr>
                <p14:cNvContentPartPr/>
                <p14:nvPr/>
              </p14:nvContentPartPr>
              <p14:xfrm>
                <a:off x="7491535" y="5472982"/>
                <a:ext cx="36360" cy="244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065DA13-5EF9-AE43-EB59-4E90E0225A2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485415" y="5466862"/>
                  <a:ext cx="48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87045530-A1D2-0889-1129-CFF33905B33B}"/>
                    </a:ext>
                  </a:extLst>
                </p14:cNvPr>
                <p14:cNvContentPartPr/>
                <p14:nvPr/>
              </p14:nvContentPartPr>
              <p14:xfrm>
                <a:off x="7672255" y="5352022"/>
                <a:ext cx="217080" cy="2232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87045530-A1D2-0889-1129-CFF33905B33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666135" y="5345902"/>
                  <a:ext cx="229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D16C608B-4CDB-9C22-FFBD-5763605222E9}"/>
                    </a:ext>
                  </a:extLst>
                </p14:cNvPr>
                <p14:cNvContentPartPr/>
                <p14:nvPr/>
              </p14:nvContentPartPr>
              <p14:xfrm>
                <a:off x="7949455" y="5077702"/>
                <a:ext cx="192960" cy="3204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D16C608B-4CDB-9C22-FFBD-5763605222E9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943335" y="5071582"/>
                  <a:ext cx="205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EDCF315-2277-F5C4-3AE4-16720008F8F7}"/>
                    </a:ext>
                  </a:extLst>
                </p14:cNvPr>
                <p14:cNvContentPartPr/>
                <p14:nvPr/>
              </p14:nvContentPartPr>
              <p14:xfrm>
                <a:off x="8158615" y="4979782"/>
                <a:ext cx="61200" cy="3603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EDCF315-2277-F5C4-3AE4-16720008F8F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152495" y="4973662"/>
                  <a:ext cx="734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E1D92B94-33B8-3A22-7058-8EC14B699F89}"/>
                    </a:ext>
                  </a:extLst>
                </p14:cNvPr>
                <p14:cNvContentPartPr/>
                <p14:nvPr/>
              </p14:nvContentPartPr>
              <p14:xfrm>
                <a:off x="8268415" y="5281102"/>
                <a:ext cx="13680" cy="147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E1D92B94-33B8-3A22-7058-8EC14B699F8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262295" y="5274982"/>
                  <a:ext cx="25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EBB6113-CF2B-A172-4A54-3DA41BFF56F4}"/>
                    </a:ext>
                  </a:extLst>
                </p14:cNvPr>
                <p14:cNvContentPartPr/>
                <p14:nvPr/>
              </p14:nvContentPartPr>
              <p14:xfrm>
                <a:off x="5363935" y="4804822"/>
                <a:ext cx="122760" cy="658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EBB6113-CF2B-A172-4A54-3DA41BFF56F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357815" y="4798702"/>
                  <a:ext cx="135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A49C3F6-B16D-4501-E4AF-D9EC5948B7B8}"/>
                    </a:ext>
                  </a:extLst>
                </p14:cNvPr>
                <p14:cNvContentPartPr/>
                <p14:nvPr/>
              </p14:nvContentPartPr>
              <p14:xfrm>
                <a:off x="5405335" y="4851982"/>
                <a:ext cx="94680" cy="990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A49C3F6-B16D-4501-E4AF-D9EC5948B7B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399215" y="4845862"/>
                  <a:ext cx="106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D95895B-706A-6544-009F-AAC9D5750B5B}"/>
                    </a:ext>
                  </a:extLst>
                </p14:cNvPr>
                <p14:cNvContentPartPr/>
                <p14:nvPr/>
              </p14:nvContentPartPr>
              <p14:xfrm>
                <a:off x="5442775" y="4621222"/>
                <a:ext cx="33480" cy="4518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D95895B-706A-6544-009F-AAC9D5750B5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436655" y="4615102"/>
                  <a:ext cx="457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29FD2DC9-AF08-4A3D-05E5-6F3835FCD346}"/>
                    </a:ext>
                  </a:extLst>
                </p14:cNvPr>
                <p14:cNvContentPartPr/>
                <p14:nvPr/>
              </p14:nvContentPartPr>
              <p14:xfrm>
                <a:off x="5594335" y="4320262"/>
                <a:ext cx="563760" cy="6980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29FD2DC9-AF08-4A3D-05E5-6F3835FCD34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588215" y="4314142"/>
                  <a:ext cx="576000" cy="71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57E0B3DC-6F2B-EFF7-F85E-C5D057AA158F}"/>
                  </a:ext>
                </a:extLst>
              </p14:cNvPr>
              <p14:cNvContentPartPr/>
              <p14:nvPr/>
            </p14:nvContentPartPr>
            <p14:xfrm>
              <a:off x="2576095" y="5574862"/>
              <a:ext cx="436320" cy="4068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57E0B3DC-6F2B-EFF7-F85E-C5D057AA158F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2569975" y="5568742"/>
                <a:ext cx="4485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DEDECB22-8D31-C101-7F5D-435563B0C4CB}"/>
                  </a:ext>
                </a:extLst>
              </p14:cNvPr>
              <p14:cNvContentPartPr/>
              <p14:nvPr/>
            </p14:nvContentPartPr>
            <p14:xfrm>
              <a:off x="3487975" y="5498182"/>
              <a:ext cx="640800" cy="10836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DEDECB22-8D31-C101-7F5D-435563B0C4CB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3481855" y="5492062"/>
                <a:ext cx="653040" cy="1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959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2C75C9D-9EA5-427B-A6E2-38120DA600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A0CFAD-6707-7229-F6F6-CA8E3924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7" y="116782"/>
            <a:ext cx="5759746" cy="2235315"/>
          </a:xfrm>
          <a:prstGeom prst="rect">
            <a:avLst/>
          </a:prstGeom>
        </p:spPr>
      </p:pic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B6FF07B5-7D5F-CA19-BEB4-79F6AE8CB59F}"/>
              </a:ext>
            </a:extLst>
          </p:cNvPr>
          <p:cNvGrpSpPr/>
          <p:nvPr/>
        </p:nvGrpSpPr>
        <p:grpSpPr>
          <a:xfrm>
            <a:off x="5965855" y="41662"/>
            <a:ext cx="6076080" cy="3199320"/>
            <a:chOff x="5965855" y="41662"/>
            <a:chExt cx="6076080" cy="31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90039A0-6CE3-74F8-1944-38BFBC0E3DD5}"/>
                    </a:ext>
                  </a:extLst>
                </p14:cNvPr>
                <p14:cNvContentPartPr/>
                <p14:nvPr/>
              </p14:nvContentPartPr>
              <p14:xfrm>
                <a:off x="8581255" y="353782"/>
                <a:ext cx="90360" cy="182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90039A0-6CE3-74F8-1944-38BFBC0E3D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75135" y="347662"/>
                  <a:ext cx="102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0C53457-A423-FD4C-8949-154B6605F6CF}"/>
                    </a:ext>
                  </a:extLst>
                </p14:cNvPr>
                <p14:cNvContentPartPr/>
                <p14:nvPr/>
              </p14:nvContentPartPr>
              <p14:xfrm>
                <a:off x="8552095" y="447742"/>
                <a:ext cx="116640" cy="59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0C53457-A423-FD4C-8949-154B6605F6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45975" y="441622"/>
                  <a:ext cx="128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21C0F08-0401-4229-AF4B-0B98D1705C65}"/>
                    </a:ext>
                  </a:extLst>
                </p14:cNvPr>
                <p14:cNvContentPartPr/>
                <p14:nvPr/>
              </p14:nvContentPartPr>
              <p14:xfrm>
                <a:off x="8760535" y="655462"/>
                <a:ext cx="783360" cy="289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21C0F08-0401-4229-AF4B-0B98D1705C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54415" y="649342"/>
                  <a:ext cx="795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3CE86F0-44CE-A773-555C-8558C4CE5E23}"/>
                    </a:ext>
                  </a:extLst>
                </p14:cNvPr>
                <p14:cNvContentPartPr/>
                <p14:nvPr/>
              </p14:nvContentPartPr>
              <p14:xfrm>
                <a:off x="9398455" y="876502"/>
                <a:ext cx="269640" cy="169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3CE86F0-44CE-A773-555C-8558C4CE5E2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92335" y="870382"/>
                  <a:ext cx="281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75F595D-ED9E-04E6-6CB5-BDFAAF6AE25B}"/>
                    </a:ext>
                  </a:extLst>
                </p14:cNvPr>
                <p14:cNvContentPartPr/>
                <p14:nvPr/>
              </p14:nvContentPartPr>
              <p14:xfrm>
                <a:off x="9173815" y="387262"/>
                <a:ext cx="54360" cy="222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75F595D-ED9E-04E6-6CB5-BDFAAF6AE2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67695" y="381142"/>
                  <a:ext cx="66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6BDC6AF-894F-7D94-EB9D-B7EEB1161BE7}"/>
                    </a:ext>
                  </a:extLst>
                </p14:cNvPr>
                <p14:cNvContentPartPr/>
                <p14:nvPr/>
              </p14:nvContentPartPr>
              <p14:xfrm>
                <a:off x="9255895" y="486262"/>
                <a:ext cx="270360" cy="231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6BDC6AF-894F-7D94-EB9D-B7EEB1161B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49775" y="480142"/>
                  <a:ext cx="2826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84BAB6C-D7A9-0026-0580-954A697E68E6}"/>
                    </a:ext>
                  </a:extLst>
                </p14:cNvPr>
                <p14:cNvContentPartPr/>
                <p14:nvPr/>
              </p14:nvContentPartPr>
              <p14:xfrm>
                <a:off x="9554335" y="357022"/>
                <a:ext cx="159480" cy="258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84BAB6C-D7A9-0026-0580-954A697E68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48215" y="350902"/>
                  <a:ext cx="171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4028100-559F-B621-D62C-A90D770E853F}"/>
                    </a:ext>
                  </a:extLst>
                </p14:cNvPr>
                <p14:cNvContentPartPr/>
                <p14:nvPr/>
              </p14:nvContentPartPr>
              <p14:xfrm>
                <a:off x="9737575" y="550702"/>
                <a:ext cx="7560" cy="24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4028100-559F-B621-D62C-A90D770E85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31455" y="544582"/>
                  <a:ext cx="19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1CD3C85-E8D4-7502-B346-56608C078237}"/>
                    </a:ext>
                  </a:extLst>
                </p14:cNvPr>
                <p14:cNvContentPartPr/>
                <p14:nvPr/>
              </p14:nvContentPartPr>
              <p14:xfrm>
                <a:off x="9297295" y="1237222"/>
                <a:ext cx="8280" cy="6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1CD3C85-E8D4-7502-B346-56608C0782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91175" y="1231102"/>
                  <a:ext cx="20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C145974-6147-33A5-FB93-59DD133CACE4}"/>
                    </a:ext>
                  </a:extLst>
                </p14:cNvPr>
                <p14:cNvContentPartPr/>
                <p14:nvPr/>
              </p14:nvContentPartPr>
              <p14:xfrm>
                <a:off x="9308815" y="1275022"/>
                <a:ext cx="117360" cy="189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C145974-6147-33A5-FB93-59DD133CAC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02695" y="1268902"/>
                  <a:ext cx="129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09A5668-34F1-1EF3-4BD4-1DC21719F0C4}"/>
                    </a:ext>
                  </a:extLst>
                </p14:cNvPr>
                <p14:cNvContentPartPr/>
                <p14:nvPr/>
              </p14:nvContentPartPr>
              <p14:xfrm>
                <a:off x="9544975" y="1255942"/>
                <a:ext cx="89640" cy="146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09A5668-34F1-1EF3-4BD4-1DC21719F0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38855" y="1249822"/>
                  <a:ext cx="101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E00F2C4-189F-93D8-C8B2-1509F4789848}"/>
                    </a:ext>
                  </a:extLst>
                </p14:cNvPr>
                <p14:cNvContentPartPr/>
                <p14:nvPr/>
              </p14:nvContentPartPr>
              <p14:xfrm>
                <a:off x="9503215" y="1341622"/>
                <a:ext cx="108720" cy="75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E00F2C4-189F-93D8-C8B2-1509F47898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97095" y="1335502"/>
                  <a:ext cx="120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97D6946-EED6-9300-DD61-4594308A0DB7}"/>
                    </a:ext>
                  </a:extLst>
                </p14:cNvPr>
                <p14:cNvContentPartPr/>
                <p14:nvPr/>
              </p14:nvContentPartPr>
              <p14:xfrm>
                <a:off x="9674575" y="1171342"/>
                <a:ext cx="48960" cy="250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97D6946-EED6-9300-DD61-4594308A0D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68455" y="1165222"/>
                  <a:ext cx="61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0218D71-B50F-3746-ECD0-09EFE979EA86}"/>
                    </a:ext>
                  </a:extLst>
                </p14:cNvPr>
                <p14:cNvContentPartPr/>
                <p14:nvPr/>
              </p14:nvContentPartPr>
              <p14:xfrm>
                <a:off x="9771055" y="1149022"/>
                <a:ext cx="132480" cy="228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0218D71-B50F-3746-ECD0-09EFE979EA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64935" y="1142902"/>
                  <a:ext cx="144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96DA3FA-C202-3255-659F-40D90F5FBAD6}"/>
                    </a:ext>
                  </a:extLst>
                </p14:cNvPr>
                <p14:cNvContentPartPr/>
                <p14:nvPr/>
              </p14:nvContentPartPr>
              <p14:xfrm>
                <a:off x="9960775" y="1126702"/>
                <a:ext cx="236520" cy="185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96DA3FA-C202-3255-659F-40D90F5FBA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54655" y="1120582"/>
                  <a:ext cx="248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6B7249C-FB73-DACD-80BA-C3C857295668}"/>
                    </a:ext>
                  </a:extLst>
                </p14:cNvPr>
                <p14:cNvContentPartPr/>
                <p14:nvPr/>
              </p14:nvContentPartPr>
              <p14:xfrm>
                <a:off x="10161655" y="1018702"/>
                <a:ext cx="19800" cy="5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6B7249C-FB73-DACD-80BA-C3C85729566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55535" y="1012582"/>
                  <a:ext cx="32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EF9F57C-9D18-3436-427B-554C688D8AFA}"/>
                    </a:ext>
                  </a:extLst>
                </p14:cNvPr>
                <p14:cNvContentPartPr/>
                <p14:nvPr/>
              </p14:nvContentPartPr>
              <p14:xfrm>
                <a:off x="10221055" y="1004662"/>
                <a:ext cx="190440" cy="378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EF9F57C-9D18-3436-427B-554C688D8A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14935" y="998542"/>
                  <a:ext cx="2026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A1DCCFA-E80D-EEF9-D771-411C6A884899}"/>
                    </a:ext>
                  </a:extLst>
                </p14:cNvPr>
                <p14:cNvContentPartPr/>
                <p14:nvPr/>
              </p14:nvContentPartPr>
              <p14:xfrm>
                <a:off x="10458295" y="950302"/>
                <a:ext cx="48240" cy="263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A1DCCFA-E80D-EEF9-D771-411C6A88489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52175" y="944182"/>
                  <a:ext cx="60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BC631C1-5914-4C59-79F8-6ED7E99A3CFB}"/>
                    </a:ext>
                  </a:extLst>
                </p14:cNvPr>
                <p14:cNvContentPartPr/>
                <p14:nvPr/>
              </p14:nvContentPartPr>
              <p14:xfrm>
                <a:off x="10558015" y="953542"/>
                <a:ext cx="104760" cy="203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BC631C1-5914-4C59-79F8-6ED7E99A3CF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51895" y="947422"/>
                  <a:ext cx="117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C41E930-50BA-8D05-7700-9214016C0D2F}"/>
                    </a:ext>
                  </a:extLst>
                </p14:cNvPr>
                <p14:cNvContentPartPr/>
                <p14:nvPr/>
              </p14:nvContentPartPr>
              <p14:xfrm>
                <a:off x="10712815" y="945982"/>
                <a:ext cx="142200" cy="142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C41E930-50BA-8D05-7700-9214016C0D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06695" y="939862"/>
                  <a:ext cx="154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C01F453-D56E-6E45-30D3-DA6FF0F2BBC1}"/>
                    </a:ext>
                  </a:extLst>
                </p14:cNvPr>
                <p14:cNvContentPartPr/>
                <p14:nvPr/>
              </p14:nvContentPartPr>
              <p14:xfrm>
                <a:off x="10955455" y="800182"/>
                <a:ext cx="75960" cy="227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C01F453-D56E-6E45-30D3-DA6FF0F2BB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49335" y="794062"/>
                  <a:ext cx="88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F6650ED-0493-6EFC-0C29-5C9A17FEA850}"/>
                    </a:ext>
                  </a:extLst>
                </p14:cNvPr>
                <p14:cNvContentPartPr/>
                <p14:nvPr/>
              </p14:nvContentPartPr>
              <p14:xfrm>
                <a:off x="11091175" y="977302"/>
                <a:ext cx="81000" cy="155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F6650ED-0493-6EFC-0C29-5C9A17FEA8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85055" y="971182"/>
                  <a:ext cx="93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C9F656-17E4-520A-0321-207C708091FB}"/>
                    </a:ext>
                  </a:extLst>
                </p14:cNvPr>
                <p14:cNvContentPartPr/>
                <p14:nvPr/>
              </p14:nvContentPartPr>
              <p14:xfrm>
                <a:off x="11214295" y="788662"/>
                <a:ext cx="112320" cy="346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C9F656-17E4-520A-0321-207C708091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08175" y="782542"/>
                  <a:ext cx="1245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6EE0DAF-64DF-FA90-31DA-176FD7AD89D5}"/>
                    </a:ext>
                  </a:extLst>
                </p14:cNvPr>
                <p14:cNvContentPartPr/>
                <p14:nvPr/>
              </p14:nvContentPartPr>
              <p14:xfrm>
                <a:off x="8376415" y="416422"/>
                <a:ext cx="15120" cy="175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6EE0DAF-64DF-FA90-31DA-176FD7AD89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70295" y="410302"/>
                  <a:ext cx="27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578B285-5C23-6DA3-3560-3185537836E2}"/>
                    </a:ext>
                  </a:extLst>
                </p14:cNvPr>
                <p14:cNvContentPartPr/>
                <p14:nvPr/>
              </p14:nvContentPartPr>
              <p14:xfrm>
                <a:off x="8257255" y="429742"/>
                <a:ext cx="159480" cy="188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578B285-5C23-6DA3-3560-3185537836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51135" y="423622"/>
                  <a:ext cx="171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B2EC55F-8713-04DB-338E-91996547832A}"/>
                    </a:ext>
                  </a:extLst>
                </p14:cNvPr>
                <p14:cNvContentPartPr/>
                <p14:nvPr/>
              </p14:nvContentPartPr>
              <p14:xfrm>
                <a:off x="7402255" y="383662"/>
                <a:ext cx="78840" cy="172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B2EC55F-8713-04DB-338E-9199654783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96135" y="377542"/>
                  <a:ext cx="91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B604D8A-FDD5-AFDF-0521-A85E281B87B0}"/>
                    </a:ext>
                  </a:extLst>
                </p14:cNvPr>
                <p14:cNvContentPartPr/>
                <p14:nvPr/>
              </p14:nvContentPartPr>
              <p14:xfrm>
                <a:off x="7452295" y="486982"/>
                <a:ext cx="130320" cy="54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B604D8A-FDD5-AFDF-0521-A85E281B87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46175" y="480862"/>
                  <a:ext cx="142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CFDABFB-62CA-141B-DF4C-9ABC08F4258E}"/>
                    </a:ext>
                  </a:extLst>
                </p14:cNvPr>
                <p14:cNvContentPartPr/>
                <p14:nvPr/>
              </p14:nvContentPartPr>
              <p14:xfrm>
                <a:off x="7617895" y="425062"/>
                <a:ext cx="110880" cy="101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CFDABFB-62CA-141B-DF4C-9ABC08F425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11775" y="418942"/>
                  <a:ext cx="123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326A9BF-955E-EE32-EE12-B19E5D6111B9}"/>
                    </a:ext>
                  </a:extLst>
                </p14:cNvPr>
                <p14:cNvContentPartPr/>
                <p14:nvPr/>
              </p14:nvContentPartPr>
              <p14:xfrm>
                <a:off x="7727335" y="306262"/>
                <a:ext cx="141840" cy="291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326A9BF-955E-EE32-EE12-B19E5D6111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21215" y="300142"/>
                  <a:ext cx="154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FFE25DF-C19B-8AC9-2124-531F1E903484}"/>
                    </a:ext>
                  </a:extLst>
                </p14:cNvPr>
                <p14:cNvContentPartPr/>
                <p14:nvPr/>
              </p14:nvContentPartPr>
              <p14:xfrm>
                <a:off x="7900495" y="462502"/>
                <a:ext cx="9000" cy="10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FFE25DF-C19B-8AC9-2124-531F1E9034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94375" y="456382"/>
                  <a:ext cx="21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A6A961F-332E-7B60-8DC0-B3C6EB90D382}"/>
                    </a:ext>
                  </a:extLst>
                </p14:cNvPr>
                <p14:cNvContentPartPr/>
                <p14:nvPr/>
              </p14:nvContentPartPr>
              <p14:xfrm>
                <a:off x="5965855" y="203302"/>
                <a:ext cx="50760" cy="136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A6A961F-332E-7B60-8DC0-B3C6EB90D3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59735" y="197182"/>
                  <a:ext cx="63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3222ABD-3F20-9EB7-BBBE-A58F11EC0ADE}"/>
                    </a:ext>
                  </a:extLst>
                </p14:cNvPr>
                <p14:cNvContentPartPr/>
                <p14:nvPr/>
              </p14:nvContentPartPr>
              <p14:xfrm>
                <a:off x="5979535" y="144622"/>
                <a:ext cx="148320" cy="277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3222ABD-3F20-9EB7-BBBE-A58F11EC0AD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73415" y="138502"/>
                  <a:ext cx="160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EB12EC3-C19B-8F22-81B4-6EDC3425713B}"/>
                    </a:ext>
                  </a:extLst>
                </p14:cNvPr>
                <p14:cNvContentPartPr/>
                <p14:nvPr/>
              </p14:nvContentPartPr>
              <p14:xfrm>
                <a:off x="6275815" y="240022"/>
                <a:ext cx="22680" cy="5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EB12EC3-C19B-8F22-81B4-6EDC342571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69695" y="233902"/>
                  <a:ext cx="34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92AC17F-403B-6963-B3E8-000FEC4AD566}"/>
                    </a:ext>
                  </a:extLst>
                </p14:cNvPr>
                <p14:cNvContentPartPr/>
                <p14:nvPr/>
              </p14:nvContentPartPr>
              <p14:xfrm>
                <a:off x="6289135" y="116182"/>
                <a:ext cx="208080" cy="199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92AC17F-403B-6963-B3E8-000FEC4AD5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83015" y="110062"/>
                  <a:ext cx="220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ABD0B47-C8B0-A348-1A5F-F4C92AB7BEF3}"/>
                    </a:ext>
                  </a:extLst>
                </p14:cNvPr>
                <p14:cNvContentPartPr/>
                <p14:nvPr/>
              </p14:nvContentPartPr>
              <p14:xfrm>
                <a:off x="6435295" y="219142"/>
                <a:ext cx="217440" cy="86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ABD0B47-C8B0-A348-1A5F-F4C92AB7BE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29175" y="213022"/>
                  <a:ext cx="229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AD8A853-1B3E-D03A-FEF6-BB1DAF79129D}"/>
                    </a:ext>
                  </a:extLst>
                </p14:cNvPr>
                <p14:cNvContentPartPr/>
                <p14:nvPr/>
              </p14:nvContentPartPr>
              <p14:xfrm>
                <a:off x="6702775" y="183142"/>
                <a:ext cx="75240" cy="113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AD8A853-1B3E-D03A-FEF6-BB1DAF7912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96655" y="177022"/>
                  <a:ext cx="87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E915641-5C1B-A29D-FA60-973C876ECF27}"/>
                    </a:ext>
                  </a:extLst>
                </p14:cNvPr>
                <p14:cNvContentPartPr/>
                <p14:nvPr/>
              </p14:nvContentPartPr>
              <p14:xfrm>
                <a:off x="6121015" y="636742"/>
                <a:ext cx="44280" cy="114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E915641-5C1B-A29D-FA60-973C876ECF2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14895" y="630622"/>
                  <a:ext cx="56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BF2D7E4-0122-5034-D6B9-28228385BBC3}"/>
                    </a:ext>
                  </a:extLst>
                </p14:cNvPr>
                <p14:cNvContentPartPr/>
                <p14:nvPr/>
              </p14:nvContentPartPr>
              <p14:xfrm>
                <a:off x="6124615" y="536662"/>
                <a:ext cx="196920" cy="283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BF2D7E4-0122-5034-D6B9-28228385BBC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18495" y="530542"/>
                  <a:ext cx="2091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01C46F0-1A6C-3C35-6AA5-15A78946EF79}"/>
                    </a:ext>
                  </a:extLst>
                </p14:cNvPr>
                <p14:cNvContentPartPr/>
                <p14:nvPr/>
              </p14:nvContentPartPr>
              <p14:xfrm>
                <a:off x="6377335" y="609382"/>
                <a:ext cx="22680" cy="77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01C46F0-1A6C-3C35-6AA5-15A78946EF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71215" y="603262"/>
                  <a:ext cx="34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4A0EEF3-0DE3-0B0C-B0B1-C098A87E4D79}"/>
                    </a:ext>
                  </a:extLst>
                </p14:cNvPr>
                <p14:cNvContentPartPr/>
                <p14:nvPr/>
              </p14:nvContentPartPr>
              <p14:xfrm>
                <a:off x="6492535" y="485542"/>
                <a:ext cx="41760" cy="163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4A0EEF3-0DE3-0B0C-B0B1-C098A87E4D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86415" y="479422"/>
                  <a:ext cx="54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D9D0974-4FA2-B11F-D94A-26455533670C}"/>
                    </a:ext>
                  </a:extLst>
                </p14:cNvPr>
                <p14:cNvContentPartPr/>
                <p14:nvPr/>
              </p14:nvContentPartPr>
              <p14:xfrm>
                <a:off x="6593695" y="529462"/>
                <a:ext cx="209520" cy="276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D9D0974-4FA2-B11F-D94A-26455533670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87575" y="523342"/>
                  <a:ext cx="221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F3546BD-591F-965D-6993-54372243DE84}"/>
                    </a:ext>
                  </a:extLst>
                </p14:cNvPr>
                <p14:cNvContentPartPr/>
                <p14:nvPr/>
              </p14:nvContentPartPr>
              <p14:xfrm>
                <a:off x="6917695" y="112582"/>
                <a:ext cx="74520" cy="133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F3546BD-591F-965D-6993-54372243DE8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11575" y="106462"/>
                  <a:ext cx="86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7897990-AFF5-CC94-CE7F-2811A5043EB7}"/>
                    </a:ext>
                  </a:extLst>
                </p14:cNvPr>
                <p14:cNvContentPartPr/>
                <p14:nvPr/>
              </p14:nvContentPartPr>
              <p14:xfrm>
                <a:off x="7130095" y="84502"/>
                <a:ext cx="26280" cy="106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7897990-AFF5-CC94-CE7F-2811A5043E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23975" y="78382"/>
                  <a:ext cx="38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40664AF-19E3-BFD0-8FE4-CA328D8FB8B7}"/>
                    </a:ext>
                  </a:extLst>
                </p14:cNvPr>
                <p14:cNvContentPartPr/>
                <p14:nvPr/>
              </p14:nvContentPartPr>
              <p14:xfrm>
                <a:off x="7072855" y="41662"/>
                <a:ext cx="134280" cy="105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40664AF-19E3-BFD0-8FE4-CA328D8FB8B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66735" y="35542"/>
                  <a:ext cx="146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44D04C9-E51E-EF3E-AF65-590F9DDFEF79}"/>
                    </a:ext>
                  </a:extLst>
                </p14:cNvPr>
                <p14:cNvContentPartPr/>
                <p14:nvPr/>
              </p14:nvContentPartPr>
              <p14:xfrm>
                <a:off x="7229815" y="123742"/>
                <a:ext cx="158040" cy="78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44D04C9-E51E-EF3E-AF65-590F9DDFEF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23695" y="117622"/>
                  <a:ext cx="170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CB90E03-FC6D-1233-CEDD-5CBB04786101}"/>
                    </a:ext>
                  </a:extLst>
                </p14:cNvPr>
                <p14:cNvContentPartPr/>
                <p14:nvPr/>
              </p14:nvContentPartPr>
              <p14:xfrm>
                <a:off x="7360855" y="74422"/>
                <a:ext cx="105120" cy="99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CB90E03-FC6D-1233-CEDD-5CBB0478610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54735" y="68302"/>
                  <a:ext cx="117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1EE5859-BD99-0617-47E2-C0E20FB2AB89}"/>
                    </a:ext>
                  </a:extLst>
                </p14:cNvPr>
                <p14:cNvContentPartPr/>
                <p14:nvPr/>
              </p14:nvContentPartPr>
              <p14:xfrm>
                <a:off x="7496575" y="65422"/>
                <a:ext cx="131040" cy="74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1EE5859-BD99-0617-47E2-C0E20FB2AB8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90455" y="59302"/>
                  <a:ext cx="143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1A278E8-623C-782F-753F-054EE4DE57F6}"/>
                    </a:ext>
                  </a:extLst>
                </p14:cNvPr>
                <p14:cNvContentPartPr/>
                <p14:nvPr/>
              </p14:nvContentPartPr>
              <p14:xfrm>
                <a:off x="6866215" y="495262"/>
                <a:ext cx="103320" cy="121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1A278E8-623C-782F-753F-054EE4DE57F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60095" y="489142"/>
                  <a:ext cx="115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BEF5A8B-63D3-F016-D25C-9C8AFEB832FC}"/>
                    </a:ext>
                  </a:extLst>
                </p14:cNvPr>
                <p14:cNvContentPartPr/>
                <p14:nvPr/>
              </p14:nvContentPartPr>
              <p14:xfrm>
                <a:off x="7065655" y="430462"/>
                <a:ext cx="13320" cy="120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BEF5A8B-63D3-F016-D25C-9C8AFEB832F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59535" y="424342"/>
                  <a:ext cx="2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B2D1237-0BD6-9AFA-DF74-C7DA95FC3BA3}"/>
                    </a:ext>
                  </a:extLst>
                </p14:cNvPr>
                <p14:cNvContentPartPr/>
                <p14:nvPr/>
              </p14:nvContentPartPr>
              <p14:xfrm>
                <a:off x="7009495" y="406702"/>
                <a:ext cx="65160" cy="105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B2D1237-0BD6-9AFA-DF74-C7DA95FC3B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03375" y="400582"/>
                  <a:ext cx="77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1B97107-63BF-3259-A42C-AB83CC260DA1}"/>
                    </a:ext>
                  </a:extLst>
                </p14:cNvPr>
                <p14:cNvContentPartPr/>
                <p14:nvPr/>
              </p14:nvContentPartPr>
              <p14:xfrm>
                <a:off x="7134775" y="336502"/>
                <a:ext cx="162360" cy="176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1B97107-63BF-3259-A42C-AB83CC260DA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28655" y="330382"/>
                  <a:ext cx="174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5C32958-BD5F-C294-C51E-C0BA43183ECE}"/>
                    </a:ext>
                  </a:extLst>
                </p14:cNvPr>
                <p14:cNvContentPartPr/>
                <p14:nvPr/>
              </p14:nvContentPartPr>
              <p14:xfrm>
                <a:off x="7359415" y="358102"/>
                <a:ext cx="48960" cy="85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5C32958-BD5F-C294-C51E-C0BA43183E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53295" y="351982"/>
                  <a:ext cx="61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1A9013C-E747-E58F-D087-C4AB904E9549}"/>
                    </a:ext>
                  </a:extLst>
                </p14:cNvPr>
                <p14:cNvContentPartPr/>
                <p14:nvPr/>
              </p14:nvContentPartPr>
              <p14:xfrm>
                <a:off x="7455175" y="250822"/>
                <a:ext cx="171000" cy="128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1A9013C-E747-E58F-D087-C4AB904E954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49055" y="244702"/>
                  <a:ext cx="183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0E455B9-5BA7-EBE4-5D25-BFAA9351C9DB}"/>
                    </a:ext>
                  </a:extLst>
                </p14:cNvPr>
                <p14:cNvContentPartPr/>
                <p14:nvPr/>
              </p14:nvContentPartPr>
              <p14:xfrm>
                <a:off x="6569575" y="1602262"/>
                <a:ext cx="83520" cy="181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0E455B9-5BA7-EBE4-5D25-BFAA9351C9D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63455" y="1596142"/>
                  <a:ext cx="95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ECC7708-D3B5-9A3F-D229-EC9EE4B73112}"/>
                    </a:ext>
                  </a:extLst>
                </p14:cNvPr>
                <p14:cNvContentPartPr/>
                <p14:nvPr/>
              </p14:nvContentPartPr>
              <p14:xfrm>
                <a:off x="6778735" y="1541062"/>
                <a:ext cx="59400" cy="173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ECC7708-D3B5-9A3F-D229-EC9EE4B7311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72615" y="1534942"/>
                  <a:ext cx="71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BAAA880-71F6-8092-F1F6-6AFE5D23FF94}"/>
                    </a:ext>
                  </a:extLst>
                </p14:cNvPr>
                <p14:cNvContentPartPr/>
                <p14:nvPr/>
              </p14:nvContentPartPr>
              <p14:xfrm>
                <a:off x="6727615" y="1623142"/>
                <a:ext cx="121680" cy="94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BAAA880-71F6-8092-F1F6-6AFE5D23FF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21495" y="1617022"/>
                  <a:ext cx="133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93910E4-6F78-34BF-DD4A-0841422A4B20}"/>
                    </a:ext>
                  </a:extLst>
                </p14:cNvPr>
                <p14:cNvContentPartPr/>
                <p14:nvPr/>
              </p14:nvContentPartPr>
              <p14:xfrm>
                <a:off x="6896455" y="1435582"/>
                <a:ext cx="72720" cy="314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93910E4-6F78-34BF-DD4A-0841422A4B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90335" y="1429462"/>
                  <a:ext cx="84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9A9C92B-FEC1-98E8-FE52-4D7E930DF515}"/>
                    </a:ext>
                  </a:extLst>
                </p14:cNvPr>
                <p14:cNvContentPartPr/>
                <p14:nvPr/>
              </p14:nvContentPartPr>
              <p14:xfrm>
                <a:off x="7010935" y="1523782"/>
                <a:ext cx="81360" cy="1677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9A9C92B-FEC1-98E8-FE52-4D7E930DF5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04815" y="1517662"/>
                  <a:ext cx="93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4A5502E-F6A7-0565-7154-9FE71102CB55}"/>
                    </a:ext>
                  </a:extLst>
                </p14:cNvPr>
                <p14:cNvContentPartPr/>
                <p14:nvPr/>
              </p14:nvContentPartPr>
              <p14:xfrm>
                <a:off x="7128655" y="1535662"/>
                <a:ext cx="124200" cy="160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4A5502E-F6A7-0565-7154-9FE71102CB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22535" y="1529542"/>
                  <a:ext cx="136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1CA0979-FDC5-FA35-26CA-80813176EDA3}"/>
                    </a:ext>
                  </a:extLst>
                </p14:cNvPr>
                <p14:cNvContentPartPr/>
                <p14:nvPr/>
              </p14:nvContentPartPr>
              <p14:xfrm>
                <a:off x="7289215" y="1424062"/>
                <a:ext cx="44640" cy="225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1CA0979-FDC5-FA35-26CA-80813176ED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83095" y="1417942"/>
                  <a:ext cx="56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E46E98F-9C63-6183-436A-B62DD552C8A0}"/>
                    </a:ext>
                  </a:extLst>
                </p14:cNvPr>
                <p14:cNvContentPartPr/>
                <p14:nvPr/>
              </p14:nvContentPartPr>
              <p14:xfrm>
                <a:off x="7346095" y="1600822"/>
                <a:ext cx="81000" cy="129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E46E98F-9C63-6183-436A-B62DD552C8A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39975" y="1594702"/>
                  <a:ext cx="93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EBA16D6-60EF-C769-E356-7909E26F22D4}"/>
                    </a:ext>
                  </a:extLst>
                </p14:cNvPr>
                <p14:cNvContentPartPr/>
                <p14:nvPr/>
              </p14:nvContentPartPr>
              <p14:xfrm>
                <a:off x="7429975" y="1416862"/>
                <a:ext cx="81360" cy="363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EBA16D6-60EF-C769-E356-7909E26F22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23855" y="1410742"/>
                  <a:ext cx="936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7D9BB3E-A2B4-ED34-D49A-1E2906FE83E3}"/>
                    </a:ext>
                  </a:extLst>
                </p14:cNvPr>
                <p14:cNvContentPartPr/>
                <p14:nvPr/>
              </p14:nvContentPartPr>
              <p14:xfrm>
                <a:off x="7749655" y="758062"/>
                <a:ext cx="448560" cy="482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7D9BB3E-A2B4-ED34-D49A-1E2906FE83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43535" y="751942"/>
                  <a:ext cx="460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429FFD2-8311-2B9C-BE06-0A1AC141BC57}"/>
                    </a:ext>
                  </a:extLst>
                </p14:cNvPr>
                <p14:cNvContentPartPr/>
                <p14:nvPr/>
              </p14:nvContentPartPr>
              <p14:xfrm>
                <a:off x="7603855" y="1052182"/>
                <a:ext cx="191520" cy="358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429FFD2-8311-2B9C-BE06-0A1AC141BC5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97735" y="1046062"/>
                  <a:ext cx="2037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559E8CA-6E8D-AA28-2731-15A2AB559555}"/>
                    </a:ext>
                  </a:extLst>
                </p14:cNvPr>
                <p14:cNvContentPartPr/>
                <p14:nvPr/>
              </p14:nvContentPartPr>
              <p14:xfrm>
                <a:off x="7577575" y="1360702"/>
                <a:ext cx="102960" cy="330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559E8CA-6E8D-AA28-2731-15A2AB55955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71455" y="1354582"/>
                  <a:ext cx="1152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06F7D8D-23E9-C5E2-F169-79DD4CE1FC4E}"/>
                    </a:ext>
                  </a:extLst>
                </p14:cNvPr>
                <p14:cNvContentPartPr/>
                <p14:nvPr/>
              </p14:nvContentPartPr>
              <p14:xfrm>
                <a:off x="7638055" y="1470142"/>
                <a:ext cx="87480" cy="176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06F7D8D-23E9-C5E2-F169-79DD4CE1FC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31935" y="1464022"/>
                  <a:ext cx="99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2C731A9-7446-D46D-001E-21AF83506FBB}"/>
                    </a:ext>
                  </a:extLst>
                </p14:cNvPr>
                <p14:cNvContentPartPr/>
                <p14:nvPr/>
              </p14:nvContentPartPr>
              <p14:xfrm>
                <a:off x="7845775" y="1443142"/>
                <a:ext cx="27360" cy="150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2C731A9-7446-D46D-001E-21AF83506FB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39655" y="1437022"/>
                  <a:ext cx="39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B3C9F4E-B595-7391-C9E2-7A7D12C08BA2}"/>
                    </a:ext>
                  </a:extLst>
                </p14:cNvPr>
                <p14:cNvContentPartPr/>
                <p14:nvPr/>
              </p14:nvContentPartPr>
              <p14:xfrm>
                <a:off x="7799335" y="1502902"/>
                <a:ext cx="112680" cy="26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B3C9F4E-B595-7391-C9E2-7A7D12C08B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93215" y="1496782"/>
                  <a:ext cx="124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55B1A70-5F99-CD52-9411-3A69210EC0D6}"/>
                    </a:ext>
                  </a:extLst>
                </p14:cNvPr>
                <p14:cNvContentPartPr/>
                <p14:nvPr/>
              </p14:nvContentPartPr>
              <p14:xfrm>
                <a:off x="8005255" y="1302742"/>
                <a:ext cx="46800" cy="2095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55B1A70-5F99-CD52-9411-3A69210EC0D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99135" y="1296622"/>
                  <a:ext cx="59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B310F12-E0A2-DC8D-3B69-977C35C53B07}"/>
                    </a:ext>
                  </a:extLst>
                </p14:cNvPr>
                <p14:cNvContentPartPr/>
                <p14:nvPr/>
              </p14:nvContentPartPr>
              <p14:xfrm>
                <a:off x="8054215" y="1467982"/>
                <a:ext cx="76680" cy="1479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B310F12-E0A2-DC8D-3B69-977C35C53B0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48095" y="1461862"/>
                  <a:ext cx="88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7BB430A-9B7C-D712-8683-2E5D9C880124}"/>
                    </a:ext>
                  </a:extLst>
                </p14:cNvPr>
                <p14:cNvContentPartPr/>
                <p14:nvPr/>
              </p14:nvContentPartPr>
              <p14:xfrm>
                <a:off x="8102455" y="1324342"/>
                <a:ext cx="82440" cy="127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7BB430A-9B7C-D712-8683-2E5D9C88012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96335" y="1318222"/>
                  <a:ext cx="94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E957D0C-9349-C4DB-4E6A-4E932B668EB3}"/>
                    </a:ext>
                  </a:extLst>
                </p14:cNvPr>
                <p14:cNvContentPartPr/>
                <p14:nvPr/>
              </p14:nvContentPartPr>
              <p14:xfrm>
                <a:off x="8161135" y="1226422"/>
                <a:ext cx="118080" cy="488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E957D0C-9349-C4DB-4E6A-4E932B668EB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55015" y="1220302"/>
                  <a:ext cx="13032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552D2BE-5B0B-157A-405C-759DCEA55879}"/>
                    </a:ext>
                  </a:extLst>
                </p14:cNvPr>
                <p14:cNvContentPartPr/>
                <p14:nvPr/>
              </p14:nvContentPartPr>
              <p14:xfrm>
                <a:off x="6129295" y="1083142"/>
                <a:ext cx="38880" cy="77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552D2BE-5B0B-157A-405C-759DCEA5587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23175" y="1077022"/>
                  <a:ext cx="51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9EA926A-D3BE-C0C9-341D-56EBE74A0B4A}"/>
                    </a:ext>
                  </a:extLst>
                </p14:cNvPr>
                <p14:cNvContentPartPr/>
                <p14:nvPr/>
              </p14:nvContentPartPr>
              <p14:xfrm>
                <a:off x="6100855" y="976942"/>
                <a:ext cx="34920" cy="7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9EA926A-D3BE-C0C9-341D-56EBE74A0B4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94735" y="970822"/>
                  <a:ext cx="47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6B16937-D88E-2AEB-057C-92E54FD806A9}"/>
                    </a:ext>
                  </a:extLst>
                </p14:cNvPr>
                <p14:cNvContentPartPr/>
                <p14:nvPr/>
              </p14:nvContentPartPr>
              <p14:xfrm>
                <a:off x="6204895" y="910342"/>
                <a:ext cx="137520" cy="294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6B16937-D88E-2AEB-057C-92E54FD806A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98775" y="904222"/>
                  <a:ext cx="149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B9EED95-443B-6D56-8671-CC24E224D512}"/>
                    </a:ext>
                  </a:extLst>
                </p14:cNvPr>
                <p14:cNvContentPartPr/>
                <p14:nvPr/>
              </p14:nvContentPartPr>
              <p14:xfrm>
                <a:off x="6445015" y="984862"/>
                <a:ext cx="11880" cy="1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B9EED95-443B-6D56-8671-CC24E224D5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38895" y="978742"/>
                  <a:ext cx="24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DF43FE8-0C92-50AE-68C3-E4F6422BB248}"/>
                    </a:ext>
                  </a:extLst>
                </p14:cNvPr>
                <p14:cNvContentPartPr/>
                <p14:nvPr/>
              </p14:nvContentPartPr>
              <p14:xfrm>
                <a:off x="6462655" y="1056142"/>
                <a:ext cx="3960" cy="23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DF43FE8-0C92-50AE-68C3-E4F6422BB2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56535" y="1050022"/>
                  <a:ext cx="16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9DA00E1-4886-3D60-8560-061D3884CDE0}"/>
                    </a:ext>
                  </a:extLst>
                </p14:cNvPr>
                <p14:cNvContentPartPr/>
                <p14:nvPr/>
              </p14:nvContentPartPr>
              <p14:xfrm>
                <a:off x="6542575" y="875422"/>
                <a:ext cx="309960" cy="138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9DA00E1-4886-3D60-8560-061D3884CDE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36455" y="869302"/>
                  <a:ext cx="322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2580F4F-9659-CD27-7F79-5FB32A2DB605}"/>
                    </a:ext>
                  </a:extLst>
                </p14:cNvPr>
                <p14:cNvContentPartPr/>
                <p14:nvPr/>
              </p14:nvContentPartPr>
              <p14:xfrm>
                <a:off x="6915895" y="937702"/>
                <a:ext cx="10080" cy="23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2580F4F-9659-CD27-7F79-5FB32A2DB60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09775" y="931582"/>
                  <a:ext cx="2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6FEE46F-03FE-2BFE-45DB-000E37BBC83A}"/>
                    </a:ext>
                  </a:extLst>
                </p14:cNvPr>
                <p14:cNvContentPartPr/>
                <p14:nvPr/>
              </p14:nvContentPartPr>
              <p14:xfrm>
                <a:off x="7024255" y="719542"/>
                <a:ext cx="99720" cy="165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6FEE46F-03FE-2BFE-45DB-000E37BBC83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18135" y="713422"/>
                  <a:ext cx="111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2264745-7D73-2BF8-F0EC-37B97BAB8319}"/>
                    </a:ext>
                  </a:extLst>
                </p14:cNvPr>
                <p14:cNvContentPartPr/>
                <p14:nvPr/>
              </p14:nvContentPartPr>
              <p14:xfrm>
                <a:off x="7091935" y="741142"/>
                <a:ext cx="269280" cy="133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2264745-7D73-2BF8-F0EC-37B97BAB83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85815" y="735022"/>
                  <a:ext cx="281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AA0A446-7CA5-36C2-0D4F-14B5BB415EA9}"/>
                    </a:ext>
                  </a:extLst>
                </p14:cNvPr>
                <p14:cNvContentPartPr/>
                <p14:nvPr/>
              </p14:nvContentPartPr>
              <p14:xfrm>
                <a:off x="7275535" y="767782"/>
                <a:ext cx="81720" cy="32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AA0A446-7CA5-36C2-0D4F-14B5BB415E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69415" y="761662"/>
                  <a:ext cx="93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2002814-F201-0DFC-C0F6-AEA079BC4AFC}"/>
                    </a:ext>
                  </a:extLst>
                </p14:cNvPr>
                <p14:cNvContentPartPr/>
                <p14:nvPr/>
              </p14:nvContentPartPr>
              <p14:xfrm>
                <a:off x="7407655" y="622702"/>
                <a:ext cx="56880" cy="253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2002814-F201-0DFC-C0F6-AEA079BC4AF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01535" y="616582"/>
                  <a:ext cx="69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91CE730-F7CE-7103-6B5F-1DF997AC1234}"/>
                    </a:ext>
                  </a:extLst>
                </p14:cNvPr>
                <p14:cNvContentPartPr/>
                <p14:nvPr/>
              </p14:nvContentPartPr>
              <p14:xfrm>
                <a:off x="7525375" y="736822"/>
                <a:ext cx="18000" cy="27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91CE730-F7CE-7103-6B5F-1DF997AC12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19255" y="730702"/>
                  <a:ext cx="30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B964756-560D-0C48-6A7B-449B7C8AF66C}"/>
                    </a:ext>
                  </a:extLst>
                </p14:cNvPr>
                <p14:cNvContentPartPr/>
                <p14:nvPr/>
              </p14:nvContentPartPr>
              <p14:xfrm>
                <a:off x="6942895" y="1027702"/>
                <a:ext cx="131760" cy="160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B964756-560D-0C48-6A7B-449B7C8AF66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36775" y="1021582"/>
                  <a:ext cx="144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5C4A2B2-1661-8B77-EDFD-4A48072EF882}"/>
                    </a:ext>
                  </a:extLst>
                </p14:cNvPr>
                <p14:cNvContentPartPr/>
                <p14:nvPr/>
              </p14:nvContentPartPr>
              <p14:xfrm>
                <a:off x="7104535" y="990262"/>
                <a:ext cx="144720" cy="120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5C4A2B2-1661-8B77-EDFD-4A48072EF8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98415" y="984142"/>
                  <a:ext cx="156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7FB190-D21A-40FE-0D3A-FAF8C87B6A50}"/>
                    </a:ext>
                  </a:extLst>
                </p14:cNvPr>
                <p14:cNvContentPartPr/>
                <p14:nvPr/>
              </p14:nvContentPartPr>
              <p14:xfrm>
                <a:off x="7283815" y="966862"/>
                <a:ext cx="57960" cy="111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7FB190-D21A-40FE-0D3A-FAF8C87B6A5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77695" y="960742"/>
                  <a:ext cx="70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07D16DA-789D-B1A8-CF81-0D5943FA5290}"/>
                    </a:ext>
                  </a:extLst>
                </p14:cNvPr>
                <p14:cNvContentPartPr/>
                <p14:nvPr/>
              </p14:nvContentPartPr>
              <p14:xfrm>
                <a:off x="8644255" y="1413982"/>
                <a:ext cx="188640" cy="334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07D16DA-789D-B1A8-CF81-0D5943FA529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38135" y="1407862"/>
                  <a:ext cx="200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1C74DF0-05A8-B36A-4037-20427BE86784}"/>
                    </a:ext>
                  </a:extLst>
                </p14:cNvPr>
                <p14:cNvContentPartPr/>
                <p14:nvPr/>
              </p14:nvContentPartPr>
              <p14:xfrm>
                <a:off x="8650735" y="1501102"/>
                <a:ext cx="198360" cy="69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1C74DF0-05A8-B36A-4037-20427BE8678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44615" y="1494982"/>
                  <a:ext cx="210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3C096F0-1BC9-2856-D8ED-168C330DA035}"/>
                    </a:ext>
                  </a:extLst>
                </p14:cNvPr>
                <p14:cNvContentPartPr/>
                <p14:nvPr/>
              </p14:nvContentPartPr>
              <p14:xfrm>
                <a:off x="8858095" y="629182"/>
                <a:ext cx="1163520" cy="660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3C096F0-1BC9-2856-D8ED-168C330DA03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51975" y="623062"/>
                  <a:ext cx="117576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E421BB4-6A59-9884-58A9-2471CADD8DA9}"/>
                    </a:ext>
                  </a:extLst>
                </p14:cNvPr>
                <p14:cNvContentPartPr/>
                <p14:nvPr/>
              </p14:nvContentPartPr>
              <p14:xfrm>
                <a:off x="8785735" y="1124182"/>
                <a:ext cx="245160" cy="2412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E421BB4-6A59-9884-58A9-2471CADD8DA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79615" y="1118062"/>
                  <a:ext cx="257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66FC066-482E-9DDB-A751-B1CA0DD555A6}"/>
                    </a:ext>
                  </a:extLst>
                </p14:cNvPr>
                <p14:cNvContentPartPr/>
                <p14:nvPr/>
              </p14:nvContentPartPr>
              <p14:xfrm>
                <a:off x="10200175" y="187822"/>
                <a:ext cx="126360" cy="2581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66FC066-482E-9DDB-A751-B1CA0DD555A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94055" y="181702"/>
                  <a:ext cx="138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DD3055E-AD5C-05C0-94BC-695546E59AC3}"/>
                    </a:ext>
                  </a:extLst>
                </p14:cNvPr>
                <p14:cNvContentPartPr/>
                <p14:nvPr/>
              </p14:nvContentPartPr>
              <p14:xfrm>
                <a:off x="10298455" y="384382"/>
                <a:ext cx="57240" cy="58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DD3055E-AD5C-05C0-94BC-695546E59AC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92335" y="378262"/>
                  <a:ext cx="69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505D51D-DE1B-33EB-CAA4-46E0A2F9E208}"/>
                    </a:ext>
                  </a:extLst>
                </p14:cNvPr>
                <p14:cNvContentPartPr/>
                <p14:nvPr/>
              </p14:nvContentPartPr>
              <p14:xfrm>
                <a:off x="10382695" y="228502"/>
                <a:ext cx="323280" cy="174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505D51D-DE1B-33EB-CAA4-46E0A2F9E20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76575" y="222382"/>
                  <a:ext cx="335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B3E842D-8C24-BC33-075F-53D0B355060F}"/>
                    </a:ext>
                  </a:extLst>
                </p14:cNvPr>
                <p14:cNvContentPartPr/>
                <p14:nvPr/>
              </p14:nvContentPartPr>
              <p14:xfrm>
                <a:off x="10746295" y="232462"/>
                <a:ext cx="142920" cy="122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B3E842D-8C24-BC33-075F-53D0B355060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40175" y="226342"/>
                  <a:ext cx="155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3A254C9-01FA-89C4-3971-2B48EBE9197D}"/>
                    </a:ext>
                  </a:extLst>
                </p14:cNvPr>
                <p14:cNvContentPartPr/>
                <p14:nvPr/>
              </p14:nvContentPartPr>
              <p14:xfrm>
                <a:off x="11036815" y="106822"/>
                <a:ext cx="349200" cy="2534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3A254C9-01FA-89C4-3971-2B48EBE9197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30695" y="100702"/>
                  <a:ext cx="361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3B46ED3-2C56-6379-1E65-DCE2C235BAA0}"/>
                    </a:ext>
                  </a:extLst>
                </p14:cNvPr>
                <p14:cNvContentPartPr/>
                <p14:nvPr/>
              </p14:nvContentPartPr>
              <p14:xfrm>
                <a:off x="11419855" y="86662"/>
                <a:ext cx="166680" cy="173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3B46ED3-2C56-6379-1E65-DCE2C235BAA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13735" y="80542"/>
                  <a:ext cx="178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AD21B0A-8BDD-FFD5-65BA-B05A502E0A4D}"/>
                    </a:ext>
                  </a:extLst>
                </p14:cNvPr>
                <p14:cNvContentPartPr/>
                <p14:nvPr/>
              </p14:nvContentPartPr>
              <p14:xfrm>
                <a:off x="11407615" y="168382"/>
                <a:ext cx="120600" cy="20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AD21B0A-8BDD-FFD5-65BA-B05A502E0A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401495" y="162262"/>
                  <a:ext cx="132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E6B4D9C-B3C0-AC1F-8FD5-64EC7137A05D}"/>
                    </a:ext>
                  </a:extLst>
                </p14:cNvPr>
                <p14:cNvContentPartPr/>
                <p14:nvPr/>
              </p14:nvContentPartPr>
              <p14:xfrm>
                <a:off x="11588695" y="172702"/>
                <a:ext cx="217080" cy="154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E6B4D9C-B3C0-AC1F-8FD5-64EC7137A05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82575" y="166582"/>
                  <a:ext cx="229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4D21ACC-BC49-7640-05E0-7B749DE5F627}"/>
                    </a:ext>
                  </a:extLst>
                </p14:cNvPr>
                <p14:cNvContentPartPr/>
                <p14:nvPr/>
              </p14:nvContentPartPr>
              <p14:xfrm>
                <a:off x="11876695" y="183862"/>
                <a:ext cx="120600" cy="29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4D21ACC-BC49-7640-05E0-7B749DE5F62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870575" y="177742"/>
                  <a:ext cx="132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E9331AC-BB0E-B006-125A-277D147BD00D}"/>
                    </a:ext>
                  </a:extLst>
                </p14:cNvPr>
                <p14:cNvContentPartPr/>
                <p14:nvPr/>
              </p14:nvContentPartPr>
              <p14:xfrm>
                <a:off x="10490335" y="569062"/>
                <a:ext cx="195840" cy="1062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E9331AC-BB0E-B006-125A-277D147BD0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84215" y="562942"/>
                  <a:ext cx="208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AB30181-4DA0-EB56-D4FA-DA79CDAA7418}"/>
                    </a:ext>
                  </a:extLst>
                </p14:cNvPr>
                <p14:cNvContentPartPr/>
                <p14:nvPr/>
              </p14:nvContentPartPr>
              <p14:xfrm>
                <a:off x="10753495" y="499942"/>
                <a:ext cx="264600" cy="232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AB30181-4DA0-EB56-D4FA-DA79CDAA741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747375" y="493822"/>
                  <a:ext cx="276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FA3EBFA-112C-7BF2-9152-3713E06EFE4D}"/>
                    </a:ext>
                  </a:extLst>
                </p14:cNvPr>
                <p14:cNvContentPartPr/>
                <p14:nvPr/>
              </p14:nvContentPartPr>
              <p14:xfrm>
                <a:off x="10997575" y="485182"/>
                <a:ext cx="77760" cy="38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FA3EBFA-112C-7BF2-9152-3713E06EFE4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91455" y="479062"/>
                  <a:ext cx="90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0B256B7-1DC2-8B76-CB2B-4A041537E8F1}"/>
                    </a:ext>
                  </a:extLst>
                </p14:cNvPr>
                <p14:cNvContentPartPr/>
                <p14:nvPr/>
              </p14:nvContentPartPr>
              <p14:xfrm>
                <a:off x="11112415" y="405622"/>
                <a:ext cx="253440" cy="210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0B256B7-1DC2-8B76-CB2B-4A041537E8F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06295" y="399502"/>
                  <a:ext cx="265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A7FB6B3-C7C5-A83A-4D46-BC3770D4A5D6}"/>
                    </a:ext>
                  </a:extLst>
                </p14:cNvPr>
                <p14:cNvContentPartPr/>
                <p14:nvPr/>
              </p14:nvContentPartPr>
              <p14:xfrm>
                <a:off x="11360815" y="488422"/>
                <a:ext cx="284040" cy="57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A7FB6B3-C7C5-A83A-4D46-BC3770D4A5D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54695" y="482302"/>
                  <a:ext cx="296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60C0232-341F-2220-EE91-3CB940512672}"/>
                    </a:ext>
                  </a:extLst>
                </p14:cNvPr>
                <p14:cNvContentPartPr/>
                <p14:nvPr/>
              </p14:nvContentPartPr>
              <p14:xfrm>
                <a:off x="11632255" y="423622"/>
                <a:ext cx="11160" cy="13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60C0232-341F-2220-EE91-3CB94051267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626135" y="417502"/>
                  <a:ext cx="23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2D379B0-86DA-4CD7-D303-40897155AA3E}"/>
                    </a:ext>
                  </a:extLst>
                </p14:cNvPr>
                <p14:cNvContentPartPr/>
                <p14:nvPr/>
              </p14:nvContentPartPr>
              <p14:xfrm>
                <a:off x="9346975" y="1294102"/>
                <a:ext cx="227520" cy="388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2D379B0-86DA-4CD7-D303-40897155AA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40855" y="1287982"/>
                  <a:ext cx="239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64162BE-1BA0-0E32-B126-A655BD7EFCA3}"/>
                    </a:ext>
                  </a:extLst>
                </p14:cNvPr>
                <p14:cNvContentPartPr/>
                <p14:nvPr/>
              </p14:nvContentPartPr>
              <p14:xfrm>
                <a:off x="6571375" y="1644022"/>
                <a:ext cx="201240" cy="380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64162BE-1BA0-0E32-B126-A655BD7EFC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65255" y="1637902"/>
                  <a:ext cx="2134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6735F02-0020-3FF6-E49B-9AC901381840}"/>
                    </a:ext>
                  </a:extLst>
                </p14:cNvPr>
                <p14:cNvContentPartPr/>
                <p14:nvPr/>
              </p14:nvContentPartPr>
              <p14:xfrm>
                <a:off x="6808975" y="2257822"/>
                <a:ext cx="109800" cy="198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6735F02-0020-3FF6-E49B-9AC90138184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02855" y="2251702"/>
                  <a:ext cx="122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EC6C253-45C0-543D-349F-BB23DA611D08}"/>
                    </a:ext>
                  </a:extLst>
                </p14:cNvPr>
                <p14:cNvContentPartPr/>
                <p14:nvPr/>
              </p14:nvContentPartPr>
              <p14:xfrm>
                <a:off x="7006975" y="2237662"/>
                <a:ext cx="128160" cy="142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EC6C253-45C0-543D-349F-BB23DA611D0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00855" y="2231542"/>
                  <a:ext cx="140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9AF7092-8C94-EAB0-14CB-077E54F3A95A}"/>
                    </a:ext>
                  </a:extLst>
                </p14:cNvPr>
                <p14:cNvContentPartPr/>
                <p14:nvPr/>
              </p14:nvContentPartPr>
              <p14:xfrm>
                <a:off x="7214695" y="2132182"/>
                <a:ext cx="39960" cy="2156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9AF7092-8C94-EAB0-14CB-077E54F3A95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08575" y="2126062"/>
                  <a:ext cx="52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C6184BC-E3D9-DBCF-4FF2-AD960CA26938}"/>
                    </a:ext>
                  </a:extLst>
                </p14:cNvPr>
                <p14:cNvContentPartPr/>
                <p14:nvPr/>
              </p14:nvContentPartPr>
              <p14:xfrm>
                <a:off x="7324135" y="2187622"/>
                <a:ext cx="287640" cy="236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C6184BC-E3D9-DBCF-4FF2-AD960CA2693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18015" y="2181502"/>
                  <a:ext cx="299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22094BE-0BDE-28D3-4BAB-41EABE1E97E2}"/>
                    </a:ext>
                  </a:extLst>
                </p14:cNvPr>
                <p14:cNvContentPartPr/>
                <p14:nvPr/>
              </p14:nvContentPartPr>
              <p14:xfrm>
                <a:off x="7755415" y="2099062"/>
                <a:ext cx="7560" cy="1310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22094BE-0BDE-28D3-4BAB-41EABE1E97E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749295" y="2092942"/>
                  <a:ext cx="19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44E84D2-A1F6-12AE-1C8F-2C2563871EEF}"/>
                    </a:ext>
                  </a:extLst>
                </p14:cNvPr>
                <p14:cNvContentPartPr/>
                <p14:nvPr/>
              </p14:nvContentPartPr>
              <p14:xfrm>
                <a:off x="7750015" y="2024182"/>
                <a:ext cx="170280" cy="3358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44E84D2-A1F6-12AE-1C8F-2C2563871EE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43895" y="2018062"/>
                  <a:ext cx="1825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D2B59B9-5873-125B-6383-768030A50E50}"/>
                    </a:ext>
                  </a:extLst>
                </p14:cNvPr>
                <p14:cNvContentPartPr/>
                <p14:nvPr/>
              </p14:nvContentPartPr>
              <p14:xfrm>
                <a:off x="7919575" y="1970542"/>
                <a:ext cx="65880" cy="1296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D2B59B9-5873-125B-6383-768030A50E5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13455" y="1964422"/>
                  <a:ext cx="78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7B34D79-7AFD-E159-5FAB-7F765A809A21}"/>
                    </a:ext>
                  </a:extLst>
                </p14:cNvPr>
                <p14:cNvContentPartPr/>
                <p14:nvPr/>
              </p14:nvContentPartPr>
              <p14:xfrm>
                <a:off x="8135935" y="2083582"/>
                <a:ext cx="21600" cy="936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7B34D79-7AFD-E159-5FAB-7F765A809A2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29815" y="2077462"/>
                  <a:ext cx="33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85F6EDB-3C4E-0D0F-31B4-25D7F5AC6A0E}"/>
                    </a:ext>
                  </a:extLst>
                </p14:cNvPr>
                <p14:cNvContentPartPr/>
                <p14:nvPr/>
              </p14:nvContentPartPr>
              <p14:xfrm>
                <a:off x="8110015" y="2014462"/>
                <a:ext cx="244080" cy="139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85F6EDB-3C4E-0D0F-31B4-25D7F5AC6A0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03895" y="2008342"/>
                  <a:ext cx="256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13437AB-FFC8-0A7E-5D74-743DE1E0676C}"/>
                    </a:ext>
                  </a:extLst>
                </p14:cNvPr>
                <p14:cNvContentPartPr/>
                <p14:nvPr/>
              </p14:nvContentPartPr>
              <p14:xfrm>
                <a:off x="8320975" y="1915822"/>
                <a:ext cx="144720" cy="2930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13437AB-FFC8-0A7E-5D74-743DE1E067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14855" y="1909702"/>
                  <a:ext cx="156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E2D82FA-EA7B-938C-A6D0-4B361AC2FD1D}"/>
                    </a:ext>
                  </a:extLst>
                </p14:cNvPr>
                <p14:cNvContentPartPr/>
                <p14:nvPr/>
              </p14:nvContentPartPr>
              <p14:xfrm>
                <a:off x="8590255" y="1944262"/>
                <a:ext cx="23400" cy="155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E2D82FA-EA7B-938C-A6D0-4B361AC2FD1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84135" y="1938142"/>
                  <a:ext cx="35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73F68DB-D1E1-6A1D-90A7-23223942A4AF}"/>
                    </a:ext>
                  </a:extLst>
                </p14:cNvPr>
                <p14:cNvContentPartPr/>
                <p14:nvPr/>
              </p14:nvContentPartPr>
              <p14:xfrm>
                <a:off x="8576575" y="1886302"/>
                <a:ext cx="9000" cy="6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73F68DB-D1E1-6A1D-90A7-23223942A4A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70455" y="1880182"/>
                  <a:ext cx="21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0FF2FF9-A671-7657-FA3B-20F799C0AA4D}"/>
                    </a:ext>
                  </a:extLst>
                </p14:cNvPr>
                <p14:cNvContentPartPr/>
                <p14:nvPr/>
              </p14:nvContentPartPr>
              <p14:xfrm>
                <a:off x="8661175" y="1806022"/>
                <a:ext cx="122760" cy="393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0FF2FF9-A671-7657-FA3B-20F799C0AA4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55055" y="1799902"/>
                  <a:ext cx="1350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89ACEC1-F492-1439-E167-86625D0FA249}"/>
                    </a:ext>
                  </a:extLst>
                </p14:cNvPr>
                <p14:cNvContentPartPr/>
                <p14:nvPr/>
              </p14:nvContentPartPr>
              <p14:xfrm>
                <a:off x="8961055" y="1960822"/>
                <a:ext cx="153720" cy="428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89ACEC1-F492-1439-E167-86625D0FA24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54935" y="1954702"/>
                  <a:ext cx="165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58DC1E2-2944-682B-0E82-A1DFE7003DB3}"/>
                    </a:ext>
                  </a:extLst>
                </p14:cNvPr>
                <p14:cNvContentPartPr/>
                <p14:nvPr/>
              </p14:nvContentPartPr>
              <p14:xfrm>
                <a:off x="8994895" y="2003662"/>
                <a:ext cx="135000" cy="60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58DC1E2-2944-682B-0E82-A1DFE7003DB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88775" y="1997542"/>
                  <a:ext cx="147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9FFAC9F-0655-DD39-7535-C80AA750A868}"/>
                    </a:ext>
                  </a:extLst>
                </p14:cNvPr>
                <p14:cNvContentPartPr/>
                <p14:nvPr/>
              </p14:nvContentPartPr>
              <p14:xfrm>
                <a:off x="9344815" y="1792342"/>
                <a:ext cx="331560" cy="2221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9FFAC9F-0655-DD39-7535-C80AA750A86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38695" y="1786222"/>
                  <a:ext cx="343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7590627-2D66-C2A5-284B-FB8108B809B3}"/>
                    </a:ext>
                  </a:extLst>
                </p14:cNvPr>
                <p14:cNvContentPartPr/>
                <p14:nvPr/>
              </p14:nvContentPartPr>
              <p14:xfrm>
                <a:off x="9832975" y="1732222"/>
                <a:ext cx="91080" cy="1411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7590627-2D66-C2A5-284B-FB8108B809B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26855" y="1726102"/>
                  <a:ext cx="103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BC66D5D-72BF-FFAB-CE66-15368A31E81C}"/>
                    </a:ext>
                  </a:extLst>
                </p14:cNvPr>
                <p14:cNvContentPartPr/>
                <p14:nvPr/>
              </p14:nvContentPartPr>
              <p14:xfrm>
                <a:off x="9850975" y="1669582"/>
                <a:ext cx="228960" cy="285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BC66D5D-72BF-FFAB-CE66-15368A31E81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44855" y="1663462"/>
                  <a:ext cx="2412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B4D321A-2FC4-2085-1527-3F0156D2B6A5}"/>
                    </a:ext>
                  </a:extLst>
                </p14:cNvPr>
                <p14:cNvContentPartPr/>
                <p14:nvPr/>
              </p14:nvContentPartPr>
              <p14:xfrm>
                <a:off x="10170295" y="1683622"/>
                <a:ext cx="102600" cy="1555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B4D321A-2FC4-2085-1527-3F0156D2B6A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64175" y="1677502"/>
                  <a:ext cx="114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A706CF9-281B-6654-FD8C-FA6CB1D345CD}"/>
                    </a:ext>
                  </a:extLst>
                </p14:cNvPr>
                <p14:cNvContentPartPr/>
                <p14:nvPr/>
              </p14:nvContentPartPr>
              <p14:xfrm>
                <a:off x="10425175" y="1459702"/>
                <a:ext cx="91800" cy="2714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A706CF9-281B-6654-FD8C-FA6CB1D345C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419055" y="1453582"/>
                  <a:ext cx="104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BD07E7B-992A-E6F5-63DF-7FD798FBC006}"/>
                    </a:ext>
                  </a:extLst>
                </p14:cNvPr>
                <p14:cNvContentPartPr/>
                <p14:nvPr/>
              </p14:nvContentPartPr>
              <p14:xfrm>
                <a:off x="10612735" y="1682542"/>
                <a:ext cx="71640" cy="1900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BD07E7B-992A-E6F5-63DF-7FD798FBC00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06615" y="1676422"/>
                  <a:ext cx="83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E9A9480-505D-9D9B-3FF6-DE8629A02C1C}"/>
                    </a:ext>
                  </a:extLst>
                </p14:cNvPr>
                <p14:cNvContentPartPr/>
                <p14:nvPr/>
              </p14:nvContentPartPr>
              <p14:xfrm>
                <a:off x="10900375" y="1523062"/>
                <a:ext cx="38160" cy="1504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E9A9480-505D-9D9B-3FF6-DE8629A02C1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94255" y="1516942"/>
                  <a:ext cx="50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86CF9D7-33C9-DECD-38F5-F9F70F64D035}"/>
                    </a:ext>
                  </a:extLst>
                </p14:cNvPr>
                <p14:cNvContentPartPr/>
                <p14:nvPr/>
              </p14:nvContentPartPr>
              <p14:xfrm>
                <a:off x="10877335" y="1460782"/>
                <a:ext cx="289800" cy="1530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86CF9D7-33C9-DECD-38F5-F9F70F64D03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71215" y="1454662"/>
                  <a:ext cx="302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CEFCF6A-90C0-0077-D018-3B5F434E43ED}"/>
                    </a:ext>
                  </a:extLst>
                </p14:cNvPr>
                <p14:cNvContentPartPr/>
                <p14:nvPr/>
              </p14:nvContentPartPr>
              <p14:xfrm>
                <a:off x="11100535" y="1377262"/>
                <a:ext cx="229320" cy="333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CEFCF6A-90C0-0077-D018-3B5F434E43E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94415" y="1371142"/>
                  <a:ext cx="241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8B784EF-5ADA-8F94-231C-DC71790EE5A8}"/>
                    </a:ext>
                  </a:extLst>
                </p14:cNvPr>
                <p14:cNvContentPartPr/>
                <p14:nvPr/>
              </p14:nvContentPartPr>
              <p14:xfrm>
                <a:off x="11231215" y="1313182"/>
                <a:ext cx="123840" cy="1191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8B784EF-5ADA-8F94-231C-DC71790EE5A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25095" y="1307062"/>
                  <a:ext cx="136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4CCF3D2-B6FE-A42F-1276-7C40FCA4A045}"/>
                    </a:ext>
                  </a:extLst>
                </p14:cNvPr>
                <p14:cNvContentPartPr/>
                <p14:nvPr/>
              </p14:nvContentPartPr>
              <p14:xfrm>
                <a:off x="8400175" y="1806022"/>
                <a:ext cx="322920" cy="5576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4CCF3D2-B6FE-A42F-1276-7C40FCA4A04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394055" y="1799902"/>
                  <a:ext cx="3351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35F9198-F844-CA97-8BD6-7B1C7DBFD9DB}"/>
                    </a:ext>
                  </a:extLst>
                </p14:cNvPr>
                <p14:cNvContentPartPr/>
                <p14:nvPr/>
              </p14:nvContentPartPr>
              <p14:xfrm>
                <a:off x="8322055" y="1908622"/>
                <a:ext cx="317520" cy="2444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35F9198-F844-CA97-8BD6-7B1C7DBFD9D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15935" y="1902502"/>
                  <a:ext cx="329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8CDD488-EBAA-CB0F-17B3-F10ED305ABBE}"/>
                    </a:ext>
                  </a:extLst>
                </p14:cNvPr>
                <p14:cNvContentPartPr/>
                <p14:nvPr/>
              </p14:nvContentPartPr>
              <p14:xfrm>
                <a:off x="11056255" y="1243342"/>
                <a:ext cx="380520" cy="6436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8CDD488-EBAA-CB0F-17B3-F10ED305ABB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50135" y="1237222"/>
                  <a:ext cx="39276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5633F2C-7755-86F5-FB83-B8E92D81F9A3}"/>
                    </a:ext>
                  </a:extLst>
                </p14:cNvPr>
                <p14:cNvContentPartPr/>
                <p14:nvPr/>
              </p14:nvContentPartPr>
              <p14:xfrm>
                <a:off x="11116735" y="1430902"/>
                <a:ext cx="231120" cy="2232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5633F2C-7755-86F5-FB83-B8E92D81F9A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110615" y="1424782"/>
                  <a:ext cx="243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4E47134-3382-4991-2A2C-99DEE4F1CDA6}"/>
                    </a:ext>
                  </a:extLst>
                </p14:cNvPr>
                <p14:cNvContentPartPr/>
                <p14:nvPr/>
              </p14:nvContentPartPr>
              <p14:xfrm>
                <a:off x="9312415" y="1793062"/>
                <a:ext cx="204120" cy="1393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4E47134-3382-4991-2A2C-99DEE4F1CDA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06295" y="1786942"/>
                  <a:ext cx="216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B716049-0F81-C4D2-D762-354FE6AA7C4F}"/>
                    </a:ext>
                  </a:extLst>
                </p14:cNvPr>
                <p14:cNvContentPartPr/>
                <p14:nvPr/>
              </p14:nvContentPartPr>
              <p14:xfrm>
                <a:off x="6791695" y="2272222"/>
                <a:ext cx="142920" cy="122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B716049-0F81-C4D2-D762-354FE6AA7C4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85575" y="2266102"/>
                  <a:ext cx="155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425DF72-26C6-0F8A-DD75-F77B4EDC7660}"/>
                    </a:ext>
                  </a:extLst>
                </p14:cNvPr>
                <p14:cNvContentPartPr/>
                <p14:nvPr/>
              </p14:nvContentPartPr>
              <p14:xfrm>
                <a:off x="8604295" y="1899622"/>
                <a:ext cx="2533680" cy="6771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425DF72-26C6-0F8A-DD75-F77B4EDC766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98175" y="1893502"/>
                  <a:ext cx="254592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61C75FE-ACCA-AF64-6FDF-F91B4E332802}"/>
                    </a:ext>
                  </a:extLst>
                </p14:cNvPr>
                <p14:cNvContentPartPr/>
                <p14:nvPr/>
              </p14:nvContentPartPr>
              <p14:xfrm>
                <a:off x="9342655" y="2527102"/>
                <a:ext cx="19080" cy="241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61C75FE-ACCA-AF64-6FDF-F91B4E3328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36535" y="2520982"/>
                  <a:ext cx="31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CF42809-AA12-3E2B-EE51-945FB498F62F}"/>
                    </a:ext>
                  </a:extLst>
                </p14:cNvPr>
                <p14:cNvContentPartPr/>
                <p14:nvPr/>
              </p14:nvContentPartPr>
              <p14:xfrm>
                <a:off x="9317095" y="2501542"/>
                <a:ext cx="174600" cy="1706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CF42809-AA12-3E2B-EE51-945FB498F62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10975" y="2495422"/>
                  <a:ext cx="186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B99AD82-D5CE-3B46-6C27-E4627D389A69}"/>
                    </a:ext>
                  </a:extLst>
                </p14:cNvPr>
                <p14:cNvContentPartPr/>
                <p14:nvPr/>
              </p14:nvContentPartPr>
              <p14:xfrm>
                <a:off x="9533095" y="2565622"/>
                <a:ext cx="113400" cy="139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B99AD82-D5CE-3B46-6C27-E4627D389A6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526975" y="2559502"/>
                  <a:ext cx="125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A10CD04-4033-D663-1DF4-2CB11F845DC7}"/>
                    </a:ext>
                  </a:extLst>
                </p14:cNvPr>
                <p14:cNvContentPartPr/>
                <p14:nvPr/>
              </p14:nvContentPartPr>
              <p14:xfrm>
                <a:off x="9664135" y="2453302"/>
                <a:ext cx="361800" cy="2988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A10CD04-4033-D663-1DF4-2CB11F845DC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58015" y="2447182"/>
                  <a:ext cx="374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CA9A5C2-2001-C2BB-7E3A-38C1BEFB4620}"/>
                    </a:ext>
                  </a:extLst>
                </p14:cNvPr>
                <p14:cNvContentPartPr/>
                <p14:nvPr/>
              </p14:nvContentPartPr>
              <p14:xfrm>
                <a:off x="10044655" y="2469862"/>
                <a:ext cx="94680" cy="120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CA9A5C2-2001-C2BB-7E3A-38C1BEFB462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38535" y="2463742"/>
                  <a:ext cx="106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FFF95A2-A106-E70C-52BB-54853B28C73C}"/>
                    </a:ext>
                  </a:extLst>
                </p14:cNvPr>
                <p14:cNvContentPartPr/>
                <p14:nvPr/>
              </p14:nvContentPartPr>
              <p14:xfrm>
                <a:off x="10207015" y="2437462"/>
                <a:ext cx="380520" cy="1598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FFF95A2-A106-E70C-52BB-54853B28C73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00895" y="2431342"/>
                  <a:ext cx="392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18F059A-9029-ADE3-7C89-3E77E1265A2B}"/>
                    </a:ext>
                  </a:extLst>
                </p14:cNvPr>
                <p14:cNvContentPartPr/>
                <p14:nvPr/>
              </p14:nvContentPartPr>
              <p14:xfrm>
                <a:off x="10558735" y="2335222"/>
                <a:ext cx="20880" cy="198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18F059A-9029-ADE3-7C89-3E77E1265A2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52615" y="2329102"/>
                  <a:ext cx="33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F681718-4004-9A56-0850-025073862EE7}"/>
                    </a:ext>
                  </a:extLst>
                </p14:cNvPr>
                <p14:cNvContentPartPr/>
                <p14:nvPr/>
              </p14:nvContentPartPr>
              <p14:xfrm>
                <a:off x="10573495" y="2386702"/>
                <a:ext cx="105480" cy="162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F681718-4004-9A56-0850-025073862EE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67375" y="2380582"/>
                  <a:ext cx="117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768B174-E095-85A8-79DB-A40DD32CE802}"/>
                    </a:ext>
                  </a:extLst>
                </p14:cNvPr>
                <p14:cNvContentPartPr/>
                <p14:nvPr/>
              </p14:nvContentPartPr>
              <p14:xfrm>
                <a:off x="10720375" y="2353582"/>
                <a:ext cx="100440" cy="1800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768B174-E095-85A8-79DB-A40DD32CE80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14255" y="2347462"/>
                  <a:ext cx="112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B2B4133-0CCB-948C-1EB9-8B0238D0F2B3}"/>
                    </a:ext>
                  </a:extLst>
                </p14:cNvPr>
                <p14:cNvContentPartPr/>
                <p14:nvPr/>
              </p14:nvContentPartPr>
              <p14:xfrm>
                <a:off x="10983895" y="2378782"/>
                <a:ext cx="129240" cy="1692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B2B4133-0CCB-948C-1EB9-8B0238D0F2B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977775" y="2372662"/>
                  <a:ext cx="141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693F9CA-B20E-FEF9-4F8F-E4110CD0EA13}"/>
                    </a:ext>
                  </a:extLst>
                </p14:cNvPr>
                <p14:cNvContentPartPr/>
                <p14:nvPr/>
              </p14:nvContentPartPr>
              <p14:xfrm>
                <a:off x="11135095" y="2205622"/>
                <a:ext cx="356760" cy="2984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693F9CA-B20E-FEF9-4F8F-E4110CD0EA1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128975" y="2199502"/>
                  <a:ext cx="3690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921339E-410F-254C-5324-52FB0D9919B3}"/>
                    </a:ext>
                  </a:extLst>
                </p14:cNvPr>
                <p14:cNvContentPartPr/>
                <p14:nvPr/>
              </p14:nvContentPartPr>
              <p14:xfrm>
                <a:off x="11469535" y="2220382"/>
                <a:ext cx="19080" cy="62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921339E-410F-254C-5324-52FB0D9919B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463415" y="2214262"/>
                  <a:ext cx="31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CD8E704-AADC-3446-CF8F-465B0DC82167}"/>
                    </a:ext>
                  </a:extLst>
                </p14:cNvPr>
                <p14:cNvContentPartPr/>
                <p14:nvPr/>
              </p14:nvContentPartPr>
              <p14:xfrm>
                <a:off x="11560975" y="2119582"/>
                <a:ext cx="186840" cy="2768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CD8E704-AADC-3446-CF8F-465B0DC8216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54855" y="2113462"/>
                  <a:ext cx="199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92426FF-16D7-8CBF-5F52-8FA53FC66534}"/>
                    </a:ext>
                  </a:extLst>
                </p14:cNvPr>
                <p14:cNvContentPartPr/>
                <p14:nvPr/>
              </p14:nvContentPartPr>
              <p14:xfrm>
                <a:off x="11810815" y="2184382"/>
                <a:ext cx="231120" cy="113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92426FF-16D7-8CBF-5F52-8FA53FC6653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804695" y="2178262"/>
                  <a:ext cx="243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D690771-CFF8-791A-481D-B4423A76B1A8}"/>
                    </a:ext>
                  </a:extLst>
                </p14:cNvPr>
                <p14:cNvContentPartPr/>
                <p14:nvPr/>
              </p14:nvContentPartPr>
              <p14:xfrm>
                <a:off x="9910735" y="2873422"/>
                <a:ext cx="318240" cy="3675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D690771-CFF8-791A-481D-B4423A76B1A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04615" y="2867302"/>
                  <a:ext cx="3304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8DC82C6-7B24-E7ED-630C-4DAF0FC9E42D}"/>
                    </a:ext>
                  </a:extLst>
                </p14:cNvPr>
                <p14:cNvContentPartPr/>
                <p14:nvPr/>
              </p14:nvContentPartPr>
              <p14:xfrm>
                <a:off x="10069855" y="2861182"/>
                <a:ext cx="99360" cy="162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8DC82C6-7B24-E7ED-630C-4DAF0FC9E42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63735" y="2855062"/>
                  <a:ext cx="111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65A9EF8-6290-10A2-51B5-D209F89ECC73}"/>
                    </a:ext>
                  </a:extLst>
                </p14:cNvPr>
                <p14:cNvContentPartPr/>
                <p14:nvPr/>
              </p14:nvContentPartPr>
              <p14:xfrm>
                <a:off x="10387015" y="2826262"/>
                <a:ext cx="117000" cy="2271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65A9EF8-6290-10A2-51B5-D209F89ECC7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380895" y="2820142"/>
                  <a:ext cx="129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C5410FD-4519-7DDD-3E8E-95A80AD8C071}"/>
                    </a:ext>
                  </a:extLst>
                </p14:cNvPr>
                <p14:cNvContentPartPr/>
                <p14:nvPr/>
              </p14:nvContentPartPr>
              <p14:xfrm>
                <a:off x="10546135" y="2807542"/>
                <a:ext cx="209880" cy="1908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C5410FD-4519-7DDD-3E8E-95A80AD8C07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540015" y="2801422"/>
                  <a:ext cx="222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1C92637-4D75-8411-1615-193B7E648CA7}"/>
                    </a:ext>
                  </a:extLst>
                </p14:cNvPr>
                <p14:cNvContentPartPr/>
                <p14:nvPr/>
              </p14:nvContentPartPr>
              <p14:xfrm>
                <a:off x="10799935" y="2836342"/>
                <a:ext cx="83880" cy="160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1C92637-4D75-8411-1615-193B7E648CA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93815" y="2830222"/>
                  <a:ext cx="96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9058CF1-D46D-68C6-7923-D561E8A7BF1C}"/>
                    </a:ext>
                  </a:extLst>
                </p14:cNvPr>
                <p14:cNvContentPartPr/>
                <p14:nvPr/>
              </p14:nvContentPartPr>
              <p14:xfrm>
                <a:off x="10936735" y="2814022"/>
                <a:ext cx="231120" cy="1238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9058CF1-D46D-68C6-7923-D561E8A7BF1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30615" y="2807902"/>
                  <a:ext cx="243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EC13722-1CE9-7C73-1AFC-84D55F512337}"/>
                    </a:ext>
                  </a:extLst>
                </p14:cNvPr>
                <p14:cNvContentPartPr/>
                <p14:nvPr/>
              </p14:nvContentPartPr>
              <p14:xfrm>
                <a:off x="11321215" y="2727262"/>
                <a:ext cx="124200" cy="170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EC13722-1CE9-7C73-1AFC-84D55F51233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15095" y="2721142"/>
                  <a:ext cx="136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7928E8A-038B-5FEB-6317-ADF52D9A1172}"/>
                    </a:ext>
                  </a:extLst>
                </p14:cNvPr>
                <p14:cNvContentPartPr/>
                <p14:nvPr/>
              </p14:nvContentPartPr>
              <p14:xfrm>
                <a:off x="11556295" y="2638702"/>
                <a:ext cx="105480" cy="3013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7928E8A-038B-5FEB-6317-ADF52D9A117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550175" y="2632582"/>
                  <a:ext cx="117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D77B32B-B744-9EEE-2408-46F26682C1B9}"/>
                    </a:ext>
                  </a:extLst>
                </p14:cNvPr>
                <p14:cNvContentPartPr/>
                <p14:nvPr/>
              </p14:nvContentPartPr>
              <p14:xfrm>
                <a:off x="11746015" y="2611702"/>
                <a:ext cx="69120" cy="2059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D77B32B-B744-9EEE-2408-46F26682C1B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739895" y="2605582"/>
                  <a:ext cx="8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966D887-6EA8-0C3C-8C75-BB2AC8D18F8A}"/>
                    </a:ext>
                  </a:extLst>
                </p14:cNvPr>
                <p14:cNvContentPartPr/>
                <p14:nvPr/>
              </p14:nvContentPartPr>
              <p14:xfrm>
                <a:off x="11810455" y="2533582"/>
                <a:ext cx="120600" cy="288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966D887-6EA8-0C3C-8C75-BB2AC8D18F8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804335" y="2527462"/>
                  <a:ext cx="132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7FB8A56-2496-0C48-3C55-67CAD3CB9FEA}"/>
                    </a:ext>
                  </a:extLst>
                </p14:cNvPr>
                <p14:cNvContentPartPr/>
                <p14:nvPr/>
              </p14:nvContentPartPr>
              <p14:xfrm>
                <a:off x="11907295" y="2745982"/>
                <a:ext cx="95400" cy="106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7FB8A56-2496-0C48-3C55-67CAD3CB9FE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901175" y="2739862"/>
                  <a:ext cx="1076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B25AD66B-0939-54D3-2FE9-E136F52D51DF}"/>
              </a:ext>
            </a:extLst>
          </p:cNvPr>
          <p:cNvGrpSpPr/>
          <p:nvPr/>
        </p:nvGrpSpPr>
        <p:grpSpPr>
          <a:xfrm>
            <a:off x="8671255" y="3013822"/>
            <a:ext cx="401400" cy="370800"/>
            <a:chOff x="8671255" y="3013822"/>
            <a:chExt cx="40140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81144F8-0EA6-6F08-0F06-6F7AF76EDB12}"/>
                    </a:ext>
                  </a:extLst>
                </p14:cNvPr>
                <p14:cNvContentPartPr/>
                <p14:nvPr/>
              </p14:nvContentPartPr>
              <p14:xfrm>
                <a:off x="8868895" y="3099862"/>
                <a:ext cx="203760" cy="1206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81144F8-0EA6-6F08-0F06-6F7AF76EDB1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862775" y="3093742"/>
                  <a:ext cx="216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8187A73-2ABC-F6BA-602E-B2B70E406DC7}"/>
                    </a:ext>
                  </a:extLst>
                </p14:cNvPr>
                <p14:cNvContentPartPr/>
                <p14:nvPr/>
              </p14:nvContentPartPr>
              <p14:xfrm>
                <a:off x="8671255" y="3013822"/>
                <a:ext cx="213120" cy="3708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8187A73-2ABC-F6BA-602E-B2B70E406DC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665135" y="3007702"/>
                  <a:ext cx="22536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6E14059F-552D-64CB-39E7-AFC41E63E057}"/>
              </a:ext>
            </a:extLst>
          </p:cNvPr>
          <p:cNvGrpSpPr/>
          <p:nvPr/>
        </p:nvGrpSpPr>
        <p:grpSpPr>
          <a:xfrm>
            <a:off x="6850015" y="2807182"/>
            <a:ext cx="1667160" cy="945000"/>
            <a:chOff x="6850015" y="2807182"/>
            <a:chExt cx="1667160" cy="94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729F367-B225-5D93-9EEE-B6C231BE8A51}"/>
                    </a:ext>
                  </a:extLst>
                </p14:cNvPr>
                <p14:cNvContentPartPr/>
                <p14:nvPr/>
              </p14:nvContentPartPr>
              <p14:xfrm>
                <a:off x="6861175" y="3519982"/>
                <a:ext cx="84600" cy="191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729F367-B225-5D93-9EEE-B6C231BE8A5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55055" y="3513862"/>
                  <a:ext cx="96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13A757B-08F9-AAFD-4496-796D6E73994E}"/>
                    </a:ext>
                  </a:extLst>
                </p14:cNvPr>
                <p14:cNvContentPartPr/>
                <p14:nvPr/>
              </p14:nvContentPartPr>
              <p14:xfrm>
                <a:off x="6850015" y="3400822"/>
                <a:ext cx="19080" cy="79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13A757B-08F9-AAFD-4496-796D6E73994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43895" y="3394702"/>
                  <a:ext cx="31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52E3BF5-4A9F-6067-EE63-39ECCD8C7F6C}"/>
                    </a:ext>
                  </a:extLst>
                </p14:cNvPr>
                <p14:cNvContentPartPr/>
                <p14:nvPr/>
              </p14:nvContentPartPr>
              <p14:xfrm>
                <a:off x="6999055" y="3618622"/>
                <a:ext cx="50040" cy="133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52E3BF5-4A9F-6067-EE63-39ECCD8C7F6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992935" y="3612502"/>
                  <a:ext cx="62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B3858835-1BA7-EF16-5A81-55A30935A9F9}"/>
                    </a:ext>
                  </a:extLst>
                </p14:cNvPr>
                <p14:cNvContentPartPr/>
                <p14:nvPr/>
              </p14:nvContentPartPr>
              <p14:xfrm>
                <a:off x="7021375" y="3342862"/>
                <a:ext cx="69120" cy="195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B3858835-1BA7-EF16-5A81-55A30935A9F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15255" y="3336742"/>
                  <a:ext cx="81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8EFAA38-CC5D-2E0A-E2B1-835AD2506DC3}"/>
                    </a:ext>
                  </a:extLst>
                </p14:cNvPr>
                <p14:cNvContentPartPr/>
                <p14:nvPr/>
              </p14:nvContentPartPr>
              <p14:xfrm>
                <a:off x="7144135" y="3476782"/>
                <a:ext cx="130320" cy="1170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8EFAA38-CC5D-2E0A-E2B1-835AD2506DC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138015" y="3470662"/>
                  <a:ext cx="142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DC549F9-4547-0B51-D0B8-F1A80575C12D}"/>
                    </a:ext>
                  </a:extLst>
                </p14:cNvPr>
                <p14:cNvContentPartPr/>
                <p14:nvPr/>
              </p14:nvContentPartPr>
              <p14:xfrm>
                <a:off x="7406575" y="3326302"/>
                <a:ext cx="60840" cy="158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DC549F9-4547-0B51-D0B8-F1A80575C12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400455" y="3320182"/>
                  <a:ext cx="73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318958D-039C-6A53-85B1-F53BF6A98EE0}"/>
                    </a:ext>
                  </a:extLst>
                </p14:cNvPr>
                <p14:cNvContentPartPr/>
                <p14:nvPr/>
              </p14:nvContentPartPr>
              <p14:xfrm>
                <a:off x="7365895" y="3229462"/>
                <a:ext cx="35280" cy="313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318958D-039C-6A53-85B1-F53BF6A98EE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359775" y="3223342"/>
                  <a:ext cx="47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D9E555C-C1E7-1B85-85A1-043104CA13B6}"/>
                    </a:ext>
                  </a:extLst>
                </p14:cNvPr>
                <p14:cNvContentPartPr/>
                <p14:nvPr/>
              </p14:nvContentPartPr>
              <p14:xfrm>
                <a:off x="7514575" y="3256822"/>
                <a:ext cx="198000" cy="3157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D9E555C-C1E7-1B85-85A1-043104CA13B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508455" y="3250702"/>
                  <a:ext cx="210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2CC6C2B-02E8-3D2E-761A-66AA901515EE}"/>
                    </a:ext>
                  </a:extLst>
                </p14:cNvPr>
                <p14:cNvContentPartPr/>
                <p14:nvPr/>
              </p14:nvContentPartPr>
              <p14:xfrm>
                <a:off x="7627975" y="3179422"/>
                <a:ext cx="225720" cy="1875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2CC6C2B-02E8-3D2E-761A-66AA901515E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621855" y="3173302"/>
                  <a:ext cx="237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2CC5A7B-0B0E-B50F-8DFF-ACB96DEBF268}"/>
                    </a:ext>
                  </a:extLst>
                </p14:cNvPr>
                <p14:cNvContentPartPr/>
                <p14:nvPr/>
              </p14:nvContentPartPr>
              <p14:xfrm>
                <a:off x="7794295" y="3075022"/>
                <a:ext cx="199080" cy="317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2CC5A7B-0B0E-B50F-8DFF-ACB96DEBF26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788175" y="3068902"/>
                  <a:ext cx="211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A29AFF4-C560-FCA7-F278-D66AED38757E}"/>
                    </a:ext>
                  </a:extLst>
                </p14:cNvPr>
                <p14:cNvContentPartPr/>
                <p14:nvPr/>
              </p14:nvContentPartPr>
              <p14:xfrm>
                <a:off x="8064655" y="3110302"/>
                <a:ext cx="98280" cy="576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A29AFF4-C560-FCA7-F278-D66AED38757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58535" y="3104182"/>
                  <a:ext cx="110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2822C41-4D37-36EC-F827-6E4DE961B995}"/>
                    </a:ext>
                  </a:extLst>
                </p14:cNvPr>
                <p14:cNvContentPartPr/>
                <p14:nvPr/>
              </p14:nvContentPartPr>
              <p14:xfrm>
                <a:off x="8224135" y="2848582"/>
                <a:ext cx="99000" cy="2844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2822C41-4D37-36EC-F827-6E4DE961B99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218015" y="2842462"/>
                  <a:ext cx="111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41EBAB0-129A-6C5E-DFAF-CEC7639B545D}"/>
                    </a:ext>
                  </a:extLst>
                </p14:cNvPr>
                <p14:cNvContentPartPr/>
                <p14:nvPr/>
              </p14:nvContentPartPr>
              <p14:xfrm>
                <a:off x="8362735" y="2807182"/>
                <a:ext cx="154440" cy="4309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41EBAB0-129A-6C5E-DFAF-CEC7639B545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356615" y="2801062"/>
                  <a:ext cx="1666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63290BE-E1D5-8BBF-5FD2-8755F9B1F707}"/>
                    </a:ext>
                  </a:extLst>
                </p14:cNvPr>
                <p14:cNvContentPartPr/>
                <p14:nvPr/>
              </p14:nvContentPartPr>
              <p14:xfrm>
                <a:off x="7711495" y="3031822"/>
                <a:ext cx="152280" cy="379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63290BE-E1D5-8BBF-5FD2-8755F9B1F70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05375" y="3025702"/>
                  <a:ext cx="16452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CFCAFB5E-1833-3345-17F9-5986AB2BA0ED}"/>
              </a:ext>
            </a:extLst>
          </p:cNvPr>
          <p:cNvGrpSpPr/>
          <p:nvPr/>
        </p:nvGrpSpPr>
        <p:grpSpPr>
          <a:xfrm>
            <a:off x="553615" y="2954422"/>
            <a:ext cx="183960" cy="357840"/>
            <a:chOff x="553615" y="2954422"/>
            <a:chExt cx="18396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0D54379-E561-4F6D-2041-863277DB21A5}"/>
                    </a:ext>
                  </a:extLst>
                </p14:cNvPr>
                <p14:cNvContentPartPr/>
                <p14:nvPr/>
              </p14:nvContentPartPr>
              <p14:xfrm>
                <a:off x="553615" y="3028222"/>
                <a:ext cx="122040" cy="1533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0D54379-E561-4F6D-2041-863277DB21A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47495" y="3022102"/>
                  <a:ext cx="134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55EAB82-AA9F-5D33-5EFE-A8FE12DA10BE}"/>
                    </a:ext>
                  </a:extLst>
                </p14:cNvPr>
                <p14:cNvContentPartPr/>
                <p14:nvPr/>
              </p14:nvContentPartPr>
              <p14:xfrm>
                <a:off x="679255" y="2954422"/>
                <a:ext cx="58320" cy="3578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55EAB82-AA9F-5D33-5EFE-A8FE12DA10B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73135" y="2948302"/>
                  <a:ext cx="7056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38B38845-D1FC-75DE-30DE-6B80101565F2}"/>
              </a:ext>
            </a:extLst>
          </p:cNvPr>
          <p:cNvGrpSpPr/>
          <p:nvPr/>
        </p:nvGrpSpPr>
        <p:grpSpPr>
          <a:xfrm>
            <a:off x="975175" y="2519902"/>
            <a:ext cx="5652720" cy="2243520"/>
            <a:chOff x="975175" y="2519902"/>
            <a:chExt cx="5652720" cy="22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2014232-9BFB-BA5E-5565-299BD0A931AB}"/>
                    </a:ext>
                  </a:extLst>
                </p14:cNvPr>
                <p14:cNvContentPartPr/>
                <p14:nvPr/>
              </p14:nvContentPartPr>
              <p14:xfrm>
                <a:off x="1677175" y="2631862"/>
                <a:ext cx="4950720" cy="10450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2014232-9BFB-BA5E-5565-299BD0A931A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71055" y="2625742"/>
                  <a:ext cx="4962960" cy="10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8500309-910D-E199-06B7-70E61C6903C6}"/>
                    </a:ext>
                  </a:extLst>
                </p14:cNvPr>
                <p14:cNvContentPartPr/>
                <p14:nvPr/>
              </p14:nvContentPartPr>
              <p14:xfrm>
                <a:off x="1355335" y="2519902"/>
                <a:ext cx="165960" cy="285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8500309-910D-E199-06B7-70E61C6903C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349215" y="2513782"/>
                  <a:ext cx="1782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22B68BE-CB45-DBA7-E88C-6D99E9FE0DF4}"/>
                    </a:ext>
                  </a:extLst>
                </p14:cNvPr>
                <p14:cNvContentPartPr/>
                <p14:nvPr/>
              </p14:nvContentPartPr>
              <p14:xfrm>
                <a:off x="1014415" y="3056302"/>
                <a:ext cx="32760" cy="1346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22B68BE-CB45-DBA7-E88C-6D99E9FE0DF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08295" y="3050182"/>
                  <a:ext cx="45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08CF79C-ED7D-218F-045A-CF0EE0DEA55E}"/>
                    </a:ext>
                  </a:extLst>
                </p14:cNvPr>
                <p14:cNvContentPartPr/>
                <p14:nvPr/>
              </p14:nvContentPartPr>
              <p14:xfrm>
                <a:off x="975175" y="2945782"/>
                <a:ext cx="24120" cy="208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08CF79C-ED7D-218F-045A-CF0EE0DEA55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69055" y="2939662"/>
                  <a:ext cx="36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06C7AD0-8E17-68FB-164B-D1C7C5937A3F}"/>
                    </a:ext>
                  </a:extLst>
                </p14:cNvPr>
                <p14:cNvContentPartPr/>
                <p14:nvPr/>
              </p14:nvContentPartPr>
              <p14:xfrm>
                <a:off x="1118455" y="3150982"/>
                <a:ext cx="50040" cy="1458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06C7AD0-8E17-68FB-164B-D1C7C5937A3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12335" y="3144862"/>
                  <a:ext cx="62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4944459-B1C9-2705-7B90-F6064EB1B3B4}"/>
                    </a:ext>
                  </a:extLst>
                </p14:cNvPr>
                <p14:cNvContentPartPr/>
                <p14:nvPr/>
              </p14:nvContentPartPr>
              <p14:xfrm>
                <a:off x="1176775" y="2941102"/>
                <a:ext cx="305640" cy="1436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4944459-B1C9-2705-7B90-F6064EB1B3B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70655" y="2934982"/>
                  <a:ext cx="317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E2A919D-9651-78D5-20A3-EABD340603E7}"/>
                    </a:ext>
                  </a:extLst>
                </p14:cNvPr>
                <p14:cNvContentPartPr/>
                <p14:nvPr/>
              </p14:nvContentPartPr>
              <p14:xfrm>
                <a:off x="1385575" y="3118942"/>
                <a:ext cx="139320" cy="234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E2A919D-9651-78D5-20A3-EABD340603E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379455" y="3112822"/>
                  <a:ext cx="151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D4C5497-B013-71E1-3163-5ABD78A98C50}"/>
                    </a:ext>
                  </a:extLst>
                </p14:cNvPr>
                <p14:cNvContentPartPr/>
                <p14:nvPr/>
              </p14:nvContentPartPr>
              <p14:xfrm>
                <a:off x="1748815" y="2974582"/>
                <a:ext cx="86400" cy="1890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D4C5497-B013-71E1-3163-5ABD78A98C5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742695" y="2968462"/>
                  <a:ext cx="98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1DF0D44-4346-516F-2634-2C4E217D98D6}"/>
                    </a:ext>
                  </a:extLst>
                </p14:cNvPr>
                <p14:cNvContentPartPr/>
                <p14:nvPr/>
              </p14:nvContentPartPr>
              <p14:xfrm>
                <a:off x="1974895" y="2993662"/>
                <a:ext cx="56160" cy="137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1DF0D44-4346-516F-2634-2C4E217D98D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968775" y="2987542"/>
                  <a:ext cx="68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BE8ACC4-E64F-7CE1-CB04-764082D70F09}"/>
                    </a:ext>
                  </a:extLst>
                </p14:cNvPr>
                <p14:cNvContentPartPr/>
                <p14:nvPr/>
              </p14:nvContentPartPr>
              <p14:xfrm>
                <a:off x="1903615" y="2902222"/>
                <a:ext cx="100080" cy="115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BE8ACC4-E64F-7CE1-CB04-764082D70F0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97495" y="2896102"/>
                  <a:ext cx="112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CA1E199-F2A4-5781-961A-87F70EDF691B}"/>
                    </a:ext>
                  </a:extLst>
                </p14:cNvPr>
                <p14:cNvContentPartPr/>
                <p14:nvPr/>
              </p14:nvContentPartPr>
              <p14:xfrm>
                <a:off x="2104855" y="2938942"/>
                <a:ext cx="204480" cy="2149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CA1E199-F2A4-5781-961A-87F70EDF691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098735" y="2932822"/>
                  <a:ext cx="216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D6237FE-E979-619E-806C-CBFA9533F5F8}"/>
                    </a:ext>
                  </a:extLst>
                </p14:cNvPr>
                <p14:cNvContentPartPr/>
                <p14:nvPr/>
              </p14:nvContentPartPr>
              <p14:xfrm>
                <a:off x="2225815" y="3014182"/>
                <a:ext cx="100800" cy="219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D6237FE-E979-619E-806C-CBFA9533F5F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19695" y="3008062"/>
                  <a:ext cx="113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7FFE0D1-86AB-5E56-FAC1-FABF75891AE5}"/>
                    </a:ext>
                  </a:extLst>
                </p14:cNvPr>
                <p14:cNvContentPartPr/>
                <p14:nvPr/>
              </p14:nvContentPartPr>
              <p14:xfrm>
                <a:off x="2505895" y="2897542"/>
                <a:ext cx="75240" cy="1735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7FFE0D1-86AB-5E56-FAC1-FABF75891AE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99775" y="2891422"/>
                  <a:ext cx="87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EF6E1BD-E71E-E783-0595-0B59DDE33224}"/>
                    </a:ext>
                  </a:extLst>
                </p14:cNvPr>
                <p14:cNvContentPartPr/>
                <p14:nvPr/>
              </p14:nvContentPartPr>
              <p14:xfrm>
                <a:off x="2674735" y="2850742"/>
                <a:ext cx="113760" cy="1767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EF6E1BD-E71E-E783-0595-0B59DDE3322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668615" y="2844622"/>
                  <a:ext cx="126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EC6E929-7F46-8EA2-79ED-1FF9FD16F63D}"/>
                    </a:ext>
                  </a:extLst>
                </p14:cNvPr>
                <p14:cNvContentPartPr/>
                <p14:nvPr/>
              </p14:nvContentPartPr>
              <p14:xfrm>
                <a:off x="2823775" y="2986102"/>
                <a:ext cx="59040" cy="810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EC6E929-7F46-8EA2-79ED-1FF9FD16F63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817655" y="2979982"/>
                  <a:ext cx="71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6D5D500-39A5-EC42-803D-6D6A05F71EC5}"/>
                    </a:ext>
                  </a:extLst>
                </p14:cNvPr>
                <p14:cNvContentPartPr/>
                <p14:nvPr/>
              </p14:nvContentPartPr>
              <p14:xfrm>
                <a:off x="2957335" y="2928142"/>
                <a:ext cx="79920" cy="266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6D5D500-39A5-EC42-803D-6D6A05F71EC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951215" y="2922022"/>
                  <a:ext cx="92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FAB893E-5BF4-7C38-8476-DFA69A43F50A}"/>
                    </a:ext>
                  </a:extLst>
                </p14:cNvPr>
                <p14:cNvContentPartPr/>
                <p14:nvPr/>
              </p14:nvContentPartPr>
              <p14:xfrm>
                <a:off x="3144535" y="2888542"/>
                <a:ext cx="76680" cy="1695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FAB893E-5BF4-7C38-8476-DFA69A43F50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138415" y="2882422"/>
                  <a:ext cx="88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83D58FB-F711-C356-DE85-D4A1D335DEFF}"/>
                    </a:ext>
                  </a:extLst>
                </p14:cNvPr>
                <p14:cNvContentPartPr/>
                <p14:nvPr/>
              </p14:nvContentPartPr>
              <p14:xfrm>
                <a:off x="3351175" y="2850022"/>
                <a:ext cx="60120" cy="1551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83D58FB-F711-C356-DE85-D4A1D335DEF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45055" y="2843902"/>
                  <a:ext cx="72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B3D58E5-5825-185F-7759-E44D5990941A}"/>
                    </a:ext>
                  </a:extLst>
                </p14:cNvPr>
                <p14:cNvContentPartPr/>
                <p14:nvPr/>
              </p14:nvContentPartPr>
              <p14:xfrm>
                <a:off x="3275215" y="2834182"/>
                <a:ext cx="43920" cy="1202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B3D58E5-5825-185F-7759-E44D5990941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69095" y="2828062"/>
                  <a:ext cx="56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65B3DCA-C4A1-E56A-CC57-4A69F9D4F231}"/>
                    </a:ext>
                  </a:extLst>
                </p14:cNvPr>
                <p14:cNvContentPartPr/>
                <p14:nvPr/>
              </p14:nvContentPartPr>
              <p14:xfrm>
                <a:off x="3428575" y="2954062"/>
                <a:ext cx="43200" cy="75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65B3DCA-C4A1-E56A-CC57-4A69F9D4F23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422455" y="2947942"/>
                  <a:ext cx="55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5D7251B-7B4A-0809-BCB8-32C0A2030094}"/>
                    </a:ext>
                  </a:extLst>
                </p14:cNvPr>
                <p14:cNvContentPartPr/>
                <p14:nvPr/>
              </p14:nvContentPartPr>
              <p14:xfrm>
                <a:off x="2447215" y="2806462"/>
                <a:ext cx="1107720" cy="4078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5D7251B-7B4A-0809-BCB8-32C0A203009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441095" y="2800342"/>
                  <a:ext cx="11199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F16AC48-85D9-2130-6F32-0E9E0222A146}"/>
                    </a:ext>
                  </a:extLst>
                </p14:cNvPr>
                <p14:cNvContentPartPr/>
                <p14:nvPr/>
              </p14:nvContentPartPr>
              <p14:xfrm>
                <a:off x="3653575" y="3001942"/>
                <a:ext cx="129960" cy="79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F16AC48-85D9-2130-6F32-0E9E0222A14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47455" y="2995822"/>
                  <a:ext cx="142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005CF49-4E37-0DE4-1975-63836356E7FF}"/>
                    </a:ext>
                  </a:extLst>
                </p14:cNvPr>
                <p14:cNvContentPartPr/>
                <p14:nvPr/>
              </p14:nvContentPartPr>
              <p14:xfrm>
                <a:off x="3645655" y="3059542"/>
                <a:ext cx="171000" cy="345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005CF49-4E37-0DE4-1975-63836356E7F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639535" y="3053422"/>
                  <a:ext cx="183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5617013-4A01-6AAC-6A26-ABB60AD017E2}"/>
                    </a:ext>
                  </a:extLst>
                </p14:cNvPr>
                <p14:cNvContentPartPr/>
                <p14:nvPr/>
              </p14:nvContentPartPr>
              <p14:xfrm>
                <a:off x="3887575" y="2936422"/>
                <a:ext cx="142560" cy="2325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5617013-4A01-6AAC-6A26-ABB60AD017E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881455" y="2930302"/>
                  <a:ext cx="154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AA4BD48-99B5-D39C-501D-A02F922A873E}"/>
                    </a:ext>
                  </a:extLst>
                </p14:cNvPr>
                <p14:cNvContentPartPr/>
                <p14:nvPr/>
              </p14:nvContentPartPr>
              <p14:xfrm>
                <a:off x="4163335" y="2990062"/>
                <a:ext cx="67320" cy="1386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AA4BD48-99B5-D39C-501D-A02F922A873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157215" y="2983942"/>
                  <a:ext cx="79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AF19CE8-CB01-7FA5-EAD9-AB3C0A85481B}"/>
                    </a:ext>
                  </a:extLst>
                </p14:cNvPr>
                <p14:cNvContentPartPr/>
                <p14:nvPr/>
              </p14:nvContentPartPr>
              <p14:xfrm>
                <a:off x="4115455" y="2907622"/>
                <a:ext cx="221760" cy="2667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AF19CE8-CB01-7FA5-EAD9-AB3C0A85481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109335" y="2901502"/>
                  <a:ext cx="234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0DCAAC0-55A8-904E-ECF9-5D5629D8353F}"/>
                    </a:ext>
                  </a:extLst>
                </p14:cNvPr>
                <p14:cNvContentPartPr/>
                <p14:nvPr/>
              </p14:nvContentPartPr>
              <p14:xfrm>
                <a:off x="1425535" y="3496222"/>
                <a:ext cx="44640" cy="8186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0DCAAC0-55A8-904E-ECF9-5D5629D8353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419415" y="3490102"/>
                  <a:ext cx="56880" cy="8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1793546-3F7A-F559-B2E9-B523A3455423}"/>
                    </a:ext>
                  </a:extLst>
                </p14:cNvPr>
                <p14:cNvContentPartPr/>
                <p14:nvPr/>
              </p14:nvContentPartPr>
              <p14:xfrm>
                <a:off x="1320055" y="3389302"/>
                <a:ext cx="2500560" cy="12974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1793546-3F7A-F559-B2E9-B523A345542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313935" y="3383182"/>
                  <a:ext cx="2512800" cy="13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A7C9A2F-95A1-9DEA-BB95-FBB892689417}"/>
                    </a:ext>
                  </a:extLst>
                </p14:cNvPr>
                <p14:cNvContentPartPr/>
                <p14:nvPr/>
              </p14:nvContentPartPr>
              <p14:xfrm>
                <a:off x="3818815" y="4281022"/>
                <a:ext cx="283680" cy="1681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A7C9A2F-95A1-9DEA-BB95-FBB89268941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812695" y="4274902"/>
                  <a:ext cx="295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25E17DA-8713-0963-401A-1505A1487A0C}"/>
                    </a:ext>
                  </a:extLst>
                </p14:cNvPr>
                <p14:cNvContentPartPr/>
                <p14:nvPr/>
              </p14:nvContentPartPr>
              <p14:xfrm>
                <a:off x="1385575" y="4031902"/>
                <a:ext cx="127440" cy="208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25E17DA-8713-0963-401A-1505A1487A0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79455" y="4025782"/>
                  <a:ext cx="139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59B2C15-2BC8-E891-56C0-FA95176B328D}"/>
                    </a:ext>
                  </a:extLst>
                </p14:cNvPr>
                <p14:cNvContentPartPr/>
                <p14:nvPr/>
              </p14:nvContentPartPr>
              <p14:xfrm>
                <a:off x="1101175" y="4038382"/>
                <a:ext cx="33480" cy="1083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59B2C15-2BC8-E891-56C0-FA95176B328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95055" y="4032262"/>
                  <a:ext cx="45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F043C91-28B9-50CD-6208-5F1B308A6B74}"/>
                    </a:ext>
                  </a:extLst>
                </p14:cNvPr>
                <p14:cNvContentPartPr/>
                <p14:nvPr/>
              </p14:nvContentPartPr>
              <p14:xfrm>
                <a:off x="1171015" y="4020022"/>
                <a:ext cx="15480" cy="1029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F043C91-28B9-50CD-6208-5F1B308A6B7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64895" y="4013902"/>
                  <a:ext cx="27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C02D63B-04E3-5340-6494-D6AC3FE174B2}"/>
                    </a:ext>
                  </a:extLst>
                </p14:cNvPr>
                <p14:cNvContentPartPr/>
                <p14:nvPr/>
              </p14:nvContentPartPr>
              <p14:xfrm>
                <a:off x="1148695" y="3973222"/>
                <a:ext cx="191880" cy="1436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C02D63B-04E3-5340-6494-D6AC3FE174B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42575" y="3967102"/>
                  <a:ext cx="204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BBBDCFE-D49E-AFF8-13A8-AFD47EBDCC04}"/>
                    </a:ext>
                  </a:extLst>
                </p14:cNvPr>
                <p14:cNvContentPartPr/>
                <p14:nvPr/>
              </p14:nvContentPartPr>
              <p14:xfrm>
                <a:off x="1716415" y="3986542"/>
                <a:ext cx="29520" cy="486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BBBDCFE-D49E-AFF8-13A8-AFD47EBDCC0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710295" y="3980422"/>
                  <a:ext cx="41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91DB8E0-808D-EA37-D55A-27BBB1EEB7E2}"/>
                    </a:ext>
                  </a:extLst>
                </p14:cNvPr>
                <p14:cNvContentPartPr/>
                <p14:nvPr/>
              </p14:nvContentPartPr>
              <p14:xfrm>
                <a:off x="1411135" y="3663622"/>
                <a:ext cx="135000" cy="244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91DB8E0-808D-EA37-D55A-27BBB1EEB7E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405015" y="3657502"/>
                  <a:ext cx="147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F517D22-9381-E0C3-FC73-50FBBC90EE70}"/>
                    </a:ext>
                  </a:extLst>
                </p14:cNvPr>
                <p14:cNvContentPartPr/>
                <p14:nvPr/>
              </p14:nvContentPartPr>
              <p14:xfrm>
                <a:off x="1117015" y="3626182"/>
                <a:ext cx="66960" cy="1465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F517D22-9381-E0C3-FC73-50FBBC90EE7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10895" y="3620062"/>
                  <a:ext cx="79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19B1DBA-E85C-71C0-5EEF-41933E583B1A}"/>
                    </a:ext>
                  </a:extLst>
                </p14:cNvPr>
                <p14:cNvContentPartPr/>
                <p14:nvPr/>
              </p14:nvContentPartPr>
              <p14:xfrm>
                <a:off x="1256335" y="3623662"/>
                <a:ext cx="66240" cy="1062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19B1DBA-E85C-71C0-5EEF-41933E583B1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50215" y="3617542"/>
                  <a:ext cx="78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2FA55C0-DA54-CA59-7015-D4D503418BB6}"/>
                    </a:ext>
                  </a:extLst>
                </p14:cNvPr>
                <p14:cNvContentPartPr/>
                <p14:nvPr/>
              </p14:nvContentPartPr>
              <p14:xfrm>
                <a:off x="1193695" y="3584062"/>
                <a:ext cx="160560" cy="1843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2FA55C0-DA54-CA59-7015-D4D503418BB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87575" y="3577942"/>
                  <a:ext cx="172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557F2CB-4699-BFB5-636B-4A400C446BEF}"/>
                    </a:ext>
                  </a:extLst>
                </p14:cNvPr>
                <p14:cNvContentPartPr/>
                <p14:nvPr/>
              </p14:nvContentPartPr>
              <p14:xfrm>
                <a:off x="2377015" y="3662542"/>
                <a:ext cx="66960" cy="637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557F2CB-4699-BFB5-636B-4A400C446BE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370895" y="3656422"/>
                  <a:ext cx="79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5DB9E5A-70D2-4540-3A1D-DF1541FF4D2A}"/>
                    </a:ext>
                  </a:extLst>
                </p14:cNvPr>
                <p14:cNvContentPartPr/>
                <p14:nvPr/>
              </p14:nvContentPartPr>
              <p14:xfrm>
                <a:off x="1580695" y="3594502"/>
                <a:ext cx="994680" cy="5695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5DB9E5A-70D2-4540-3A1D-DF1541FF4D2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574575" y="3588382"/>
                  <a:ext cx="100692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640C026-9274-3C64-6FC5-21DF4C1488F6}"/>
                    </a:ext>
                  </a:extLst>
                </p14:cNvPr>
                <p14:cNvContentPartPr/>
                <p14:nvPr/>
              </p14:nvContentPartPr>
              <p14:xfrm>
                <a:off x="2909815" y="3751102"/>
                <a:ext cx="273960" cy="763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640C026-9274-3C64-6FC5-21DF4C1488F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903695" y="3744982"/>
                  <a:ext cx="286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9332578-0D08-BE29-7668-37F76F3F79F9}"/>
                    </a:ext>
                  </a:extLst>
                </p14:cNvPr>
                <p14:cNvContentPartPr/>
                <p14:nvPr/>
              </p14:nvContentPartPr>
              <p14:xfrm>
                <a:off x="2897215" y="3823822"/>
                <a:ext cx="6480" cy="352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9332578-0D08-BE29-7668-37F76F3F79F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891095" y="3817702"/>
                  <a:ext cx="18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DBA22EA-69F7-2051-9694-11FC6C9D81F5}"/>
                    </a:ext>
                  </a:extLst>
                </p14:cNvPr>
                <p14:cNvContentPartPr/>
                <p14:nvPr/>
              </p14:nvContentPartPr>
              <p14:xfrm>
                <a:off x="2787415" y="3760462"/>
                <a:ext cx="190440" cy="2120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DBA22EA-69F7-2051-9694-11FC6C9D81F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781295" y="3754342"/>
                  <a:ext cx="202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FFF13B5-D911-6025-8307-FD6AC65E8B3E}"/>
                    </a:ext>
                  </a:extLst>
                </p14:cNvPr>
                <p14:cNvContentPartPr/>
                <p14:nvPr/>
              </p14:nvContentPartPr>
              <p14:xfrm>
                <a:off x="3283855" y="3686302"/>
                <a:ext cx="157320" cy="1324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FFF13B5-D911-6025-8307-FD6AC65E8B3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77735" y="3680182"/>
                  <a:ext cx="169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C888B2D-48FF-7AF8-FAC0-FFEAF7DB8084}"/>
                    </a:ext>
                  </a:extLst>
                </p14:cNvPr>
                <p14:cNvContentPartPr/>
                <p14:nvPr/>
              </p14:nvContentPartPr>
              <p14:xfrm>
                <a:off x="3524335" y="3618622"/>
                <a:ext cx="392040" cy="1706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C888B2D-48FF-7AF8-FAC0-FFEAF7DB808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518215" y="3612502"/>
                  <a:ext cx="404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37AE24F-EEAF-70A5-064F-AC987A53CB30}"/>
                    </a:ext>
                  </a:extLst>
                </p14:cNvPr>
                <p14:cNvContentPartPr/>
                <p14:nvPr/>
              </p14:nvContentPartPr>
              <p14:xfrm>
                <a:off x="4003855" y="3432502"/>
                <a:ext cx="311040" cy="2250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37AE24F-EEAF-70A5-064F-AC987A53CB3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997735" y="3426382"/>
                  <a:ext cx="323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92EFEC1B-7141-E783-C397-F9C2768F8D82}"/>
                    </a:ext>
                  </a:extLst>
                </p14:cNvPr>
                <p14:cNvContentPartPr/>
                <p14:nvPr/>
              </p14:nvContentPartPr>
              <p14:xfrm>
                <a:off x="4472215" y="3391102"/>
                <a:ext cx="108720" cy="2235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92EFEC1B-7141-E783-C397-F9C2768F8D8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466095" y="3384982"/>
                  <a:ext cx="120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7090B7F-90E1-08BD-1077-F8A5E9474911}"/>
                    </a:ext>
                  </a:extLst>
                </p14:cNvPr>
                <p14:cNvContentPartPr/>
                <p14:nvPr/>
              </p14:nvContentPartPr>
              <p14:xfrm>
                <a:off x="4499215" y="3459142"/>
                <a:ext cx="294480" cy="781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7090B7F-90E1-08BD-1077-F8A5E947491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493095" y="3453022"/>
                  <a:ext cx="306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F14D7D9-394C-C3AC-1057-13A66F4E349E}"/>
                    </a:ext>
                  </a:extLst>
                </p14:cNvPr>
                <p14:cNvContentPartPr/>
                <p14:nvPr/>
              </p14:nvContentPartPr>
              <p14:xfrm>
                <a:off x="4782535" y="3398302"/>
                <a:ext cx="157680" cy="1360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F14D7D9-394C-C3AC-1057-13A66F4E349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76415" y="3392182"/>
                  <a:ext cx="169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EE6FC64-68C3-8021-F4FD-B65B868395DE}"/>
                    </a:ext>
                  </a:extLst>
                </p14:cNvPr>
                <p14:cNvContentPartPr/>
                <p14:nvPr/>
              </p14:nvContentPartPr>
              <p14:xfrm>
                <a:off x="4984135" y="3365902"/>
                <a:ext cx="69840" cy="1695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EE6FC64-68C3-8021-F4FD-B65B868395D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78015" y="3359782"/>
                  <a:ext cx="82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CB23C33-605D-D386-36A5-B548314DD231}"/>
                    </a:ext>
                  </a:extLst>
                </p14:cNvPr>
                <p14:cNvContentPartPr/>
                <p14:nvPr/>
              </p14:nvContentPartPr>
              <p14:xfrm>
                <a:off x="5073415" y="3291382"/>
                <a:ext cx="243360" cy="1713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CB23C33-605D-D386-36A5-B548314DD23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067295" y="3285262"/>
                  <a:ext cx="255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FB524C0-6DF4-06F7-5D9A-4DBC38F63543}"/>
                    </a:ext>
                  </a:extLst>
                </p14:cNvPr>
                <p14:cNvContentPartPr/>
                <p14:nvPr/>
              </p14:nvContentPartPr>
              <p14:xfrm>
                <a:off x="5333695" y="3228022"/>
                <a:ext cx="106560" cy="1843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FB524C0-6DF4-06F7-5D9A-4DBC38F6354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327575" y="3221902"/>
                  <a:ext cx="118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EAA66BB-5082-B5AC-9D7B-C869B0FBEA43}"/>
                    </a:ext>
                  </a:extLst>
                </p14:cNvPr>
                <p14:cNvContentPartPr/>
                <p14:nvPr/>
              </p14:nvContentPartPr>
              <p14:xfrm>
                <a:off x="5413615" y="3225862"/>
                <a:ext cx="318960" cy="1868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EAA66BB-5082-B5AC-9D7B-C869B0FBEA4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407495" y="3219742"/>
                  <a:ext cx="331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BB1FF7C-E280-3F0C-5702-76C1EBC67339}"/>
                    </a:ext>
                  </a:extLst>
                </p14:cNvPr>
                <p14:cNvContentPartPr/>
                <p14:nvPr/>
              </p14:nvContentPartPr>
              <p14:xfrm>
                <a:off x="5837695" y="3273382"/>
                <a:ext cx="65520" cy="226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BB1FF7C-E280-3F0C-5702-76C1EBC6733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31575" y="3267262"/>
                  <a:ext cx="77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0DE9EF1-BA6F-8E5D-4609-6EDA47347E46}"/>
                    </a:ext>
                  </a:extLst>
                </p14:cNvPr>
                <p14:cNvContentPartPr/>
                <p14:nvPr/>
              </p14:nvContentPartPr>
              <p14:xfrm>
                <a:off x="4877215" y="3598462"/>
                <a:ext cx="133200" cy="1900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0DE9EF1-BA6F-8E5D-4609-6EDA47347E4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871095" y="3592342"/>
                  <a:ext cx="145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7D87978-A2C0-A805-1BC1-DF6BDE801C54}"/>
                    </a:ext>
                  </a:extLst>
                </p14:cNvPr>
                <p14:cNvContentPartPr/>
                <p14:nvPr/>
              </p14:nvContentPartPr>
              <p14:xfrm>
                <a:off x="4986655" y="3615022"/>
                <a:ext cx="479880" cy="1659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7D87978-A2C0-A805-1BC1-DF6BDE801C5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980535" y="3608902"/>
                  <a:ext cx="492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F3719E0-02FD-A794-3D6B-A95A371D3362}"/>
                    </a:ext>
                  </a:extLst>
                </p14:cNvPr>
                <p14:cNvContentPartPr/>
                <p14:nvPr/>
              </p14:nvContentPartPr>
              <p14:xfrm>
                <a:off x="4153615" y="4149982"/>
                <a:ext cx="56520" cy="3038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F3719E0-02FD-A794-3D6B-A95A371D336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147495" y="4143862"/>
                  <a:ext cx="68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67469A7-CAA3-6739-3E76-9229FDFC0559}"/>
                    </a:ext>
                  </a:extLst>
                </p14:cNvPr>
                <p14:cNvContentPartPr/>
                <p14:nvPr/>
              </p14:nvContentPartPr>
              <p14:xfrm>
                <a:off x="2662135" y="4484422"/>
                <a:ext cx="1686240" cy="2790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67469A7-CAA3-6739-3E76-9229FDFC055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656015" y="4478302"/>
                  <a:ext cx="1698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F5EBA0C-240B-5725-E49C-E5BDBB8613E1}"/>
                    </a:ext>
                  </a:extLst>
                </p14:cNvPr>
                <p14:cNvContentPartPr/>
                <p14:nvPr/>
              </p14:nvContentPartPr>
              <p14:xfrm>
                <a:off x="977695" y="3549142"/>
                <a:ext cx="38520" cy="6908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F5EBA0C-240B-5725-E49C-E5BDBB8613E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1575" y="3543022"/>
                  <a:ext cx="50760" cy="70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133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Breitbild</PresentationFormat>
  <Paragraphs>17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305</cp:revision>
  <cp:lastPrinted>2022-03-02T20:18:27Z</cp:lastPrinted>
  <dcterms:created xsi:type="dcterms:W3CDTF">2022-03-01T20:52:11Z</dcterms:created>
  <dcterms:modified xsi:type="dcterms:W3CDTF">2024-05-14T07:48:09Z</dcterms:modified>
</cp:coreProperties>
</file>